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5.xml" ContentType="application/vnd.openxmlformats-officedocument.presentationml.notesSlide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906" r:id="rId9"/>
    <p:sldId id="1904" r:id="rId10"/>
    <p:sldId id="1905" r:id="rId11"/>
    <p:sldId id="1910" r:id="rId12"/>
    <p:sldId id="1920" r:id="rId13"/>
    <p:sldId id="1921" r:id="rId14"/>
    <p:sldId id="344" r:id="rId15"/>
    <p:sldId id="345" r:id="rId16"/>
    <p:sldId id="346" r:id="rId17"/>
    <p:sldId id="1912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1925" r:id="rId35"/>
    <p:sldId id="4156" r:id="rId36"/>
    <p:sldId id="1908" r:id="rId37"/>
    <p:sldId id="4157" r:id="rId38"/>
    <p:sldId id="4158" r:id="rId39"/>
    <p:sldId id="4160" r:id="rId40"/>
    <p:sldId id="4161" r:id="rId41"/>
    <p:sldId id="4159" r:id="rId42"/>
    <p:sldId id="4162" r:id="rId43"/>
    <p:sldId id="4164" r:id="rId44"/>
    <p:sldId id="4163" r:id="rId45"/>
    <p:sldId id="1923" r:id="rId46"/>
    <p:sldId id="4165" r:id="rId47"/>
    <p:sldId id="4166" r:id="rId48"/>
    <p:sldId id="4170" r:id="rId49"/>
    <p:sldId id="4171" r:id="rId50"/>
    <p:sldId id="4172" r:id="rId51"/>
    <p:sldId id="4167" r:id="rId52"/>
    <p:sldId id="4173" r:id="rId53"/>
    <p:sldId id="4174" r:id="rId54"/>
    <p:sldId id="4175" r:id="rId55"/>
    <p:sldId id="4177" r:id="rId56"/>
    <p:sldId id="417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1906"/>
            <p14:sldId id="1904"/>
            <p14:sldId id="1905"/>
            <p14:sldId id="1910"/>
            <p14:sldId id="1920"/>
            <p14:sldId id="1921"/>
            <p14:sldId id="344"/>
            <p14:sldId id="345"/>
            <p14:sldId id="346"/>
            <p14:sldId id="1912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1925"/>
            <p14:sldId id="4156"/>
            <p14:sldId id="1908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4165"/>
            <p14:sldId id="4166"/>
            <p14:sldId id="4170"/>
            <p14:sldId id="4171"/>
            <p14:sldId id="4172"/>
            <p14:sldId id="4167"/>
            <p14:sldId id="4173"/>
            <p14:sldId id="4174"/>
            <p14:sldId id="4175"/>
            <p14:sldId id="4177"/>
            <p14:sldId id="41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38" autoAdjust="0"/>
  </p:normalViewPr>
  <p:slideViewPr>
    <p:cSldViewPr snapToGrid="0">
      <p:cViewPr varScale="1">
        <p:scale>
          <a:sx n="109" d="100"/>
          <a:sy n="109" d="100"/>
        </p:scale>
        <p:origin x="22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idealized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to include the notion of exploring data / visualizing data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ML isn’t even needed based upon exploration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9/20/2019 9:12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9/20/2019 9:12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9AC7-BAEB-4CF9-859B-220C5B38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6BD1-822A-40BA-98F5-FF6C8DA0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AB97-B6F8-4A4C-A7BC-03BF8E6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277B-1366-4E0E-B898-D657DFA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46F-241E-46ED-81B1-CD1334B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01B-FA5E-4493-84A1-29FDF43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F402-DEB4-4937-8B2E-85A01AD1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A289-3100-4EA7-9994-A274E7C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8B3E-BF2B-4692-9AC6-6A85999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7386-BDF5-4AE4-85C3-4E5C01F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FFC05-4DBB-4798-9E50-1732015F5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C0727-001A-4420-A403-6A2455CA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A41-F99E-4376-A0E3-A398E038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B5F6-77C1-4537-9BFF-381C590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549E-5C12-44A0-9FC7-93178C6A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F31-0DF0-4D48-9F11-BD433F7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D885-DB3F-49CE-B8CF-34FD741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BA18-80D7-45DE-810C-5930EF6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833-2DF2-4544-8285-6FD6723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DF60-E220-462F-95F6-C441D65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D65-7E20-47C8-994B-CD5968DB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2C74-834A-47C9-81F1-6F03C251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0C81-8591-4802-A9C9-4871B568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9925-AF59-4020-9ADC-FC62435E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B7CC-94B9-49F5-B7EF-5447768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E2A4-A342-41EB-A31D-81FA8CA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0128-B60E-4671-8E5B-A057876F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5D66-C5B1-43CF-8A09-24B9B1AB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1FE9-FF85-465D-9E40-0EC0E57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89E6-2CEB-4C66-9B60-D4063B0C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5189-DBA3-4ACE-8B30-E964961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9D0-F9B0-491D-9684-C80A3BF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5F80-9D92-404A-A898-33202374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D18-ED3B-4401-829C-8CA73B0C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AD073-DD7F-461F-9E0F-B19FAEF3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0240-65D1-4B8A-A625-DB9303E3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CAB7-4272-4684-8F48-AF67B82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3A9A-8B2E-4978-8496-816B49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EEAE5-B5E0-4813-8F44-7DBCDA1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E8D-93E4-46A4-A82B-534D1A7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066A-4837-4178-B895-13BD7A58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B14C-453D-4ADD-86F1-15126E2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87B5-40C8-464B-81EA-FD3437FD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5E628-61F1-4999-9545-7012A403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1A0C-0821-4E1B-9F29-C2E1D81B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9DDE7-5FF6-47F5-8357-4DD4184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A7C-FFF8-454C-9F5A-4A0718A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70F3-5B13-4E55-9487-0081D7F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4F14-9752-40F0-B862-B0EE33C3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343F-F68D-428D-BEE1-89D2C3E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499F-0A88-45BB-972C-359292B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A0D5-742A-488B-9FB0-55DA5AA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0F6-1543-4D71-819A-AB61B935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0B05-2D4F-402A-AE14-5C92A10A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7D1B-94C3-4E9B-8E6B-7D903FE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3E2D-2910-43D7-9FA1-82B13667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1FDD-42B4-45D2-8213-F0E4F26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F8A4-EE52-43EF-AFC3-6C3ADD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A134-B9FE-440C-A2C7-A9572F4E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A27-3CFA-43ED-8605-ED564282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5E02-DE54-4858-B810-1EF37B56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1514-A199-4644-9FE7-13EEE72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9D27-8400-4522-B427-7EA0ACE9C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customXml" Target="../ink/ink10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.xml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customXml" Target="../ink/ink15.xml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1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3.xml"/><Relationship Id="rId10" Type="http://schemas.openxmlformats.org/officeDocument/2006/relationships/customXml" Target="../ink/ink26.xml"/><Relationship Id="rId4" Type="http://schemas.openxmlformats.org/officeDocument/2006/relationships/image" Target="NULL"/><Relationship Id="rId9" Type="http://schemas.openxmlformats.org/officeDocument/2006/relationships/customXml" Target="../ink/ink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30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32.xml"/><Relationship Id="rId10" Type="http://schemas.openxmlformats.org/officeDocument/2006/relationships/customXml" Target="../ink/ink35.xml"/><Relationship Id="rId4" Type="http://schemas.openxmlformats.org/officeDocument/2006/relationships/image" Target="NULL"/><Relationship Id="rId9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3.png"/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12" Type="http://schemas.openxmlformats.org/officeDocument/2006/relationships/customXml" Target="../ink/ink4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1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43.xml"/><Relationship Id="rId10" Type="http://schemas.openxmlformats.org/officeDocument/2006/relationships/customXml" Target="../ink/ink46.xml"/><Relationship Id="rId4" Type="http://schemas.openxmlformats.org/officeDocument/2006/relationships/image" Target="NULL"/><Relationship Id="rId9" Type="http://schemas.openxmlformats.org/officeDocument/2006/relationships/customXml" Target="../ink/ink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azurepass.com/" TargetMode="External"/><Relationship Id="rId2" Type="http://schemas.openxmlformats.org/officeDocument/2006/relationships/hyperlink" Target="https://aka.ms/techoramaN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azurepass.com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87911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2419701" y="2788230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495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model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787513" y="2331720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2876365" y="319816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5804093" y="31149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323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A1FB-D308-4F5C-8EBA-9498C08ABEDE}"/>
              </a:ext>
            </a:extLst>
          </p:cNvPr>
          <p:cNvSpPr txBox="1"/>
          <p:nvPr/>
        </p:nvSpPr>
        <p:spPr>
          <a:xfrm>
            <a:off x="5790608" y="508356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927C-F538-4A68-BAA2-B50662F10F56}"/>
              </a:ext>
            </a:extLst>
          </p:cNvPr>
          <p:cNvSpPr txBox="1"/>
          <p:nvPr/>
        </p:nvSpPr>
        <p:spPr>
          <a:xfrm>
            <a:off x="10536198" y="4930959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41FB7-6F6B-4809-B47C-6ECC6692ECEE}"/>
              </a:ext>
            </a:extLst>
          </p:cNvPr>
          <p:cNvGrpSpPr/>
          <p:nvPr/>
        </p:nvGrpSpPr>
        <p:grpSpPr>
          <a:xfrm>
            <a:off x="6832720" y="3712651"/>
            <a:ext cx="4768740" cy="2194560"/>
            <a:chOff x="3347897" y="2252880"/>
            <a:chExt cx="4768740" cy="2194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A1A315-E55D-479D-8870-A8978E5B9AA9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6732B2-428C-49B7-B01F-D56EBA00C594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1DB28D-27AA-4911-95B8-B32AD8C8226C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14:cNvPr>
              <p14:cNvContentPartPr/>
              <p14:nvPr/>
            </p14:nvContentPartPr>
            <p14:xfrm>
              <a:off x="5896638" y="3348683"/>
              <a:ext cx="1749960" cy="11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0645" y="3312672"/>
                <a:ext cx="1821585" cy="12182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6A3EA0-2D18-47F4-83E5-9C784DDAC6A4}"/>
              </a:ext>
            </a:extLst>
          </p:cNvPr>
          <p:cNvSpPr txBox="1"/>
          <p:nvPr/>
        </p:nvSpPr>
        <p:spPr>
          <a:xfrm>
            <a:off x="8827372" y="465793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5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49DFE-D011-46B1-82A9-74E0B214DD0D}"/>
              </a:ext>
            </a:extLst>
          </p:cNvPr>
          <p:cNvGrpSpPr/>
          <p:nvPr/>
        </p:nvGrpSpPr>
        <p:grpSpPr>
          <a:xfrm>
            <a:off x="5790608" y="3348683"/>
            <a:ext cx="5955986" cy="2558528"/>
            <a:chOff x="5790608" y="3348683"/>
            <a:chExt cx="5955986" cy="25585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927C-F538-4A68-BAA2-B50662F10F56}"/>
                </a:ext>
              </a:extLst>
            </p:cNvPr>
            <p:cNvSpPr txBox="1"/>
            <p:nvPr/>
          </p:nvSpPr>
          <p:spPr>
            <a:xfrm>
              <a:off x="10536198" y="4930959"/>
              <a:ext cx="1210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answers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25BAE0-978E-4982-8FEF-DCB9797F01B0}"/>
                </a:ext>
              </a:extLst>
            </p:cNvPr>
            <p:cNvGrpSpPr/>
            <p:nvPr/>
          </p:nvGrpSpPr>
          <p:grpSpPr>
            <a:xfrm>
              <a:off x="5790608" y="3348683"/>
              <a:ext cx="5810852" cy="2558528"/>
              <a:chOff x="5790608" y="3348683"/>
              <a:chExt cx="5810852" cy="2558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75A1FB-D308-4F5C-8EBA-9498C08ABEDE}"/>
                  </a:ext>
                </a:extLst>
              </p:cNvPr>
              <p:cNvSpPr txBox="1"/>
              <p:nvPr/>
            </p:nvSpPr>
            <p:spPr>
              <a:xfrm>
                <a:off x="5790608" y="5083561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141FB7-6F6B-4809-B47C-6ECC6692ECEE}"/>
                  </a:ext>
                </a:extLst>
              </p:cNvPr>
              <p:cNvGrpSpPr/>
              <p:nvPr/>
            </p:nvGrpSpPr>
            <p:grpSpPr>
              <a:xfrm>
                <a:off x="6832720" y="3712651"/>
                <a:ext cx="4768740" cy="2194560"/>
                <a:chOff x="3347897" y="2252880"/>
                <a:chExt cx="4768740" cy="2194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6A1A315-E55D-479D-8870-A8978E5B9AA9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2B6732B2-428C-49B7-B01F-D56EBA00C5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7897" y="3707023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2257" y="3671023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FB1DB28D-27AA-4911-95B8-B32AD8C82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14:cNvPr>
                  <p14:cNvContentPartPr/>
                  <p14:nvPr/>
                </p14:nvContentPartPr>
                <p14:xfrm>
                  <a:off x="5896638" y="3348683"/>
                  <a:ext cx="1749960" cy="1146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60645" y="3312683"/>
                    <a:ext cx="1821585" cy="121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6A3EA0-2D18-47F4-83E5-9C784DDAC6A4}"/>
                </a:ext>
              </a:extLst>
            </p:cNvPr>
            <p:cNvSpPr txBox="1"/>
            <p:nvPr/>
          </p:nvSpPr>
          <p:spPr>
            <a:xfrm>
              <a:off x="8827372" y="4657938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46F-A9D8-42EE-A999-53C81F5A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finding (and exploiting) </a:t>
            </a:r>
            <a:r>
              <a:rPr lang="en-US" sz="3200" b="1" dirty="0"/>
              <a:t>patterns</a:t>
            </a:r>
            <a:r>
              <a:rPr lang="en-US" sz="3200" dirty="0"/>
              <a:t> in data</a:t>
            </a:r>
          </a:p>
          <a:p>
            <a:r>
              <a:rPr lang="en-US" sz="3200" dirty="0"/>
              <a:t>replacing “human writing code” with “human supplying data”</a:t>
            </a:r>
          </a:p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r>
              <a:rPr lang="en-US" sz="3200" dirty="0"/>
              <a:t>starts with a </a:t>
            </a:r>
            <a:r>
              <a:rPr lang="en-US" sz="3200" i="1" dirty="0"/>
              <a:t>sharp</a:t>
            </a:r>
            <a:r>
              <a:rPr lang="en-US" sz="3200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much / how many </a:t>
            </a:r>
          </a:p>
          <a:p>
            <a:r>
              <a:rPr lang="en-US" dirty="0"/>
              <a:t>which class does this belong to? </a:t>
            </a:r>
          </a:p>
          <a:p>
            <a:r>
              <a:rPr lang="en-US" dirty="0"/>
              <a:t>are there different groups? which does it belong to? </a:t>
            </a:r>
          </a:p>
          <a:p>
            <a:r>
              <a:rPr lang="en-US" dirty="0"/>
              <a:t>is this weird? </a:t>
            </a:r>
          </a:p>
          <a:p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(regression)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how much / how many </a:t>
            </a:r>
          </a:p>
          <a:p>
            <a:r>
              <a:rPr lang="en-US" dirty="0">
                <a:solidFill>
                  <a:schemeClr val="accent6"/>
                </a:solidFill>
              </a:rPr>
              <a:t>(classification)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class does this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(clustering)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are there different groups? which does it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(anomaly detection)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is this weird?</a:t>
            </a:r>
          </a:p>
          <a:p>
            <a:r>
              <a:rPr lang="en-US" dirty="0">
                <a:solidFill>
                  <a:schemeClr val="accent6"/>
                </a:solidFill>
              </a:rPr>
              <a:t>(recommendation)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(regression)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how much / how many </a:t>
            </a:r>
          </a:p>
          <a:p>
            <a:r>
              <a:rPr lang="en-US" b="1" dirty="0">
                <a:solidFill>
                  <a:schemeClr val="accent6"/>
                </a:solidFill>
              </a:rPr>
              <a:t>(classification)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/>
              <a:t>which class does this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(clustering)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are there different groups? which does it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(anomaly detection)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 this weird?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(recommendation)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9964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859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891-D270-4E8B-A988-5CEBD9D3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Login or Create an Azure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BD7D-D6F2-448F-9F7F-1D3D60F4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Go to </a:t>
            </a:r>
            <a:r>
              <a:rPr lang="en-US" sz="4800" dirty="0">
                <a:hlinkClick r:id="rId2"/>
              </a:rPr>
              <a:t>aka.ms/</a:t>
            </a:r>
            <a:r>
              <a:rPr lang="en-US" sz="4800" dirty="0" err="1">
                <a:hlinkClick r:id="rId2"/>
              </a:rPr>
              <a:t>techoramaNL</a:t>
            </a:r>
            <a:r>
              <a:rPr lang="en-US" sz="4800" dirty="0">
                <a:hlinkClick r:id="rId2"/>
              </a:rPr>
              <a:t> </a:t>
            </a:r>
            <a:r>
              <a:rPr lang="en-US" sz="4800" dirty="0"/>
              <a:t>to create and Azure Account</a:t>
            </a:r>
          </a:p>
          <a:p>
            <a:pPr marL="0" indent="0">
              <a:buNone/>
            </a:pPr>
            <a:endParaRPr lang="en-US" sz="4800" dirty="0">
              <a:hlinkClick r:id="rId3"/>
            </a:endParaRPr>
          </a:p>
          <a:p>
            <a:r>
              <a:rPr lang="en-US" sz="4800" dirty="0"/>
              <a:t>Go to </a:t>
            </a:r>
            <a:r>
              <a:rPr lang="en-US" sz="4800" dirty="0">
                <a:hlinkClick r:id="rId4"/>
              </a:rPr>
              <a:t>www.microsoftazurepass.com</a:t>
            </a:r>
            <a:r>
              <a:rPr lang="en-US" sz="4800" dirty="0"/>
              <a:t> to redeem a $100 Azure Credit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667B-1058-4F4D-BDB8-EFA5AB21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Machine Learning Workspace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A5A24-03CE-4997-9097-C6547DA7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11" y="1559618"/>
            <a:ext cx="9370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636ABA-517F-45F1-BCEA-8AEC9CEE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13" y="165473"/>
            <a:ext cx="9829184" cy="66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4A1AA-2BD6-41DF-8D80-419393EE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" y="0"/>
            <a:ext cx="11050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CB9D7-6589-4CF5-9445-DEE15A8E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81"/>
            <a:ext cx="12192000" cy="58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7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F9E6B-E0DD-42CE-BAEE-E3EE7554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105"/>
            <a:ext cx="12192000" cy="2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3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931BB-6144-4DE3-B1BA-C64B1512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1" y="0"/>
            <a:ext cx="841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B71-6D08-4C81-AB1D-A555CAE4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734" y="236464"/>
            <a:ext cx="1230024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CE57-81CB-4E7D-AAE7-BF6BFED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3" y="1562027"/>
            <a:ext cx="12050852" cy="8866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aka.ms/</a:t>
            </a:r>
            <a:r>
              <a:rPr lang="en-US" sz="6600" dirty="0" err="1">
                <a:solidFill>
                  <a:schemeClr val="accent1"/>
                </a:solidFill>
              </a:rPr>
              <a:t>CloudScaleML</a:t>
            </a:r>
            <a:endParaRPr lang="en-US" sz="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069F3-01B9-408D-B4E1-81F1B82A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96" y="3429000"/>
            <a:ext cx="9288512" cy="22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8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57011-FC1B-447A-9843-F36BA0B4BEDD}"/>
              </a:ext>
            </a:extLst>
          </p:cNvPr>
          <p:cNvSpPr txBox="1"/>
          <p:nvPr/>
        </p:nvSpPr>
        <p:spPr>
          <a:xfrm>
            <a:off x="234344" y="294078"/>
            <a:ext cx="939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Select the workshop to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Copy the repo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Go back to the terminal in </a:t>
            </a:r>
            <a:r>
              <a:rPr lang="en-US" sz="3600" dirty="0" err="1"/>
              <a:t>Jupyter</a:t>
            </a:r>
            <a:r>
              <a:rPr lang="en-US" sz="3600" dirty="0"/>
              <a:t>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`git clone` and paste link with CTRL+SHIFT+V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2DF2C-E787-47BC-8486-8C720013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" y="3429000"/>
            <a:ext cx="10703839" cy="25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29000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82A1F-B93E-471C-BCD2-5748A79D086A}"/>
              </a:ext>
            </a:extLst>
          </p:cNvPr>
          <p:cNvGrpSpPr/>
          <p:nvPr/>
        </p:nvGrpSpPr>
        <p:grpSpPr>
          <a:xfrm>
            <a:off x="2583401" y="1313895"/>
            <a:ext cx="8791261" cy="5232329"/>
            <a:chOff x="2583401" y="1722268"/>
            <a:chExt cx="8791261" cy="482395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8E4C82-72BB-49C4-8259-3EAA8DE35432}"/>
                </a:ext>
              </a:extLst>
            </p:cNvPr>
            <p:cNvSpPr/>
            <p:nvPr/>
          </p:nvSpPr>
          <p:spPr>
            <a:xfrm>
              <a:off x="2583401" y="1722268"/>
              <a:ext cx="8791261" cy="4823956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6B260-37D0-4ED7-B150-3D456B8BFE79}"/>
                </a:ext>
              </a:extLst>
            </p:cNvPr>
            <p:cNvSpPr txBox="1"/>
            <p:nvPr/>
          </p:nvSpPr>
          <p:spPr>
            <a:xfrm>
              <a:off x="4575090" y="2098362"/>
              <a:ext cx="2733460" cy="42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artificial intelligence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5EDB6E-2BDA-4292-9DFF-20DA1EED1BDD}"/>
              </a:ext>
            </a:extLst>
          </p:cNvPr>
          <p:cNvGrpSpPr/>
          <p:nvPr/>
        </p:nvGrpSpPr>
        <p:grpSpPr>
          <a:xfrm>
            <a:off x="4861281" y="2253713"/>
            <a:ext cx="5914667" cy="3742781"/>
            <a:chOff x="3854100" y="1768928"/>
            <a:chExt cx="6398066" cy="39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DDE20-62E9-4789-9816-EACDBFE56BA6}"/>
                </a:ext>
              </a:extLst>
            </p:cNvPr>
            <p:cNvSpPr/>
            <p:nvPr/>
          </p:nvSpPr>
          <p:spPr>
            <a:xfrm>
              <a:off x="3854100" y="1768928"/>
              <a:ext cx="6398066" cy="3907971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F2455E-753F-4A1A-B5CD-74B8DCE1659F}"/>
                </a:ext>
              </a:extLst>
            </p:cNvPr>
            <p:cNvSpPr txBox="1"/>
            <p:nvPr/>
          </p:nvSpPr>
          <p:spPr>
            <a:xfrm>
              <a:off x="5022950" y="2095452"/>
              <a:ext cx="2591727" cy="482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machine learning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5A5DE-62F1-4A75-B6D8-47E9D599A400}"/>
              </a:ext>
            </a:extLst>
          </p:cNvPr>
          <p:cNvGrpSpPr/>
          <p:nvPr/>
        </p:nvGrpSpPr>
        <p:grpSpPr>
          <a:xfrm>
            <a:off x="7049266" y="3039724"/>
            <a:ext cx="3117082" cy="2417927"/>
            <a:chOff x="6270728" y="2683328"/>
            <a:chExt cx="3371837" cy="24547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8E0EA3-64F5-4171-86F0-52B25E7D5B79}"/>
                </a:ext>
              </a:extLst>
            </p:cNvPr>
            <p:cNvSpPr/>
            <p:nvPr/>
          </p:nvSpPr>
          <p:spPr>
            <a:xfrm>
              <a:off x="6270728" y="2683328"/>
              <a:ext cx="3371837" cy="2454728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A8960-A06A-40AB-BD87-327F4E028337}"/>
                </a:ext>
              </a:extLst>
            </p:cNvPr>
            <p:cNvSpPr txBox="1"/>
            <p:nvPr/>
          </p:nvSpPr>
          <p:spPr>
            <a:xfrm>
              <a:off x="6975096" y="2969197"/>
              <a:ext cx="2034345" cy="46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deep learning</a:t>
              </a:r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C6B48D77-1B60-48F5-8F5E-EE71C93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what is it anyway?</a:t>
            </a:r>
          </a:p>
        </p:txBody>
      </p:sp>
    </p:spTree>
    <p:extLst>
      <p:ext uri="{BB962C8B-B14F-4D97-AF65-F5344CB8AC3E}">
        <p14:creationId xmlns:p14="http://schemas.microsoft.com/office/powerpoint/2010/main" val="926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2376843" y="281534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97760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8604761" y="3046175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1376B8E5-2AC6-4B4B-9AE4-5EF4429A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1370</Words>
  <Application>Microsoft Office PowerPoint</Application>
  <PresentationFormat>Widescreen</PresentationFormat>
  <Paragraphs>305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Artificial Intelligence – Intuition </vt:lpstr>
      <vt:lpstr>what is it anyway?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 </vt:lpstr>
      <vt:lpstr>science</vt:lpstr>
      <vt:lpstr>science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Login or Create an Azure Account</vt:lpstr>
      <vt:lpstr>Create Azure Machine Learning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Seth Juarez</cp:lastModifiedBy>
  <cp:revision>35</cp:revision>
  <dcterms:created xsi:type="dcterms:W3CDTF">2019-08-03T05:26:22Z</dcterms:created>
  <dcterms:modified xsi:type="dcterms:W3CDTF">2019-09-20T17:10:26Z</dcterms:modified>
</cp:coreProperties>
</file>