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0.xml" ContentType="application/inkml+xml"/>
  <Override PartName="/ppt/notesSlides/notesSlide2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1"/>
  </p:notesMasterIdLst>
  <p:sldIdLst>
    <p:sldId id="256" r:id="rId2"/>
    <p:sldId id="257" r:id="rId3"/>
    <p:sldId id="4179" r:id="rId4"/>
    <p:sldId id="259" r:id="rId5"/>
    <p:sldId id="260" r:id="rId6"/>
    <p:sldId id="261" r:id="rId7"/>
    <p:sldId id="262" r:id="rId8"/>
    <p:sldId id="1902" r:id="rId9"/>
    <p:sldId id="5021" r:id="rId10"/>
    <p:sldId id="1906" r:id="rId11"/>
    <p:sldId id="1903" r:id="rId12"/>
    <p:sldId id="5022" r:id="rId13"/>
    <p:sldId id="5023" r:id="rId14"/>
    <p:sldId id="344" r:id="rId15"/>
    <p:sldId id="5020" r:id="rId16"/>
    <p:sldId id="5024" r:id="rId17"/>
    <p:sldId id="4148" r:id="rId18"/>
    <p:sldId id="347" r:id="rId19"/>
    <p:sldId id="353" r:id="rId20"/>
    <p:sldId id="354" r:id="rId21"/>
    <p:sldId id="355" r:id="rId22"/>
    <p:sldId id="4168" r:id="rId23"/>
    <p:sldId id="1915" r:id="rId24"/>
    <p:sldId id="1913" r:id="rId25"/>
    <p:sldId id="343" r:id="rId26"/>
    <p:sldId id="1914" r:id="rId27"/>
    <p:sldId id="1916" r:id="rId28"/>
    <p:sldId id="316" r:id="rId29"/>
    <p:sldId id="1917" r:id="rId30"/>
    <p:sldId id="1911" r:id="rId31"/>
    <p:sldId id="1918" r:id="rId32"/>
    <p:sldId id="1922" r:id="rId33"/>
    <p:sldId id="1924" r:id="rId34"/>
    <p:sldId id="5025" r:id="rId35"/>
    <p:sldId id="4156" r:id="rId36"/>
    <p:sldId id="1908" r:id="rId37"/>
    <p:sldId id="4157" r:id="rId38"/>
    <p:sldId id="4158" r:id="rId39"/>
    <p:sldId id="4160" r:id="rId40"/>
    <p:sldId id="4161" r:id="rId41"/>
    <p:sldId id="4159" r:id="rId42"/>
    <p:sldId id="4162" r:id="rId43"/>
    <p:sldId id="4164" r:id="rId44"/>
    <p:sldId id="4163" r:id="rId45"/>
    <p:sldId id="1923" r:id="rId46"/>
    <p:sldId id="5026" r:id="rId47"/>
    <p:sldId id="4166" r:id="rId48"/>
    <p:sldId id="4170" r:id="rId49"/>
    <p:sldId id="417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F5282-CA07-457E-A703-ACBEA8F5C013}">
          <p14:sldIdLst>
            <p14:sldId id="256"/>
            <p14:sldId id="257"/>
            <p14:sldId id="4179"/>
            <p14:sldId id="259"/>
            <p14:sldId id="260"/>
            <p14:sldId id="261"/>
            <p14:sldId id="262"/>
            <p14:sldId id="1902"/>
            <p14:sldId id="5021"/>
            <p14:sldId id="1906"/>
            <p14:sldId id="1903"/>
            <p14:sldId id="5022"/>
            <p14:sldId id="5023"/>
            <p14:sldId id="344"/>
            <p14:sldId id="5020"/>
            <p14:sldId id="5024"/>
            <p14:sldId id="4148"/>
            <p14:sldId id="347"/>
            <p14:sldId id="353"/>
            <p14:sldId id="354"/>
            <p14:sldId id="355"/>
            <p14:sldId id="4168"/>
            <p14:sldId id="1915"/>
            <p14:sldId id="1913"/>
            <p14:sldId id="343"/>
            <p14:sldId id="1914"/>
            <p14:sldId id="1916"/>
            <p14:sldId id="316"/>
            <p14:sldId id="1917"/>
            <p14:sldId id="1911"/>
            <p14:sldId id="1918"/>
            <p14:sldId id="1922"/>
            <p14:sldId id="1924"/>
            <p14:sldId id="5025"/>
            <p14:sldId id="4156"/>
            <p14:sldId id="1908"/>
            <p14:sldId id="4157"/>
            <p14:sldId id="4158"/>
            <p14:sldId id="4160"/>
            <p14:sldId id="4161"/>
            <p14:sldId id="4159"/>
            <p14:sldId id="4162"/>
            <p14:sldId id="4164"/>
            <p14:sldId id="4163"/>
            <p14:sldId id="1923"/>
            <p14:sldId id="5026"/>
            <p14:sldId id="4166"/>
            <p14:sldId id="4170"/>
            <p14:sldId id="41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38" autoAdjust="0"/>
  </p:normalViewPr>
  <p:slideViewPr>
    <p:cSldViewPr snapToGrid="0">
      <p:cViewPr>
        <p:scale>
          <a:sx n="74" d="100"/>
          <a:sy n="74" d="100"/>
        </p:scale>
        <p:origin x="4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E70F1-F2F3-4919-B213-25D40E6E69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7B76AC-A516-423F-937F-0F6232D0686A}">
      <dgm:prSet/>
      <dgm:spPr/>
      <dgm:t>
        <a:bodyPr/>
        <a:lstStyle/>
        <a:p>
          <a:r>
            <a:rPr lang="en-US"/>
            <a:t>An Overview of Machine Learning</a:t>
          </a:r>
        </a:p>
      </dgm:t>
    </dgm:pt>
    <dgm:pt modelId="{6EF675F4-3FC8-4121-9414-44BF20B78AD9}" type="parTrans" cxnId="{71E269BE-A9E9-4179-9DBA-5E98967DC5D5}">
      <dgm:prSet/>
      <dgm:spPr/>
      <dgm:t>
        <a:bodyPr/>
        <a:lstStyle/>
        <a:p>
          <a:endParaRPr lang="en-US"/>
        </a:p>
      </dgm:t>
    </dgm:pt>
    <dgm:pt modelId="{3F4E7113-4B99-445E-AD88-E849D919D740}" type="sibTrans" cxnId="{71E269BE-A9E9-4179-9DBA-5E98967DC5D5}">
      <dgm:prSet/>
      <dgm:spPr/>
      <dgm:t>
        <a:bodyPr/>
        <a:lstStyle/>
        <a:p>
          <a:endParaRPr lang="en-US"/>
        </a:p>
      </dgm:t>
    </dgm:pt>
    <dgm:pt modelId="{95FBF5B9-018B-491F-8C52-4E9489FDC785}">
      <dgm:prSet/>
      <dgm:spPr/>
      <dgm:t>
        <a:bodyPr/>
        <a:lstStyle/>
        <a:p>
          <a:r>
            <a:rPr lang="en-US"/>
            <a:t>Lab – Hands on with scikit-learn and TensorFlow</a:t>
          </a:r>
        </a:p>
      </dgm:t>
    </dgm:pt>
    <dgm:pt modelId="{2763AD82-1AB6-4221-BA9D-D30CAD258A37}" type="parTrans" cxnId="{58D7CCC7-F076-4AD9-8A9C-6077DA60BE74}">
      <dgm:prSet/>
      <dgm:spPr/>
      <dgm:t>
        <a:bodyPr/>
        <a:lstStyle/>
        <a:p>
          <a:endParaRPr lang="en-US"/>
        </a:p>
      </dgm:t>
    </dgm:pt>
    <dgm:pt modelId="{B54C962A-30F2-4FF7-B998-D2454D9166A6}" type="sibTrans" cxnId="{58D7CCC7-F076-4AD9-8A9C-6077DA60BE74}">
      <dgm:prSet/>
      <dgm:spPr/>
      <dgm:t>
        <a:bodyPr/>
        <a:lstStyle/>
        <a:p>
          <a:endParaRPr lang="en-US"/>
        </a:p>
      </dgm:t>
    </dgm:pt>
    <dgm:pt modelId="{C257C7A9-E660-459A-A875-5DF0D34452EB}">
      <dgm:prSet/>
      <dgm:spPr/>
      <dgm:t>
        <a:bodyPr/>
        <a:lstStyle/>
        <a:p>
          <a:r>
            <a:rPr lang="en-US"/>
            <a:t>Understanding Azure Machine Learning service</a:t>
          </a:r>
        </a:p>
      </dgm:t>
    </dgm:pt>
    <dgm:pt modelId="{62046639-31E8-4786-B607-1CBAD06DAFCB}" type="parTrans" cxnId="{86BF6650-1634-49A9-AA7B-06E44CF985DB}">
      <dgm:prSet/>
      <dgm:spPr/>
      <dgm:t>
        <a:bodyPr/>
        <a:lstStyle/>
        <a:p>
          <a:endParaRPr lang="en-US"/>
        </a:p>
      </dgm:t>
    </dgm:pt>
    <dgm:pt modelId="{A313B30F-C97B-44C7-A567-B9ED85B2E18A}" type="sibTrans" cxnId="{86BF6650-1634-49A9-AA7B-06E44CF985DB}">
      <dgm:prSet/>
      <dgm:spPr/>
      <dgm:t>
        <a:bodyPr/>
        <a:lstStyle/>
        <a:p>
          <a:endParaRPr lang="en-US"/>
        </a:p>
      </dgm:t>
    </dgm:pt>
    <dgm:pt modelId="{5975B3FE-72F1-4C96-9915-748F8CE56585}">
      <dgm:prSet/>
      <dgm:spPr/>
      <dgm:t>
        <a:bodyPr/>
        <a:lstStyle/>
        <a:p>
          <a:r>
            <a:rPr lang="en-US"/>
            <a:t>Lab – Your First Machine Learning Experiment in the Cloud</a:t>
          </a:r>
        </a:p>
      </dgm:t>
    </dgm:pt>
    <dgm:pt modelId="{615B41C1-1932-4682-9BEA-21B6F67B21A5}" type="parTrans" cxnId="{69455A8A-4D6E-4D8E-AB8F-707049801BE1}">
      <dgm:prSet/>
      <dgm:spPr/>
      <dgm:t>
        <a:bodyPr/>
        <a:lstStyle/>
        <a:p>
          <a:endParaRPr lang="en-US"/>
        </a:p>
      </dgm:t>
    </dgm:pt>
    <dgm:pt modelId="{2E51D4B3-7424-47C3-8DAD-050457790FFF}" type="sibTrans" cxnId="{69455A8A-4D6E-4D8E-AB8F-707049801BE1}">
      <dgm:prSet/>
      <dgm:spPr/>
      <dgm:t>
        <a:bodyPr/>
        <a:lstStyle/>
        <a:p>
          <a:endParaRPr lang="en-US"/>
        </a:p>
      </dgm:t>
    </dgm:pt>
    <dgm:pt modelId="{0A80DE0D-E25D-4B1F-B904-A947B3DF162F}">
      <dgm:prSet/>
      <dgm:spPr/>
      <dgm:t>
        <a:bodyPr/>
        <a:lstStyle/>
        <a:p>
          <a:r>
            <a:rPr lang="en-US"/>
            <a:t>Advanced Experimentation Techniques in Azure Machine Learning service</a:t>
          </a:r>
        </a:p>
      </dgm:t>
    </dgm:pt>
    <dgm:pt modelId="{9B10016A-CEB9-4346-95C6-ED81E86284C1}" type="parTrans" cxnId="{6289397D-64E6-420C-A06F-42BBDEFF0F8C}">
      <dgm:prSet/>
      <dgm:spPr/>
      <dgm:t>
        <a:bodyPr/>
        <a:lstStyle/>
        <a:p>
          <a:endParaRPr lang="en-US"/>
        </a:p>
      </dgm:t>
    </dgm:pt>
    <dgm:pt modelId="{1A490591-7DA9-41E4-B164-05D41BB9CFEB}" type="sibTrans" cxnId="{6289397D-64E6-420C-A06F-42BBDEFF0F8C}">
      <dgm:prSet/>
      <dgm:spPr/>
      <dgm:t>
        <a:bodyPr/>
        <a:lstStyle/>
        <a:p>
          <a:endParaRPr lang="en-US"/>
        </a:p>
      </dgm:t>
    </dgm:pt>
    <dgm:pt modelId="{8B25C186-D750-4989-BA11-C4CCE7EE4184}">
      <dgm:prSet/>
      <dgm:spPr/>
      <dgm:t>
        <a:bodyPr/>
        <a:lstStyle/>
        <a:p>
          <a:r>
            <a:rPr lang="en-US"/>
            <a:t>Lab – Hands-on Advanced Experimentation in Azure Machine Learning service</a:t>
          </a:r>
        </a:p>
      </dgm:t>
    </dgm:pt>
    <dgm:pt modelId="{885293D9-AC5E-4D12-9033-65711DFF3CF8}" type="parTrans" cxnId="{049D4E26-A774-4421-B76F-D28072CF7A08}">
      <dgm:prSet/>
      <dgm:spPr/>
      <dgm:t>
        <a:bodyPr/>
        <a:lstStyle/>
        <a:p>
          <a:endParaRPr lang="en-US"/>
        </a:p>
      </dgm:t>
    </dgm:pt>
    <dgm:pt modelId="{0973E2E8-7240-4553-B5BC-93766F625183}" type="sibTrans" cxnId="{049D4E26-A774-4421-B76F-D28072CF7A08}">
      <dgm:prSet/>
      <dgm:spPr/>
      <dgm:t>
        <a:bodyPr/>
        <a:lstStyle/>
        <a:p>
          <a:endParaRPr lang="en-US"/>
        </a:p>
      </dgm:t>
    </dgm:pt>
    <dgm:pt modelId="{A22FCBD7-AC47-4556-9F59-5CDA293E7E12}">
      <dgm:prSet/>
      <dgm:spPr/>
      <dgm:t>
        <a:bodyPr/>
        <a:lstStyle/>
        <a:p>
          <a:r>
            <a:rPr lang="en-US"/>
            <a:t>The Intersection of Data Science and DevOps</a:t>
          </a:r>
        </a:p>
      </dgm:t>
    </dgm:pt>
    <dgm:pt modelId="{2BE61CF6-57CB-4802-B67E-14880BA7D847}" type="parTrans" cxnId="{BEE83BA1-6B5F-4365-B709-5290D45AB9C8}">
      <dgm:prSet/>
      <dgm:spPr/>
      <dgm:t>
        <a:bodyPr/>
        <a:lstStyle/>
        <a:p>
          <a:endParaRPr lang="en-US"/>
        </a:p>
      </dgm:t>
    </dgm:pt>
    <dgm:pt modelId="{F5B1C3CF-1A6E-4858-8C87-54B0901DFE0E}" type="sibTrans" cxnId="{BEE83BA1-6B5F-4365-B709-5290D45AB9C8}">
      <dgm:prSet/>
      <dgm:spPr/>
      <dgm:t>
        <a:bodyPr/>
        <a:lstStyle/>
        <a:p>
          <a:endParaRPr lang="en-US"/>
        </a:p>
      </dgm:t>
    </dgm:pt>
    <dgm:pt modelId="{0FF0CE4D-9F09-435E-AC24-E4C8B03C182D}">
      <dgm:prSet/>
      <dgm:spPr/>
      <dgm:t>
        <a:bodyPr/>
        <a:lstStyle/>
        <a:p>
          <a:r>
            <a:rPr lang="en-US"/>
            <a:t>Lab – Automating your Machine Learning Pipeline in the Cloud</a:t>
          </a:r>
        </a:p>
      </dgm:t>
    </dgm:pt>
    <dgm:pt modelId="{790922A1-E229-4813-A185-A72B79D3818E}" type="parTrans" cxnId="{DC3B7FDD-7FE9-47C5-B60B-0061FAA64049}">
      <dgm:prSet/>
      <dgm:spPr/>
      <dgm:t>
        <a:bodyPr/>
        <a:lstStyle/>
        <a:p>
          <a:endParaRPr lang="en-US"/>
        </a:p>
      </dgm:t>
    </dgm:pt>
    <dgm:pt modelId="{4C032892-9925-428E-A926-72ADE4F9ED4A}" type="sibTrans" cxnId="{DC3B7FDD-7FE9-47C5-B60B-0061FAA64049}">
      <dgm:prSet/>
      <dgm:spPr/>
      <dgm:t>
        <a:bodyPr/>
        <a:lstStyle/>
        <a:p>
          <a:endParaRPr lang="en-US"/>
        </a:p>
      </dgm:t>
    </dgm:pt>
    <dgm:pt modelId="{BD9093C6-ED7E-418E-843C-06C94AC9CA53}" type="pres">
      <dgm:prSet presAssocID="{CF2E70F1-F2F3-4919-B213-25D40E6E690A}" presName="vert0" presStyleCnt="0">
        <dgm:presLayoutVars>
          <dgm:dir/>
          <dgm:animOne val="branch"/>
          <dgm:animLvl val="lvl"/>
        </dgm:presLayoutVars>
      </dgm:prSet>
      <dgm:spPr/>
    </dgm:pt>
    <dgm:pt modelId="{CFB4B60B-2A48-4F6A-9680-CE469EC5CFED}" type="pres">
      <dgm:prSet presAssocID="{057B76AC-A516-423F-937F-0F6232D0686A}" presName="thickLine" presStyleLbl="alignNode1" presStyleIdx="0" presStyleCnt="8"/>
      <dgm:spPr/>
    </dgm:pt>
    <dgm:pt modelId="{543CD335-C133-489D-8461-258F7243A727}" type="pres">
      <dgm:prSet presAssocID="{057B76AC-A516-423F-937F-0F6232D0686A}" presName="horz1" presStyleCnt="0"/>
      <dgm:spPr/>
    </dgm:pt>
    <dgm:pt modelId="{A9038002-832A-42CD-B40E-B484E932F5F7}" type="pres">
      <dgm:prSet presAssocID="{057B76AC-A516-423F-937F-0F6232D0686A}" presName="tx1" presStyleLbl="revTx" presStyleIdx="0" presStyleCnt="8"/>
      <dgm:spPr/>
    </dgm:pt>
    <dgm:pt modelId="{578FF307-6586-4E6A-9443-EBFC38DB73C0}" type="pres">
      <dgm:prSet presAssocID="{057B76AC-A516-423F-937F-0F6232D0686A}" presName="vert1" presStyleCnt="0"/>
      <dgm:spPr/>
    </dgm:pt>
    <dgm:pt modelId="{992C787A-1981-4CF1-9B6B-6FAA928916C3}" type="pres">
      <dgm:prSet presAssocID="{95FBF5B9-018B-491F-8C52-4E9489FDC785}" presName="thickLine" presStyleLbl="alignNode1" presStyleIdx="1" presStyleCnt="8"/>
      <dgm:spPr/>
    </dgm:pt>
    <dgm:pt modelId="{87520C83-87AF-47F3-A9A6-269A6E9E319A}" type="pres">
      <dgm:prSet presAssocID="{95FBF5B9-018B-491F-8C52-4E9489FDC785}" presName="horz1" presStyleCnt="0"/>
      <dgm:spPr/>
    </dgm:pt>
    <dgm:pt modelId="{C12B2017-D806-4FF4-BB39-33A8D495ECB7}" type="pres">
      <dgm:prSet presAssocID="{95FBF5B9-018B-491F-8C52-4E9489FDC785}" presName="tx1" presStyleLbl="revTx" presStyleIdx="1" presStyleCnt="8"/>
      <dgm:spPr/>
    </dgm:pt>
    <dgm:pt modelId="{99D0AC6C-8D6D-4F26-80DE-5004C89408EB}" type="pres">
      <dgm:prSet presAssocID="{95FBF5B9-018B-491F-8C52-4E9489FDC785}" presName="vert1" presStyleCnt="0"/>
      <dgm:spPr/>
    </dgm:pt>
    <dgm:pt modelId="{0E05BE27-5A0E-4829-B98A-DD9C4DFCC49E}" type="pres">
      <dgm:prSet presAssocID="{C257C7A9-E660-459A-A875-5DF0D34452EB}" presName="thickLine" presStyleLbl="alignNode1" presStyleIdx="2" presStyleCnt="8"/>
      <dgm:spPr/>
    </dgm:pt>
    <dgm:pt modelId="{05D67766-2743-4EDB-A52A-A65E1BA04541}" type="pres">
      <dgm:prSet presAssocID="{C257C7A9-E660-459A-A875-5DF0D34452EB}" presName="horz1" presStyleCnt="0"/>
      <dgm:spPr/>
    </dgm:pt>
    <dgm:pt modelId="{6B662849-37C5-4CAA-A1F9-BFF1BCC5C6E6}" type="pres">
      <dgm:prSet presAssocID="{C257C7A9-E660-459A-A875-5DF0D34452EB}" presName="tx1" presStyleLbl="revTx" presStyleIdx="2" presStyleCnt="8"/>
      <dgm:spPr/>
    </dgm:pt>
    <dgm:pt modelId="{4FF0F8E2-5FC4-455A-ABB8-AAC197B541B5}" type="pres">
      <dgm:prSet presAssocID="{C257C7A9-E660-459A-A875-5DF0D34452EB}" presName="vert1" presStyleCnt="0"/>
      <dgm:spPr/>
    </dgm:pt>
    <dgm:pt modelId="{0A38A501-DFA0-411C-98D6-DA3F93DFDF75}" type="pres">
      <dgm:prSet presAssocID="{5975B3FE-72F1-4C96-9915-748F8CE56585}" presName="thickLine" presStyleLbl="alignNode1" presStyleIdx="3" presStyleCnt="8"/>
      <dgm:spPr/>
    </dgm:pt>
    <dgm:pt modelId="{46EA9369-3086-4956-9C9A-B09F5D1C18B2}" type="pres">
      <dgm:prSet presAssocID="{5975B3FE-72F1-4C96-9915-748F8CE56585}" presName="horz1" presStyleCnt="0"/>
      <dgm:spPr/>
    </dgm:pt>
    <dgm:pt modelId="{930DDD08-D631-4314-B0DA-B676CA4314EF}" type="pres">
      <dgm:prSet presAssocID="{5975B3FE-72F1-4C96-9915-748F8CE56585}" presName="tx1" presStyleLbl="revTx" presStyleIdx="3" presStyleCnt="8"/>
      <dgm:spPr/>
    </dgm:pt>
    <dgm:pt modelId="{7A93C2D4-4307-427C-8A6B-7BC32D70E1C6}" type="pres">
      <dgm:prSet presAssocID="{5975B3FE-72F1-4C96-9915-748F8CE56585}" presName="vert1" presStyleCnt="0"/>
      <dgm:spPr/>
    </dgm:pt>
    <dgm:pt modelId="{81ACFDF9-1314-4AF0-911A-721F425BF34C}" type="pres">
      <dgm:prSet presAssocID="{0A80DE0D-E25D-4B1F-B904-A947B3DF162F}" presName="thickLine" presStyleLbl="alignNode1" presStyleIdx="4" presStyleCnt="8"/>
      <dgm:spPr/>
    </dgm:pt>
    <dgm:pt modelId="{96A73DC2-B4B4-4A67-BA01-E4E64D648226}" type="pres">
      <dgm:prSet presAssocID="{0A80DE0D-E25D-4B1F-B904-A947B3DF162F}" presName="horz1" presStyleCnt="0"/>
      <dgm:spPr/>
    </dgm:pt>
    <dgm:pt modelId="{EB8293F5-44C1-4CD9-AE9A-BC4F42252C41}" type="pres">
      <dgm:prSet presAssocID="{0A80DE0D-E25D-4B1F-B904-A947B3DF162F}" presName="tx1" presStyleLbl="revTx" presStyleIdx="4" presStyleCnt="8"/>
      <dgm:spPr/>
    </dgm:pt>
    <dgm:pt modelId="{DE2970C4-824D-4DCD-9A16-6188F7640835}" type="pres">
      <dgm:prSet presAssocID="{0A80DE0D-E25D-4B1F-B904-A947B3DF162F}" presName="vert1" presStyleCnt="0"/>
      <dgm:spPr/>
    </dgm:pt>
    <dgm:pt modelId="{C5790B17-A087-4CD2-9B4C-9FB3C3D065FC}" type="pres">
      <dgm:prSet presAssocID="{8B25C186-D750-4989-BA11-C4CCE7EE4184}" presName="thickLine" presStyleLbl="alignNode1" presStyleIdx="5" presStyleCnt="8"/>
      <dgm:spPr/>
    </dgm:pt>
    <dgm:pt modelId="{730BCE73-E700-4EFA-A964-4794AE214234}" type="pres">
      <dgm:prSet presAssocID="{8B25C186-D750-4989-BA11-C4CCE7EE4184}" presName="horz1" presStyleCnt="0"/>
      <dgm:spPr/>
    </dgm:pt>
    <dgm:pt modelId="{DAA2A220-26BB-4D5F-AF92-EEC22C83866A}" type="pres">
      <dgm:prSet presAssocID="{8B25C186-D750-4989-BA11-C4CCE7EE4184}" presName="tx1" presStyleLbl="revTx" presStyleIdx="5" presStyleCnt="8"/>
      <dgm:spPr/>
    </dgm:pt>
    <dgm:pt modelId="{65D7E23B-0B97-4EA8-ACA1-6F65EA3763F2}" type="pres">
      <dgm:prSet presAssocID="{8B25C186-D750-4989-BA11-C4CCE7EE4184}" presName="vert1" presStyleCnt="0"/>
      <dgm:spPr/>
    </dgm:pt>
    <dgm:pt modelId="{EEB4879A-6802-4586-B07B-AD0D81FEC1A4}" type="pres">
      <dgm:prSet presAssocID="{A22FCBD7-AC47-4556-9F59-5CDA293E7E12}" presName="thickLine" presStyleLbl="alignNode1" presStyleIdx="6" presStyleCnt="8"/>
      <dgm:spPr/>
    </dgm:pt>
    <dgm:pt modelId="{A7B18D93-1C88-48C6-8BA1-F12E86E7CFED}" type="pres">
      <dgm:prSet presAssocID="{A22FCBD7-AC47-4556-9F59-5CDA293E7E12}" presName="horz1" presStyleCnt="0"/>
      <dgm:spPr/>
    </dgm:pt>
    <dgm:pt modelId="{88B2031B-6EE0-4DBD-86FA-F3B7C8B483BC}" type="pres">
      <dgm:prSet presAssocID="{A22FCBD7-AC47-4556-9F59-5CDA293E7E12}" presName="tx1" presStyleLbl="revTx" presStyleIdx="6" presStyleCnt="8"/>
      <dgm:spPr/>
    </dgm:pt>
    <dgm:pt modelId="{95D7CBB7-E349-49BC-8BF1-E345DA51E64E}" type="pres">
      <dgm:prSet presAssocID="{A22FCBD7-AC47-4556-9F59-5CDA293E7E12}" presName="vert1" presStyleCnt="0"/>
      <dgm:spPr/>
    </dgm:pt>
    <dgm:pt modelId="{8C63F29F-F418-4A63-BD2C-7392DA4382DA}" type="pres">
      <dgm:prSet presAssocID="{0FF0CE4D-9F09-435E-AC24-E4C8B03C182D}" presName="thickLine" presStyleLbl="alignNode1" presStyleIdx="7" presStyleCnt="8"/>
      <dgm:spPr/>
    </dgm:pt>
    <dgm:pt modelId="{B19CE04A-6430-4132-B332-1A4967789983}" type="pres">
      <dgm:prSet presAssocID="{0FF0CE4D-9F09-435E-AC24-E4C8B03C182D}" presName="horz1" presStyleCnt="0"/>
      <dgm:spPr/>
    </dgm:pt>
    <dgm:pt modelId="{2FA9452A-4658-45BD-A0FF-CC7DB237BD6A}" type="pres">
      <dgm:prSet presAssocID="{0FF0CE4D-9F09-435E-AC24-E4C8B03C182D}" presName="tx1" presStyleLbl="revTx" presStyleIdx="7" presStyleCnt="8"/>
      <dgm:spPr/>
    </dgm:pt>
    <dgm:pt modelId="{4AF17AF5-C6FF-462B-A823-2AF97592B68C}" type="pres">
      <dgm:prSet presAssocID="{0FF0CE4D-9F09-435E-AC24-E4C8B03C182D}" presName="vert1" presStyleCnt="0"/>
      <dgm:spPr/>
    </dgm:pt>
  </dgm:ptLst>
  <dgm:cxnLst>
    <dgm:cxn modelId="{51937A03-7CFE-4018-A9DE-E484714542CA}" type="presOf" srcId="{0FF0CE4D-9F09-435E-AC24-E4C8B03C182D}" destId="{2FA9452A-4658-45BD-A0FF-CC7DB237BD6A}" srcOrd="0" destOrd="0" presId="urn:microsoft.com/office/officeart/2008/layout/LinedList"/>
    <dgm:cxn modelId="{3CD3D116-4CDA-4390-A49B-B747839F4CDC}" type="presOf" srcId="{8B25C186-D750-4989-BA11-C4CCE7EE4184}" destId="{DAA2A220-26BB-4D5F-AF92-EEC22C83866A}" srcOrd="0" destOrd="0" presId="urn:microsoft.com/office/officeart/2008/layout/LinedList"/>
    <dgm:cxn modelId="{049D4E26-A774-4421-B76F-D28072CF7A08}" srcId="{CF2E70F1-F2F3-4919-B213-25D40E6E690A}" destId="{8B25C186-D750-4989-BA11-C4CCE7EE4184}" srcOrd="5" destOrd="0" parTransId="{885293D9-AC5E-4D12-9033-65711DFF3CF8}" sibTransId="{0973E2E8-7240-4553-B5BC-93766F625183}"/>
    <dgm:cxn modelId="{57112D5E-37C0-45D0-B9A5-24753FA4B522}" type="presOf" srcId="{CF2E70F1-F2F3-4919-B213-25D40E6E690A}" destId="{BD9093C6-ED7E-418E-843C-06C94AC9CA53}" srcOrd="0" destOrd="0" presId="urn:microsoft.com/office/officeart/2008/layout/LinedList"/>
    <dgm:cxn modelId="{C9D4C964-BD17-41C3-8D29-70D9571A59C7}" type="presOf" srcId="{0A80DE0D-E25D-4B1F-B904-A947B3DF162F}" destId="{EB8293F5-44C1-4CD9-AE9A-BC4F42252C41}" srcOrd="0" destOrd="0" presId="urn:microsoft.com/office/officeart/2008/layout/LinedList"/>
    <dgm:cxn modelId="{90DAF864-2C6D-4372-B375-B5CFA977E14A}" type="presOf" srcId="{5975B3FE-72F1-4C96-9915-748F8CE56585}" destId="{930DDD08-D631-4314-B0DA-B676CA4314EF}" srcOrd="0" destOrd="0" presId="urn:microsoft.com/office/officeart/2008/layout/LinedList"/>
    <dgm:cxn modelId="{86BF6650-1634-49A9-AA7B-06E44CF985DB}" srcId="{CF2E70F1-F2F3-4919-B213-25D40E6E690A}" destId="{C257C7A9-E660-459A-A875-5DF0D34452EB}" srcOrd="2" destOrd="0" parTransId="{62046639-31E8-4786-B607-1CBAD06DAFCB}" sibTransId="{A313B30F-C97B-44C7-A567-B9ED85B2E18A}"/>
    <dgm:cxn modelId="{6289397D-64E6-420C-A06F-42BBDEFF0F8C}" srcId="{CF2E70F1-F2F3-4919-B213-25D40E6E690A}" destId="{0A80DE0D-E25D-4B1F-B904-A947B3DF162F}" srcOrd="4" destOrd="0" parTransId="{9B10016A-CEB9-4346-95C6-ED81E86284C1}" sibTransId="{1A490591-7DA9-41E4-B164-05D41BB9CFEB}"/>
    <dgm:cxn modelId="{36137081-0053-48FC-B3C7-7A6F27EDE917}" type="presOf" srcId="{C257C7A9-E660-459A-A875-5DF0D34452EB}" destId="{6B662849-37C5-4CAA-A1F9-BFF1BCC5C6E6}" srcOrd="0" destOrd="0" presId="urn:microsoft.com/office/officeart/2008/layout/LinedList"/>
    <dgm:cxn modelId="{69455A8A-4D6E-4D8E-AB8F-707049801BE1}" srcId="{CF2E70F1-F2F3-4919-B213-25D40E6E690A}" destId="{5975B3FE-72F1-4C96-9915-748F8CE56585}" srcOrd="3" destOrd="0" parTransId="{615B41C1-1932-4682-9BEA-21B6F67B21A5}" sibTransId="{2E51D4B3-7424-47C3-8DAD-050457790FFF}"/>
    <dgm:cxn modelId="{BEE83BA1-6B5F-4365-B709-5290D45AB9C8}" srcId="{CF2E70F1-F2F3-4919-B213-25D40E6E690A}" destId="{A22FCBD7-AC47-4556-9F59-5CDA293E7E12}" srcOrd="6" destOrd="0" parTransId="{2BE61CF6-57CB-4802-B67E-14880BA7D847}" sibTransId="{F5B1C3CF-1A6E-4858-8C87-54B0901DFE0E}"/>
    <dgm:cxn modelId="{DC1B0CAD-361E-4320-8CCE-EF4373F1881B}" type="presOf" srcId="{A22FCBD7-AC47-4556-9F59-5CDA293E7E12}" destId="{88B2031B-6EE0-4DBD-86FA-F3B7C8B483BC}" srcOrd="0" destOrd="0" presId="urn:microsoft.com/office/officeart/2008/layout/LinedList"/>
    <dgm:cxn modelId="{8401D7BA-920B-42B1-80F7-9750190104DB}" type="presOf" srcId="{057B76AC-A516-423F-937F-0F6232D0686A}" destId="{A9038002-832A-42CD-B40E-B484E932F5F7}" srcOrd="0" destOrd="0" presId="urn:microsoft.com/office/officeart/2008/layout/LinedList"/>
    <dgm:cxn modelId="{71E269BE-A9E9-4179-9DBA-5E98967DC5D5}" srcId="{CF2E70F1-F2F3-4919-B213-25D40E6E690A}" destId="{057B76AC-A516-423F-937F-0F6232D0686A}" srcOrd="0" destOrd="0" parTransId="{6EF675F4-3FC8-4121-9414-44BF20B78AD9}" sibTransId="{3F4E7113-4B99-445E-AD88-E849D919D740}"/>
    <dgm:cxn modelId="{58D7CCC7-F076-4AD9-8A9C-6077DA60BE74}" srcId="{CF2E70F1-F2F3-4919-B213-25D40E6E690A}" destId="{95FBF5B9-018B-491F-8C52-4E9489FDC785}" srcOrd="1" destOrd="0" parTransId="{2763AD82-1AB6-4221-BA9D-D30CAD258A37}" sibTransId="{B54C962A-30F2-4FF7-B998-D2454D9166A6}"/>
    <dgm:cxn modelId="{DC3B7FDD-7FE9-47C5-B60B-0061FAA64049}" srcId="{CF2E70F1-F2F3-4919-B213-25D40E6E690A}" destId="{0FF0CE4D-9F09-435E-AC24-E4C8B03C182D}" srcOrd="7" destOrd="0" parTransId="{790922A1-E229-4813-A185-A72B79D3818E}" sibTransId="{4C032892-9925-428E-A926-72ADE4F9ED4A}"/>
    <dgm:cxn modelId="{221A44E6-77BE-4633-9A4C-0ECFB5659F4A}" type="presOf" srcId="{95FBF5B9-018B-491F-8C52-4E9489FDC785}" destId="{C12B2017-D806-4FF4-BB39-33A8D495ECB7}" srcOrd="0" destOrd="0" presId="urn:microsoft.com/office/officeart/2008/layout/LinedList"/>
    <dgm:cxn modelId="{FB79C45B-D588-43B3-89F5-C73972A4FEC7}" type="presParOf" srcId="{BD9093C6-ED7E-418E-843C-06C94AC9CA53}" destId="{CFB4B60B-2A48-4F6A-9680-CE469EC5CFED}" srcOrd="0" destOrd="0" presId="urn:microsoft.com/office/officeart/2008/layout/LinedList"/>
    <dgm:cxn modelId="{9861CEC3-B060-43DE-90BB-2070FE448E17}" type="presParOf" srcId="{BD9093C6-ED7E-418E-843C-06C94AC9CA53}" destId="{543CD335-C133-489D-8461-258F7243A727}" srcOrd="1" destOrd="0" presId="urn:microsoft.com/office/officeart/2008/layout/LinedList"/>
    <dgm:cxn modelId="{095336DB-A79C-4683-9841-3B7751F945DB}" type="presParOf" srcId="{543CD335-C133-489D-8461-258F7243A727}" destId="{A9038002-832A-42CD-B40E-B484E932F5F7}" srcOrd="0" destOrd="0" presId="urn:microsoft.com/office/officeart/2008/layout/LinedList"/>
    <dgm:cxn modelId="{EE000446-A4EB-45C7-BC34-E0CC0AA3BDB4}" type="presParOf" srcId="{543CD335-C133-489D-8461-258F7243A727}" destId="{578FF307-6586-4E6A-9443-EBFC38DB73C0}" srcOrd="1" destOrd="0" presId="urn:microsoft.com/office/officeart/2008/layout/LinedList"/>
    <dgm:cxn modelId="{F2B08C6A-37CF-4FD6-A2CC-DFEF09B78332}" type="presParOf" srcId="{BD9093C6-ED7E-418E-843C-06C94AC9CA53}" destId="{992C787A-1981-4CF1-9B6B-6FAA928916C3}" srcOrd="2" destOrd="0" presId="urn:microsoft.com/office/officeart/2008/layout/LinedList"/>
    <dgm:cxn modelId="{998A20E3-F62E-425C-8EE6-DF0C069F78C4}" type="presParOf" srcId="{BD9093C6-ED7E-418E-843C-06C94AC9CA53}" destId="{87520C83-87AF-47F3-A9A6-269A6E9E319A}" srcOrd="3" destOrd="0" presId="urn:microsoft.com/office/officeart/2008/layout/LinedList"/>
    <dgm:cxn modelId="{6CA16FEC-9DD9-4AB3-B02D-8AE41BC6E60C}" type="presParOf" srcId="{87520C83-87AF-47F3-A9A6-269A6E9E319A}" destId="{C12B2017-D806-4FF4-BB39-33A8D495ECB7}" srcOrd="0" destOrd="0" presId="urn:microsoft.com/office/officeart/2008/layout/LinedList"/>
    <dgm:cxn modelId="{413F3C6B-58A7-4EE4-A882-883726AD223C}" type="presParOf" srcId="{87520C83-87AF-47F3-A9A6-269A6E9E319A}" destId="{99D0AC6C-8D6D-4F26-80DE-5004C89408EB}" srcOrd="1" destOrd="0" presId="urn:microsoft.com/office/officeart/2008/layout/LinedList"/>
    <dgm:cxn modelId="{9A213830-E8A1-4F19-A6A6-769594131A3E}" type="presParOf" srcId="{BD9093C6-ED7E-418E-843C-06C94AC9CA53}" destId="{0E05BE27-5A0E-4829-B98A-DD9C4DFCC49E}" srcOrd="4" destOrd="0" presId="urn:microsoft.com/office/officeart/2008/layout/LinedList"/>
    <dgm:cxn modelId="{0D3DE449-6979-4ACF-BE9A-1E8ED81234D7}" type="presParOf" srcId="{BD9093C6-ED7E-418E-843C-06C94AC9CA53}" destId="{05D67766-2743-4EDB-A52A-A65E1BA04541}" srcOrd="5" destOrd="0" presId="urn:microsoft.com/office/officeart/2008/layout/LinedList"/>
    <dgm:cxn modelId="{9A66FBD2-FA79-469F-835F-C848BB24CFB7}" type="presParOf" srcId="{05D67766-2743-4EDB-A52A-A65E1BA04541}" destId="{6B662849-37C5-4CAA-A1F9-BFF1BCC5C6E6}" srcOrd="0" destOrd="0" presId="urn:microsoft.com/office/officeart/2008/layout/LinedList"/>
    <dgm:cxn modelId="{E2815585-FEA9-4B44-B7F6-081BEEE40BB4}" type="presParOf" srcId="{05D67766-2743-4EDB-A52A-A65E1BA04541}" destId="{4FF0F8E2-5FC4-455A-ABB8-AAC197B541B5}" srcOrd="1" destOrd="0" presId="urn:microsoft.com/office/officeart/2008/layout/LinedList"/>
    <dgm:cxn modelId="{C201B4D0-6E46-40C8-9C84-44B2F50913C7}" type="presParOf" srcId="{BD9093C6-ED7E-418E-843C-06C94AC9CA53}" destId="{0A38A501-DFA0-411C-98D6-DA3F93DFDF75}" srcOrd="6" destOrd="0" presId="urn:microsoft.com/office/officeart/2008/layout/LinedList"/>
    <dgm:cxn modelId="{C13ADD7D-D82C-4EBE-ACE3-7B0CF04D99FD}" type="presParOf" srcId="{BD9093C6-ED7E-418E-843C-06C94AC9CA53}" destId="{46EA9369-3086-4956-9C9A-B09F5D1C18B2}" srcOrd="7" destOrd="0" presId="urn:microsoft.com/office/officeart/2008/layout/LinedList"/>
    <dgm:cxn modelId="{569DA410-E60C-42DF-B372-861E05D1FF49}" type="presParOf" srcId="{46EA9369-3086-4956-9C9A-B09F5D1C18B2}" destId="{930DDD08-D631-4314-B0DA-B676CA4314EF}" srcOrd="0" destOrd="0" presId="urn:microsoft.com/office/officeart/2008/layout/LinedList"/>
    <dgm:cxn modelId="{492908DB-5541-4FD5-966D-A25767D2C41E}" type="presParOf" srcId="{46EA9369-3086-4956-9C9A-B09F5D1C18B2}" destId="{7A93C2D4-4307-427C-8A6B-7BC32D70E1C6}" srcOrd="1" destOrd="0" presId="urn:microsoft.com/office/officeart/2008/layout/LinedList"/>
    <dgm:cxn modelId="{3AAED441-42C2-4094-ACAE-4F4555F38ADA}" type="presParOf" srcId="{BD9093C6-ED7E-418E-843C-06C94AC9CA53}" destId="{81ACFDF9-1314-4AF0-911A-721F425BF34C}" srcOrd="8" destOrd="0" presId="urn:microsoft.com/office/officeart/2008/layout/LinedList"/>
    <dgm:cxn modelId="{BB51086B-7804-4BD4-8E26-638D11E09CF3}" type="presParOf" srcId="{BD9093C6-ED7E-418E-843C-06C94AC9CA53}" destId="{96A73DC2-B4B4-4A67-BA01-E4E64D648226}" srcOrd="9" destOrd="0" presId="urn:microsoft.com/office/officeart/2008/layout/LinedList"/>
    <dgm:cxn modelId="{1FFB2F45-6BA2-4F59-B0D9-86D8BD5138A4}" type="presParOf" srcId="{96A73DC2-B4B4-4A67-BA01-E4E64D648226}" destId="{EB8293F5-44C1-4CD9-AE9A-BC4F42252C41}" srcOrd="0" destOrd="0" presId="urn:microsoft.com/office/officeart/2008/layout/LinedList"/>
    <dgm:cxn modelId="{F907278A-36C2-4DC8-BB65-1447D23BB507}" type="presParOf" srcId="{96A73DC2-B4B4-4A67-BA01-E4E64D648226}" destId="{DE2970C4-824D-4DCD-9A16-6188F7640835}" srcOrd="1" destOrd="0" presId="urn:microsoft.com/office/officeart/2008/layout/LinedList"/>
    <dgm:cxn modelId="{1DA8FEB1-7C20-4725-AF29-83B02C25971A}" type="presParOf" srcId="{BD9093C6-ED7E-418E-843C-06C94AC9CA53}" destId="{C5790B17-A087-4CD2-9B4C-9FB3C3D065FC}" srcOrd="10" destOrd="0" presId="urn:microsoft.com/office/officeart/2008/layout/LinedList"/>
    <dgm:cxn modelId="{07DC1ADB-91FE-4F18-AE85-ACE440CF1783}" type="presParOf" srcId="{BD9093C6-ED7E-418E-843C-06C94AC9CA53}" destId="{730BCE73-E700-4EFA-A964-4794AE214234}" srcOrd="11" destOrd="0" presId="urn:microsoft.com/office/officeart/2008/layout/LinedList"/>
    <dgm:cxn modelId="{E1512E70-5CB3-4D1D-9BD0-F36B3A6FF876}" type="presParOf" srcId="{730BCE73-E700-4EFA-A964-4794AE214234}" destId="{DAA2A220-26BB-4D5F-AF92-EEC22C83866A}" srcOrd="0" destOrd="0" presId="urn:microsoft.com/office/officeart/2008/layout/LinedList"/>
    <dgm:cxn modelId="{76281AAD-CEE3-4B82-94E9-772B9E1CF871}" type="presParOf" srcId="{730BCE73-E700-4EFA-A964-4794AE214234}" destId="{65D7E23B-0B97-4EA8-ACA1-6F65EA3763F2}" srcOrd="1" destOrd="0" presId="urn:microsoft.com/office/officeart/2008/layout/LinedList"/>
    <dgm:cxn modelId="{2D46284B-5071-476A-A12E-6F448E91C55B}" type="presParOf" srcId="{BD9093C6-ED7E-418E-843C-06C94AC9CA53}" destId="{EEB4879A-6802-4586-B07B-AD0D81FEC1A4}" srcOrd="12" destOrd="0" presId="urn:microsoft.com/office/officeart/2008/layout/LinedList"/>
    <dgm:cxn modelId="{D61C1DD5-8C73-47A9-B08B-CAAA657B1814}" type="presParOf" srcId="{BD9093C6-ED7E-418E-843C-06C94AC9CA53}" destId="{A7B18D93-1C88-48C6-8BA1-F12E86E7CFED}" srcOrd="13" destOrd="0" presId="urn:microsoft.com/office/officeart/2008/layout/LinedList"/>
    <dgm:cxn modelId="{2A3AA70E-2E1E-4898-87E9-B2BA3851E2D6}" type="presParOf" srcId="{A7B18D93-1C88-48C6-8BA1-F12E86E7CFED}" destId="{88B2031B-6EE0-4DBD-86FA-F3B7C8B483BC}" srcOrd="0" destOrd="0" presId="urn:microsoft.com/office/officeart/2008/layout/LinedList"/>
    <dgm:cxn modelId="{43209E9E-9EE2-4FAF-82E6-32A04C6BC3AE}" type="presParOf" srcId="{A7B18D93-1C88-48C6-8BA1-F12E86E7CFED}" destId="{95D7CBB7-E349-49BC-8BF1-E345DA51E64E}" srcOrd="1" destOrd="0" presId="urn:microsoft.com/office/officeart/2008/layout/LinedList"/>
    <dgm:cxn modelId="{A9D72B7E-D36D-4F9C-AC5F-83E3202F3A76}" type="presParOf" srcId="{BD9093C6-ED7E-418E-843C-06C94AC9CA53}" destId="{8C63F29F-F418-4A63-BD2C-7392DA4382DA}" srcOrd="14" destOrd="0" presId="urn:microsoft.com/office/officeart/2008/layout/LinedList"/>
    <dgm:cxn modelId="{466FF126-A685-43BF-A7D0-CF804947542F}" type="presParOf" srcId="{BD9093C6-ED7E-418E-843C-06C94AC9CA53}" destId="{B19CE04A-6430-4132-B332-1A4967789983}" srcOrd="15" destOrd="0" presId="urn:microsoft.com/office/officeart/2008/layout/LinedList"/>
    <dgm:cxn modelId="{F15A8FD0-425F-4099-ABC6-D7AE1799A6D3}" type="presParOf" srcId="{B19CE04A-6430-4132-B332-1A4967789983}" destId="{2FA9452A-4658-45BD-A0FF-CC7DB237BD6A}" srcOrd="0" destOrd="0" presId="urn:microsoft.com/office/officeart/2008/layout/LinedList"/>
    <dgm:cxn modelId="{E2345187-71D7-4E33-930C-2E20D0252388}" type="presParOf" srcId="{B19CE04A-6430-4132-B332-1A4967789983}" destId="{4AF17AF5-C6FF-462B-A823-2AF97592B6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E70F1-F2F3-4919-B213-25D40E6E69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7B76AC-A516-423F-937F-0F6232D0686A}">
      <dgm:prSet/>
      <dgm:spPr/>
      <dgm:t>
        <a:bodyPr/>
        <a:lstStyle/>
        <a:p>
          <a:r>
            <a:rPr lang="en-US"/>
            <a:t>An Overview of Machine Learning</a:t>
          </a:r>
        </a:p>
      </dgm:t>
    </dgm:pt>
    <dgm:pt modelId="{6EF675F4-3FC8-4121-9414-44BF20B78AD9}" type="parTrans" cxnId="{71E269BE-A9E9-4179-9DBA-5E98967DC5D5}">
      <dgm:prSet/>
      <dgm:spPr/>
      <dgm:t>
        <a:bodyPr/>
        <a:lstStyle/>
        <a:p>
          <a:endParaRPr lang="en-US"/>
        </a:p>
      </dgm:t>
    </dgm:pt>
    <dgm:pt modelId="{3F4E7113-4B99-445E-AD88-E849D919D740}" type="sibTrans" cxnId="{71E269BE-A9E9-4179-9DBA-5E98967DC5D5}">
      <dgm:prSet/>
      <dgm:spPr/>
      <dgm:t>
        <a:bodyPr/>
        <a:lstStyle/>
        <a:p>
          <a:endParaRPr lang="en-US"/>
        </a:p>
      </dgm:t>
    </dgm:pt>
    <dgm:pt modelId="{95FBF5B9-018B-491F-8C52-4E9489FDC785}">
      <dgm:prSet/>
      <dgm:spPr/>
      <dgm:t>
        <a:bodyPr/>
        <a:lstStyle/>
        <a:p>
          <a:r>
            <a:rPr lang="en-US"/>
            <a:t>Lab – Hands on with scikit-learn and TensorFlow</a:t>
          </a:r>
        </a:p>
      </dgm:t>
    </dgm:pt>
    <dgm:pt modelId="{2763AD82-1AB6-4221-BA9D-D30CAD258A37}" type="parTrans" cxnId="{58D7CCC7-F076-4AD9-8A9C-6077DA60BE74}">
      <dgm:prSet/>
      <dgm:spPr/>
      <dgm:t>
        <a:bodyPr/>
        <a:lstStyle/>
        <a:p>
          <a:endParaRPr lang="en-US"/>
        </a:p>
      </dgm:t>
    </dgm:pt>
    <dgm:pt modelId="{B54C962A-30F2-4FF7-B998-D2454D9166A6}" type="sibTrans" cxnId="{58D7CCC7-F076-4AD9-8A9C-6077DA60BE74}">
      <dgm:prSet/>
      <dgm:spPr/>
      <dgm:t>
        <a:bodyPr/>
        <a:lstStyle/>
        <a:p>
          <a:endParaRPr lang="en-US"/>
        </a:p>
      </dgm:t>
    </dgm:pt>
    <dgm:pt modelId="{C257C7A9-E660-459A-A875-5DF0D34452EB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Understanding Azure Machine Learning service</a:t>
          </a:r>
        </a:p>
      </dgm:t>
    </dgm:pt>
    <dgm:pt modelId="{62046639-31E8-4786-B607-1CBAD06DAFCB}" type="parTrans" cxnId="{86BF6650-1634-49A9-AA7B-06E44CF985DB}">
      <dgm:prSet/>
      <dgm:spPr/>
      <dgm:t>
        <a:bodyPr/>
        <a:lstStyle/>
        <a:p>
          <a:endParaRPr lang="en-US"/>
        </a:p>
      </dgm:t>
    </dgm:pt>
    <dgm:pt modelId="{A313B30F-C97B-44C7-A567-B9ED85B2E18A}" type="sibTrans" cxnId="{86BF6650-1634-49A9-AA7B-06E44CF985DB}">
      <dgm:prSet/>
      <dgm:spPr/>
      <dgm:t>
        <a:bodyPr/>
        <a:lstStyle/>
        <a:p>
          <a:endParaRPr lang="en-US"/>
        </a:p>
      </dgm:t>
    </dgm:pt>
    <dgm:pt modelId="{5975B3FE-72F1-4C96-9915-748F8CE56585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Lab – Your First Machine Learning Experiment in the Cloud</a:t>
          </a:r>
        </a:p>
      </dgm:t>
    </dgm:pt>
    <dgm:pt modelId="{615B41C1-1932-4682-9BEA-21B6F67B21A5}" type="parTrans" cxnId="{69455A8A-4D6E-4D8E-AB8F-707049801BE1}">
      <dgm:prSet/>
      <dgm:spPr/>
      <dgm:t>
        <a:bodyPr/>
        <a:lstStyle/>
        <a:p>
          <a:endParaRPr lang="en-US"/>
        </a:p>
      </dgm:t>
    </dgm:pt>
    <dgm:pt modelId="{2E51D4B3-7424-47C3-8DAD-050457790FFF}" type="sibTrans" cxnId="{69455A8A-4D6E-4D8E-AB8F-707049801BE1}">
      <dgm:prSet/>
      <dgm:spPr/>
      <dgm:t>
        <a:bodyPr/>
        <a:lstStyle/>
        <a:p>
          <a:endParaRPr lang="en-US"/>
        </a:p>
      </dgm:t>
    </dgm:pt>
    <dgm:pt modelId="{0A80DE0D-E25D-4B1F-B904-A947B3DF162F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Advanced Experimentation Techniques in Azure Machine Learning service</a:t>
          </a:r>
        </a:p>
      </dgm:t>
    </dgm:pt>
    <dgm:pt modelId="{9B10016A-CEB9-4346-95C6-ED81E86284C1}" type="parTrans" cxnId="{6289397D-64E6-420C-A06F-42BBDEFF0F8C}">
      <dgm:prSet/>
      <dgm:spPr/>
      <dgm:t>
        <a:bodyPr/>
        <a:lstStyle/>
        <a:p>
          <a:endParaRPr lang="en-US"/>
        </a:p>
      </dgm:t>
    </dgm:pt>
    <dgm:pt modelId="{1A490591-7DA9-41E4-B164-05D41BB9CFEB}" type="sibTrans" cxnId="{6289397D-64E6-420C-A06F-42BBDEFF0F8C}">
      <dgm:prSet/>
      <dgm:spPr/>
      <dgm:t>
        <a:bodyPr/>
        <a:lstStyle/>
        <a:p>
          <a:endParaRPr lang="en-US"/>
        </a:p>
      </dgm:t>
    </dgm:pt>
    <dgm:pt modelId="{8B25C186-D750-4989-BA11-C4CCE7EE4184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Lab – Hands-on Advanced Experimentation in Azure Machine Learning service</a:t>
          </a:r>
        </a:p>
      </dgm:t>
    </dgm:pt>
    <dgm:pt modelId="{885293D9-AC5E-4D12-9033-65711DFF3CF8}" type="parTrans" cxnId="{049D4E26-A774-4421-B76F-D28072CF7A08}">
      <dgm:prSet/>
      <dgm:spPr/>
      <dgm:t>
        <a:bodyPr/>
        <a:lstStyle/>
        <a:p>
          <a:endParaRPr lang="en-US"/>
        </a:p>
      </dgm:t>
    </dgm:pt>
    <dgm:pt modelId="{0973E2E8-7240-4553-B5BC-93766F625183}" type="sibTrans" cxnId="{049D4E26-A774-4421-B76F-D28072CF7A08}">
      <dgm:prSet/>
      <dgm:spPr/>
      <dgm:t>
        <a:bodyPr/>
        <a:lstStyle/>
        <a:p>
          <a:endParaRPr lang="en-US"/>
        </a:p>
      </dgm:t>
    </dgm:pt>
    <dgm:pt modelId="{A22FCBD7-AC47-4556-9F59-5CDA293E7E12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The Intersection of Data Science and DevOps</a:t>
          </a:r>
        </a:p>
      </dgm:t>
    </dgm:pt>
    <dgm:pt modelId="{2BE61CF6-57CB-4802-B67E-14880BA7D847}" type="parTrans" cxnId="{BEE83BA1-6B5F-4365-B709-5290D45AB9C8}">
      <dgm:prSet/>
      <dgm:spPr/>
      <dgm:t>
        <a:bodyPr/>
        <a:lstStyle/>
        <a:p>
          <a:endParaRPr lang="en-US"/>
        </a:p>
      </dgm:t>
    </dgm:pt>
    <dgm:pt modelId="{F5B1C3CF-1A6E-4858-8C87-54B0901DFE0E}" type="sibTrans" cxnId="{BEE83BA1-6B5F-4365-B709-5290D45AB9C8}">
      <dgm:prSet/>
      <dgm:spPr/>
      <dgm:t>
        <a:bodyPr/>
        <a:lstStyle/>
        <a:p>
          <a:endParaRPr lang="en-US"/>
        </a:p>
      </dgm:t>
    </dgm:pt>
    <dgm:pt modelId="{0FF0CE4D-9F09-435E-AC24-E4C8B03C182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Lab – Automating your Machine Learning Pipeline in the Cloud</a:t>
          </a:r>
        </a:p>
      </dgm:t>
    </dgm:pt>
    <dgm:pt modelId="{790922A1-E229-4813-A185-A72B79D3818E}" type="parTrans" cxnId="{DC3B7FDD-7FE9-47C5-B60B-0061FAA64049}">
      <dgm:prSet/>
      <dgm:spPr/>
      <dgm:t>
        <a:bodyPr/>
        <a:lstStyle/>
        <a:p>
          <a:endParaRPr lang="en-US"/>
        </a:p>
      </dgm:t>
    </dgm:pt>
    <dgm:pt modelId="{4C032892-9925-428E-A926-72ADE4F9ED4A}" type="sibTrans" cxnId="{DC3B7FDD-7FE9-47C5-B60B-0061FAA64049}">
      <dgm:prSet/>
      <dgm:spPr/>
      <dgm:t>
        <a:bodyPr/>
        <a:lstStyle/>
        <a:p>
          <a:endParaRPr lang="en-US"/>
        </a:p>
      </dgm:t>
    </dgm:pt>
    <dgm:pt modelId="{BD9093C6-ED7E-418E-843C-06C94AC9CA53}" type="pres">
      <dgm:prSet presAssocID="{CF2E70F1-F2F3-4919-B213-25D40E6E690A}" presName="vert0" presStyleCnt="0">
        <dgm:presLayoutVars>
          <dgm:dir/>
          <dgm:animOne val="branch"/>
          <dgm:animLvl val="lvl"/>
        </dgm:presLayoutVars>
      </dgm:prSet>
      <dgm:spPr/>
    </dgm:pt>
    <dgm:pt modelId="{CFB4B60B-2A48-4F6A-9680-CE469EC5CFED}" type="pres">
      <dgm:prSet presAssocID="{057B76AC-A516-423F-937F-0F6232D0686A}" presName="thickLine" presStyleLbl="alignNode1" presStyleIdx="0" presStyleCnt="8"/>
      <dgm:spPr/>
    </dgm:pt>
    <dgm:pt modelId="{543CD335-C133-489D-8461-258F7243A727}" type="pres">
      <dgm:prSet presAssocID="{057B76AC-A516-423F-937F-0F6232D0686A}" presName="horz1" presStyleCnt="0"/>
      <dgm:spPr/>
    </dgm:pt>
    <dgm:pt modelId="{A9038002-832A-42CD-B40E-B484E932F5F7}" type="pres">
      <dgm:prSet presAssocID="{057B76AC-A516-423F-937F-0F6232D0686A}" presName="tx1" presStyleLbl="revTx" presStyleIdx="0" presStyleCnt="8"/>
      <dgm:spPr/>
    </dgm:pt>
    <dgm:pt modelId="{578FF307-6586-4E6A-9443-EBFC38DB73C0}" type="pres">
      <dgm:prSet presAssocID="{057B76AC-A516-423F-937F-0F6232D0686A}" presName="vert1" presStyleCnt="0"/>
      <dgm:spPr/>
    </dgm:pt>
    <dgm:pt modelId="{992C787A-1981-4CF1-9B6B-6FAA928916C3}" type="pres">
      <dgm:prSet presAssocID="{95FBF5B9-018B-491F-8C52-4E9489FDC785}" presName="thickLine" presStyleLbl="alignNode1" presStyleIdx="1" presStyleCnt="8"/>
      <dgm:spPr/>
    </dgm:pt>
    <dgm:pt modelId="{87520C83-87AF-47F3-A9A6-269A6E9E319A}" type="pres">
      <dgm:prSet presAssocID="{95FBF5B9-018B-491F-8C52-4E9489FDC785}" presName="horz1" presStyleCnt="0"/>
      <dgm:spPr/>
    </dgm:pt>
    <dgm:pt modelId="{C12B2017-D806-4FF4-BB39-33A8D495ECB7}" type="pres">
      <dgm:prSet presAssocID="{95FBF5B9-018B-491F-8C52-4E9489FDC785}" presName="tx1" presStyleLbl="revTx" presStyleIdx="1" presStyleCnt="8"/>
      <dgm:spPr/>
    </dgm:pt>
    <dgm:pt modelId="{99D0AC6C-8D6D-4F26-80DE-5004C89408EB}" type="pres">
      <dgm:prSet presAssocID="{95FBF5B9-018B-491F-8C52-4E9489FDC785}" presName="vert1" presStyleCnt="0"/>
      <dgm:spPr/>
    </dgm:pt>
    <dgm:pt modelId="{0E05BE27-5A0E-4829-B98A-DD9C4DFCC49E}" type="pres">
      <dgm:prSet presAssocID="{C257C7A9-E660-459A-A875-5DF0D34452EB}" presName="thickLine" presStyleLbl="alignNode1" presStyleIdx="2" presStyleCnt="8"/>
      <dgm:spPr/>
    </dgm:pt>
    <dgm:pt modelId="{05D67766-2743-4EDB-A52A-A65E1BA04541}" type="pres">
      <dgm:prSet presAssocID="{C257C7A9-E660-459A-A875-5DF0D34452EB}" presName="horz1" presStyleCnt="0"/>
      <dgm:spPr/>
    </dgm:pt>
    <dgm:pt modelId="{6B662849-37C5-4CAA-A1F9-BFF1BCC5C6E6}" type="pres">
      <dgm:prSet presAssocID="{C257C7A9-E660-459A-A875-5DF0D34452EB}" presName="tx1" presStyleLbl="revTx" presStyleIdx="2" presStyleCnt="8"/>
      <dgm:spPr/>
    </dgm:pt>
    <dgm:pt modelId="{4FF0F8E2-5FC4-455A-ABB8-AAC197B541B5}" type="pres">
      <dgm:prSet presAssocID="{C257C7A9-E660-459A-A875-5DF0D34452EB}" presName="vert1" presStyleCnt="0"/>
      <dgm:spPr/>
    </dgm:pt>
    <dgm:pt modelId="{0A38A501-DFA0-411C-98D6-DA3F93DFDF75}" type="pres">
      <dgm:prSet presAssocID="{5975B3FE-72F1-4C96-9915-748F8CE56585}" presName="thickLine" presStyleLbl="alignNode1" presStyleIdx="3" presStyleCnt="8"/>
      <dgm:spPr/>
    </dgm:pt>
    <dgm:pt modelId="{46EA9369-3086-4956-9C9A-B09F5D1C18B2}" type="pres">
      <dgm:prSet presAssocID="{5975B3FE-72F1-4C96-9915-748F8CE56585}" presName="horz1" presStyleCnt="0"/>
      <dgm:spPr/>
    </dgm:pt>
    <dgm:pt modelId="{930DDD08-D631-4314-B0DA-B676CA4314EF}" type="pres">
      <dgm:prSet presAssocID="{5975B3FE-72F1-4C96-9915-748F8CE56585}" presName="tx1" presStyleLbl="revTx" presStyleIdx="3" presStyleCnt="8"/>
      <dgm:spPr/>
    </dgm:pt>
    <dgm:pt modelId="{7A93C2D4-4307-427C-8A6B-7BC32D70E1C6}" type="pres">
      <dgm:prSet presAssocID="{5975B3FE-72F1-4C96-9915-748F8CE56585}" presName="vert1" presStyleCnt="0"/>
      <dgm:spPr/>
    </dgm:pt>
    <dgm:pt modelId="{81ACFDF9-1314-4AF0-911A-721F425BF34C}" type="pres">
      <dgm:prSet presAssocID="{0A80DE0D-E25D-4B1F-B904-A947B3DF162F}" presName="thickLine" presStyleLbl="alignNode1" presStyleIdx="4" presStyleCnt="8"/>
      <dgm:spPr/>
    </dgm:pt>
    <dgm:pt modelId="{96A73DC2-B4B4-4A67-BA01-E4E64D648226}" type="pres">
      <dgm:prSet presAssocID="{0A80DE0D-E25D-4B1F-B904-A947B3DF162F}" presName="horz1" presStyleCnt="0"/>
      <dgm:spPr/>
    </dgm:pt>
    <dgm:pt modelId="{EB8293F5-44C1-4CD9-AE9A-BC4F42252C41}" type="pres">
      <dgm:prSet presAssocID="{0A80DE0D-E25D-4B1F-B904-A947B3DF162F}" presName="tx1" presStyleLbl="revTx" presStyleIdx="4" presStyleCnt="8"/>
      <dgm:spPr/>
    </dgm:pt>
    <dgm:pt modelId="{DE2970C4-824D-4DCD-9A16-6188F7640835}" type="pres">
      <dgm:prSet presAssocID="{0A80DE0D-E25D-4B1F-B904-A947B3DF162F}" presName="vert1" presStyleCnt="0"/>
      <dgm:spPr/>
    </dgm:pt>
    <dgm:pt modelId="{C5790B17-A087-4CD2-9B4C-9FB3C3D065FC}" type="pres">
      <dgm:prSet presAssocID="{8B25C186-D750-4989-BA11-C4CCE7EE4184}" presName="thickLine" presStyleLbl="alignNode1" presStyleIdx="5" presStyleCnt="8"/>
      <dgm:spPr/>
    </dgm:pt>
    <dgm:pt modelId="{730BCE73-E700-4EFA-A964-4794AE214234}" type="pres">
      <dgm:prSet presAssocID="{8B25C186-D750-4989-BA11-C4CCE7EE4184}" presName="horz1" presStyleCnt="0"/>
      <dgm:spPr/>
    </dgm:pt>
    <dgm:pt modelId="{DAA2A220-26BB-4D5F-AF92-EEC22C83866A}" type="pres">
      <dgm:prSet presAssocID="{8B25C186-D750-4989-BA11-C4CCE7EE4184}" presName="tx1" presStyleLbl="revTx" presStyleIdx="5" presStyleCnt="8"/>
      <dgm:spPr/>
    </dgm:pt>
    <dgm:pt modelId="{65D7E23B-0B97-4EA8-ACA1-6F65EA3763F2}" type="pres">
      <dgm:prSet presAssocID="{8B25C186-D750-4989-BA11-C4CCE7EE4184}" presName="vert1" presStyleCnt="0"/>
      <dgm:spPr/>
    </dgm:pt>
    <dgm:pt modelId="{EEB4879A-6802-4586-B07B-AD0D81FEC1A4}" type="pres">
      <dgm:prSet presAssocID="{A22FCBD7-AC47-4556-9F59-5CDA293E7E12}" presName="thickLine" presStyleLbl="alignNode1" presStyleIdx="6" presStyleCnt="8"/>
      <dgm:spPr/>
    </dgm:pt>
    <dgm:pt modelId="{A7B18D93-1C88-48C6-8BA1-F12E86E7CFED}" type="pres">
      <dgm:prSet presAssocID="{A22FCBD7-AC47-4556-9F59-5CDA293E7E12}" presName="horz1" presStyleCnt="0"/>
      <dgm:spPr/>
    </dgm:pt>
    <dgm:pt modelId="{88B2031B-6EE0-4DBD-86FA-F3B7C8B483BC}" type="pres">
      <dgm:prSet presAssocID="{A22FCBD7-AC47-4556-9F59-5CDA293E7E12}" presName="tx1" presStyleLbl="revTx" presStyleIdx="6" presStyleCnt="8"/>
      <dgm:spPr/>
    </dgm:pt>
    <dgm:pt modelId="{95D7CBB7-E349-49BC-8BF1-E345DA51E64E}" type="pres">
      <dgm:prSet presAssocID="{A22FCBD7-AC47-4556-9F59-5CDA293E7E12}" presName="vert1" presStyleCnt="0"/>
      <dgm:spPr/>
    </dgm:pt>
    <dgm:pt modelId="{8C63F29F-F418-4A63-BD2C-7392DA4382DA}" type="pres">
      <dgm:prSet presAssocID="{0FF0CE4D-9F09-435E-AC24-E4C8B03C182D}" presName="thickLine" presStyleLbl="alignNode1" presStyleIdx="7" presStyleCnt="8"/>
      <dgm:spPr/>
    </dgm:pt>
    <dgm:pt modelId="{B19CE04A-6430-4132-B332-1A4967789983}" type="pres">
      <dgm:prSet presAssocID="{0FF0CE4D-9F09-435E-AC24-E4C8B03C182D}" presName="horz1" presStyleCnt="0"/>
      <dgm:spPr/>
    </dgm:pt>
    <dgm:pt modelId="{2FA9452A-4658-45BD-A0FF-CC7DB237BD6A}" type="pres">
      <dgm:prSet presAssocID="{0FF0CE4D-9F09-435E-AC24-E4C8B03C182D}" presName="tx1" presStyleLbl="revTx" presStyleIdx="7" presStyleCnt="8"/>
      <dgm:spPr/>
    </dgm:pt>
    <dgm:pt modelId="{4AF17AF5-C6FF-462B-A823-2AF97592B68C}" type="pres">
      <dgm:prSet presAssocID="{0FF0CE4D-9F09-435E-AC24-E4C8B03C182D}" presName="vert1" presStyleCnt="0"/>
      <dgm:spPr/>
    </dgm:pt>
  </dgm:ptLst>
  <dgm:cxnLst>
    <dgm:cxn modelId="{51937A03-7CFE-4018-A9DE-E484714542CA}" type="presOf" srcId="{0FF0CE4D-9F09-435E-AC24-E4C8B03C182D}" destId="{2FA9452A-4658-45BD-A0FF-CC7DB237BD6A}" srcOrd="0" destOrd="0" presId="urn:microsoft.com/office/officeart/2008/layout/LinedList"/>
    <dgm:cxn modelId="{3CD3D116-4CDA-4390-A49B-B747839F4CDC}" type="presOf" srcId="{8B25C186-D750-4989-BA11-C4CCE7EE4184}" destId="{DAA2A220-26BB-4D5F-AF92-EEC22C83866A}" srcOrd="0" destOrd="0" presId="urn:microsoft.com/office/officeart/2008/layout/LinedList"/>
    <dgm:cxn modelId="{049D4E26-A774-4421-B76F-D28072CF7A08}" srcId="{CF2E70F1-F2F3-4919-B213-25D40E6E690A}" destId="{8B25C186-D750-4989-BA11-C4CCE7EE4184}" srcOrd="5" destOrd="0" parTransId="{885293D9-AC5E-4D12-9033-65711DFF3CF8}" sibTransId="{0973E2E8-7240-4553-B5BC-93766F625183}"/>
    <dgm:cxn modelId="{57112D5E-37C0-45D0-B9A5-24753FA4B522}" type="presOf" srcId="{CF2E70F1-F2F3-4919-B213-25D40E6E690A}" destId="{BD9093C6-ED7E-418E-843C-06C94AC9CA53}" srcOrd="0" destOrd="0" presId="urn:microsoft.com/office/officeart/2008/layout/LinedList"/>
    <dgm:cxn modelId="{C9D4C964-BD17-41C3-8D29-70D9571A59C7}" type="presOf" srcId="{0A80DE0D-E25D-4B1F-B904-A947B3DF162F}" destId="{EB8293F5-44C1-4CD9-AE9A-BC4F42252C41}" srcOrd="0" destOrd="0" presId="urn:microsoft.com/office/officeart/2008/layout/LinedList"/>
    <dgm:cxn modelId="{90DAF864-2C6D-4372-B375-B5CFA977E14A}" type="presOf" srcId="{5975B3FE-72F1-4C96-9915-748F8CE56585}" destId="{930DDD08-D631-4314-B0DA-B676CA4314EF}" srcOrd="0" destOrd="0" presId="urn:microsoft.com/office/officeart/2008/layout/LinedList"/>
    <dgm:cxn modelId="{86BF6650-1634-49A9-AA7B-06E44CF985DB}" srcId="{CF2E70F1-F2F3-4919-B213-25D40E6E690A}" destId="{C257C7A9-E660-459A-A875-5DF0D34452EB}" srcOrd="2" destOrd="0" parTransId="{62046639-31E8-4786-B607-1CBAD06DAFCB}" sibTransId="{A313B30F-C97B-44C7-A567-B9ED85B2E18A}"/>
    <dgm:cxn modelId="{6289397D-64E6-420C-A06F-42BBDEFF0F8C}" srcId="{CF2E70F1-F2F3-4919-B213-25D40E6E690A}" destId="{0A80DE0D-E25D-4B1F-B904-A947B3DF162F}" srcOrd="4" destOrd="0" parTransId="{9B10016A-CEB9-4346-95C6-ED81E86284C1}" sibTransId="{1A490591-7DA9-41E4-B164-05D41BB9CFEB}"/>
    <dgm:cxn modelId="{36137081-0053-48FC-B3C7-7A6F27EDE917}" type="presOf" srcId="{C257C7A9-E660-459A-A875-5DF0D34452EB}" destId="{6B662849-37C5-4CAA-A1F9-BFF1BCC5C6E6}" srcOrd="0" destOrd="0" presId="urn:microsoft.com/office/officeart/2008/layout/LinedList"/>
    <dgm:cxn modelId="{69455A8A-4D6E-4D8E-AB8F-707049801BE1}" srcId="{CF2E70F1-F2F3-4919-B213-25D40E6E690A}" destId="{5975B3FE-72F1-4C96-9915-748F8CE56585}" srcOrd="3" destOrd="0" parTransId="{615B41C1-1932-4682-9BEA-21B6F67B21A5}" sibTransId="{2E51D4B3-7424-47C3-8DAD-050457790FFF}"/>
    <dgm:cxn modelId="{BEE83BA1-6B5F-4365-B709-5290D45AB9C8}" srcId="{CF2E70F1-F2F3-4919-B213-25D40E6E690A}" destId="{A22FCBD7-AC47-4556-9F59-5CDA293E7E12}" srcOrd="6" destOrd="0" parTransId="{2BE61CF6-57CB-4802-B67E-14880BA7D847}" sibTransId="{F5B1C3CF-1A6E-4858-8C87-54B0901DFE0E}"/>
    <dgm:cxn modelId="{DC1B0CAD-361E-4320-8CCE-EF4373F1881B}" type="presOf" srcId="{A22FCBD7-AC47-4556-9F59-5CDA293E7E12}" destId="{88B2031B-6EE0-4DBD-86FA-F3B7C8B483BC}" srcOrd="0" destOrd="0" presId="urn:microsoft.com/office/officeart/2008/layout/LinedList"/>
    <dgm:cxn modelId="{8401D7BA-920B-42B1-80F7-9750190104DB}" type="presOf" srcId="{057B76AC-A516-423F-937F-0F6232D0686A}" destId="{A9038002-832A-42CD-B40E-B484E932F5F7}" srcOrd="0" destOrd="0" presId="urn:microsoft.com/office/officeart/2008/layout/LinedList"/>
    <dgm:cxn modelId="{71E269BE-A9E9-4179-9DBA-5E98967DC5D5}" srcId="{CF2E70F1-F2F3-4919-B213-25D40E6E690A}" destId="{057B76AC-A516-423F-937F-0F6232D0686A}" srcOrd="0" destOrd="0" parTransId="{6EF675F4-3FC8-4121-9414-44BF20B78AD9}" sibTransId="{3F4E7113-4B99-445E-AD88-E849D919D740}"/>
    <dgm:cxn modelId="{58D7CCC7-F076-4AD9-8A9C-6077DA60BE74}" srcId="{CF2E70F1-F2F3-4919-B213-25D40E6E690A}" destId="{95FBF5B9-018B-491F-8C52-4E9489FDC785}" srcOrd="1" destOrd="0" parTransId="{2763AD82-1AB6-4221-BA9D-D30CAD258A37}" sibTransId="{B54C962A-30F2-4FF7-B998-D2454D9166A6}"/>
    <dgm:cxn modelId="{DC3B7FDD-7FE9-47C5-B60B-0061FAA64049}" srcId="{CF2E70F1-F2F3-4919-B213-25D40E6E690A}" destId="{0FF0CE4D-9F09-435E-AC24-E4C8B03C182D}" srcOrd="7" destOrd="0" parTransId="{790922A1-E229-4813-A185-A72B79D3818E}" sibTransId="{4C032892-9925-428E-A926-72ADE4F9ED4A}"/>
    <dgm:cxn modelId="{221A44E6-77BE-4633-9A4C-0ECFB5659F4A}" type="presOf" srcId="{95FBF5B9-018B-491F-8C52-4E9489FDC785}" destId="{C12B2017-D806-4FF4-BB39-33A8D495ECB7}" srcOrd="0" destOrd="0" presId="urn:microsoft.com/office/officeart/2008/layout/LinedList"/>
    <dgm:cxn modelId="{FB79C45B-D588-43B3-89F5-C73972A4FEC7}" type="presParOf" srcId="{BD9093C6-ED7E-418E-843C-06C94AC9CA53}" destId="{CFB4B60B-2A48-4F6A-9680-CE469EC5CFED}" srcOrd="0" destOrd="0" presId="urn:microsoft.com/office/officeart/2008/layout/LinedList"/>
    <dgm:cxn modelId="{9861CEC3-B060-43DE-90BB-2070FE448E17}" type="presParOf" srcId="{BD9093C6-ED7E-418E-843C-06C94AC9CA53}" destId="{543CD335-C133-489D-8461-258F7243A727}" srcOrd="1" destOrd="0" presId="urn:microsoft.com/office/officeart/2008/layout/LinedList"/>
    <dgm:cxn modelId="{095336DB-A79C-4683-9841-3B7751F945DB}" type="presParOf" srcId="{543CD335-C133-489D-8461-258F7243A727}" destId="{A9038002-832A-42CD-B40E-B484E932F5F7}" srcOrd="0" destOrd="0" presId="urn:microsoft.com/office/officeart/2008/layout/LinedList"/>
    <dgm:cxn modelId="{EE000446-A4EB-45C7-BC34-E0CC0AA3BDB4}" type="presParOf" srcId="{543CD335-C133-489D-8461-258F7243A727}" destId="{578FF307-6586-4E6A-9443-EBFC38DB73C0}" srcOrd="1" destOrd="0" presId="urn:microsoft.com/office/officeart/2008/layout/LinedList"/>
    <dgm:cxn modelId="{F2B08C6A-37CF-4FD6-A2CC-DFEF09B78332}" type="presParOf" srcId="{BD9093C6-ED7E-418E-843C-06C94AC9CA53}" destId="{992C787A-1981-4CF1-9B6B-6FAA928916C3}" srcOrd="2" destOrd="0" presId="urn:microsoft.com/office/officeart/2008/layout/LinedList"/>
    <dgm:cxn modelId="{998A20E3-F62E-425C-8EE6-DF0C069F78C4}" type="presParOf" srcId="{BD9093C6-ED7E-418E-843C-06C94AC9CA53}" destId="{87520C83-87AF-47F3-A9A6-269A6E9E319A}" srcOrd="3" destOrd="0" presId="urn:microsoft.com/office/officeart/2008/layout/LinedList"/>
    <dgm:cxn modelId="{6CA16FEC-9DD9-4AB3-B02D-8AE41BC6E60C}" type="presParOf" srcId="{87520C83-87AF-47F3-A9A6-269A6E9E319A}" destId="{C12B2017-D806-4FF4-BB39-33A8D495ECB7}" srcOrd="0" destOrd="0" presId="urn:microsoft.com/office/officeart/2008/layout/LinedList"/>
    <dgm:cxn modelId="{413F3C6B-58A7-4EE4-A882-883726AD223C}" type="presParOf" srcId="{87520C83-87AF-47F3-A9A6-269A6E9E319A}" destId="{99D0AC6C-8D6D-4F26-80DE-5004C89408EB}" srcOrd="1" destOrd="0" presId="urn:microsoft.com/office/officeart/2008/layout/LinedList"/>
    <dgm:cxn modelId="{9A213830-E8A1-4F19-A6A6-769594131A3E}" type="presParOf" srcId="{BD9093C6-ED7E-418E-843C-06C94AC9CA53}" destId="{0E05BE27-5A0E-4829-B98A-DD9C4DFCC49E}" srcOrd="4" destOrd="0" presId="urn:microsoft.com/office/officeart/2008/layout/LinedList"/>
    <dgm:cxn modelId="{0D3DE449-6979-4ACF-BE9A-1E8ED81234D7}" type="presParOf" srcId="{BD9093C6-ED7E-418E-843C-06C94AC9CA53}" destId="{05D67766-2743-4EDB-A52A-A65E1BA04541}" srcOrd="5" destOrd="0" presId="urn:microsoft.com/office/officeart/2008/layout/LinedList"/>
    <dgm:cxn modelId="{9A66FBD2-FA79-469F-835F-C848BB24CFB7}" type="presParOf" srcId="{05D67766-2743-4EDB-A52A-A65E1BA04541}" destId="{6B662849-37C5-4CAA-A1F9-BFF1BCC5C6E6}" srcOrd="0" destOrd="0" presId="urn:microsoft.com/office/officeart/2008/layout/LinedList"/>
    <dgm:cxn modelId="{E2815585-FEA9-4B44-B7F6-081BEEE40BB4}" type="presParOf" srcId="{05D67766-2743-4EDB-A52A-A65E1BA04541}" destId="{4FF0F8E2-5FC4-455A-ABB8-AAC197B541B5}" srcOrd="1" destOrd="0" presId="urn:microsoft.com/office/officeart/2008/layout/LinedList"/>
    <dgm:cxn modelId="{C201B4D0-6E46-40C8-9C84-44B2F50913C7}" type="presParOf" srcId="{BD9093C6-ED7E-418E-843C-06C94AC9CA53}" destId="{0A38A501-DFA0-411C-98D6-DA3F93DFDF75}" srcOrd="6" destOrd="0" presId="urn:microsoft.com/office/officeart/2008/layout/LinedList"/>
    <dgm:cxn modelId="{C13ADD7D-D82C-4EBE-ACE3-7B0CF04D99FD}" type="presParOf" srcId="{BD9093C6-ED7E-418E-843C-06C94AC9CA53}" destId="{46EA9369-3086-4956-9C9A-B09F5D1C18B2}" srcOrd="7" destOrd="0" presId="urn:microsoft.com/office/officeart/2008/layout/LinedList"/>
    <dgm:cxn modelId="{569DA410-E60C-42DF-B372-861E05D1FF49}" type="presParOf" srcId="{46EA9369-3086-4956-9C9A-B09F5D1C18B2}" destId="{930DDD08-D631-4314-B0DA-B676CA4314EF}" srcOrd="0" destOrd="0" presId="urn:microsoft.com/office/officeart/2008/layout/LinedList"/>
    <dgm:cxn modelId="{492908DB-5541-4FD5-966D-A25767D2C41E}" type="presParOf" srcId="{46EA9369-3086-4956-9C9A-B09F5D1C18B2}" destId="{7A93C2D4-4307-427C-8A6B-7BC32D70E1C6}" srcOrd="1" destOrd="0" presId="urn:microsoft.com/office/officeart/2008/layout/LinedList"/>
    <dgm:cxn modelId="{3AAED441-42C2-4094-ACAE-4F4555F38ADA}" type="presParOf" srcId="{BD9093C6-ED7E-418E-843C-06C94AC9CA53}" destId="{81ACFDF9-1314-4AF0-911A-721F425BF34C}" srcOrd="8" destOrd="0" presId="urn:microsoft.com/office/officeart/2008/layout/LinedList"/>
    <dgm:cxn modelId="{BB51086B-7804-4BD4-8E26-638D11E09CF3}" type="presParOf" srcId="{BD9093C6-ED7E-418E-843C-06C94AC9CA53}" destId="{96A73DC2-B4B4-4A67-BA01-E4E64D648226}" srcOrd="9" destOrd="0" presId="urn:microsoft.com/office/officeart/2008/layout/LinedList"/>
    <dgm:cxn modelId="{1FFB2F45-6BA2-4F59-B0D9-86D8BD5138A4}" type="presParOf" srcId="{96A73DC2-B4B4-4A67-BA01-E4E64D648226}" destId="{EB8293F5-44C1-4CD9-AE9A-BC4F42252C41}" srcOrd="0" destOrd="0" presId="urn:microsoft.com/office/officeart/2008/layout/LinedList"/>
    <dgm:cxn modelId="{F907278A-36C2-4DC8-BB65-1447D23BB507}" type="presParOf" srcId="{96A73DC2-B4B4-4A67-BA01-E4E64D648226}" destId="{DE2970C4-824D-4DCD-9A16-6188F7640835}" srcOrd="1" destOrd="0" presId="urn:microsoft.com/office/officeart/2008/layout/LinedList"/>
    <dgm:cxn modelId="{1DA8FEB1-7C20-4725-AF29-83B02C25971A}" type="presParOf" srcId="{BD9093C6-ED7E-418E-843C-06C94AC9CA53}" destId="{C5790B17-A087-4CD2-9B4C-9FB3C3D065FC}" srcOrd="10" destOrd="0" presId="urn:microsoft.com/office/officeart/2008/layout/LinedList"/>
    <dgm:cxn modelId="{07DC1ADB-91FE-4F18-AE85-ACE440CF1783}" type="presParOf" srcId="{BD9093C6-ED7E-418E-843C-06C94AC9CA53}" destId="{730BCE73-E700-4EFA-A964-4794AE214234}" srcOrd="11" destOrd="0" presId="urn:microsoft.com/office/officeart/2008/layout/LinedList"/>
    <dgm:cxn modelId="{E1512E70-5CB3-4D1D-9BD0-F36B3A6FF876}" type="presParOf" srcId="{730BCE73-E700-4EFA-A964-4794AE214234}" destId="{DAA2A220-26BB-4D5F-AF92-EEC22C83866A}" srcOrd="0" destOrd="0" presId="urn:microsoft.com/office/officeart/2008/layout/LinedList"/>
    <dgm:cxn modelId="{76281AAD-CEE3-4B82-94E9-772B9E1CF871}" type="presParOf" srcId="{730BCE73-E700-4EFA-A964-4794AE214234}" destId="{65D7E23B-0B97-4EA8-ACA1-6F65EA3763F2}" srcOrd="1" destOrd="0" presId="urn:microsoft.com/office/officeart/2008/layout/LinedList"/>
    <dgm:cxn modelId="{2D46284B-5071-476A-A12E-6F448E91C55B}" type="presParOf" srcId="{BD9093C6-ED7E-418E-843C-06C94AC9CA53}" destId="{EEB4879A-6802-4586-B07B-AD0D81FEC1A4}" srcOrd="12" destOrd="0" presId="urn:microsoft.com/office/officeart/2008/layout/LinedList"/>
    <dgm:cxn modelId="{D61C1DD5-8C73-47A9-B08B-CAAA657B1814}" type="presParOf" srcId="{BD9093C6-ED7E-418E-843C-06C94AC9CA53}" destId="{A7B18D93-1C88-48C6-8BA1-F12E86E7CFED}" srcOrd="13" destOrd="0" presId="urn:microsoft.com/office/officeart/2008/layout/LinedList"/>
    <dgm:cxn modelId="{2A3AA70E-2E1E-4898-87E9-B2BA3851E2D6}" type="presParOf" srcId="{A7B18D93-1C88-48C6-8BA1-F12E86E7CFED}" destId="{88B2031B-6EE0-4DBD-86FA-F3B7C8B483BC}" srcOrd="0" destOrd="0" presId="urn:microsoft.com/office/officeart/2008/layout/LinedList"/>
    <dgm:cxn modelId="{43209E9E-9EE2-4FAF-82E6-32A04C6BC3AE}" type="presParOf" srcId="{A7B18D93-1C88-48C6-8BA1-F12E86E7CFED}" destId="{95D7CBB7-E349-49BC-8BF1-E345DA51E64E}" srcOrd="1" destOrd="0" presId="urn:microsoft.com/office/officeart/2008/layout/LinedList"/>
    <dgm:cxn modelId="{A9D72B7E-D36D-4F9C-AC5F-83E3202F3A76}" type="presParOf" srcId="{BD9093C6-ED7E-418E-843C-06C94AC9CA53}" destId="{8C63F29F-F418-4A63-BD2C-7392DA4382DA}" srcOrd="14" destOrd="0" presId="urn:microsoft.com/office/officeart/2008/layout/LinedList"/>
    <dgm:cxn modelId="{466FF126-A685-43BF-A7D0-CF804947542F}" type="presParOf" srcId="{BD9093C6-ED7E-418E-843C-06C94AC9CA53}" destId="{B19CE04A-6430-4132-B332-1A4967789983}" srcOrd="15" destOrd="0" presId="urn:microsoft.com/office/officeart/2008/layout/LinedList"/>
    <dgm:cxn modelId="{F15A8FD0-425F-4099-ABC6-D7AE1799A6D3}" type="presParOf" srcId="{B19CE04A-6430-4132-B332-1A4967789983}" destId="{2FA9452A-4658-45BD-A0FF-CC7DB237BD6A}" srcOrd="0" destOrd="0" presId="urn:microsoft.com/office/officeart/2008/layout/LinedList"/>
    <dgm:cxn modelId="{E2345187-71D7-4E33-930C-2E20D0252388}" type="presParOf" srcId="{B19CE04A-6430-4132-B332-1A4967789983}" destId="{4AF17AF5-C6FF-462B-A823-2AF97592B6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22E4A-F19C-4971-8248-8DFD719AD2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1407BC-4557-42F6-B038-D046AA39A8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finding (and exploiting) </a:t>
          </a:r>
          <a:r>
            <a:rPr lang="en-US" b="1"/>
            <a:t>patterns</a:t>
          </a:r>
          <a:r>
            <a:rPr lang="en-US"/>
            <a:t> in data</a:t>
          </a:r>
        </a:p>
      </dgm:t>
    </dgm:pt>
    <dgm:pt modelId="{A7CEDEB5-F511-4DD7-A96B-08D46BE46B1A}" type="parTrans" cxnId="{CAD9FE66-E386-4DD9-89CF-E6B45AC20C79}">
      <dgm:prSet/>
      <dgm:spPr/>
      <dgm:t>
        <a:bodyPr/>
        <a:lstStyle/>
        <a:p>
          <a:endParaRPr lang="en-US"/>
        </a:p>
      </dgm:t>
    </dgm:pt>
    <dgm:pt modelId="{BFC82E3C-9D0A-4987-BCC0-320A6D365568}" type="sibTrans" cxnId="{CAD9FE66-E386-4DD9-89CF-E6B45AC20C79}">
      <dgm:prSet/>
      <dgm:spPr/>
      <dgm:t>
        <a:bodyPr/>
        <a:lstStyle/>
        <a:p>
          <a:endParaRPr lang="en-US"/>
        </a:p>
      </dgm:t>
    </dgm:pt>
    <dgm:pt modelId="{C2276FAD-61C2-4657-9D1D-587146F531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replacing “human writing code” with “human supplying data”</a:t>
          </a:r>
        </a:p>
      </dgm:t>
    </dgm:pt>
    <dgm:pt modelId="{34882058-1064-431F-96E0-FB2095851D4B}" type="parTrans" cxnId="{13216C6C-F0C4-4BAE-9468-4D6B8537BD5F}">
      <dgm:prSet/>
      <dgm:spPr/>
      <dgm:t>
        <a:bodyPr/>
        <a:lstStyle/>
        <a:p>
          <a:endParaRPr lang="en-US"/>
        </a:p>
      </dgm:t>
    </dgm:pt>
    <dgm:pt modelId="{8E1B451B-AC4A-4503-8904-5D3AC46AA4E0}" type="sibTrans" cxnId="{13216C6C-F0C4-4BAE-9468-4D6B8537BD5F}">
      <dgm:prSet/>
      <dgm:spPr/>
      <dgm:t>
        <a:bodyPr/>
        <a:lstStyle/>
        <a:p>
          <a:endParaRPr lang="en-US"/>
        </a:p>
      </dgm:t>
    </dgm:pt>
    <dgm:pt modelId="{38B0E499-BAFD-4A0D-87A2-C0D15EE6E3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starts with a </a:t>
          </a:r>
          <a:r>
            <a:rPr lang="en-US" i="1"/>
            <a:t>sharp</a:t>
          </a:r>
          <a:r>
            <a:rPr lang="en-US"/>
            <a:t> question</a:t>
          </a:r>
        </a:p>
      </dgm:t>
    </dgm:pt>
    <dgm:pt modelId="{27EF902E-20E3-46CB-A367-58B65D9DDAF7}" type="parTrans" cxnId="{5D61DF44-1334-4247-95A1-FB3301E8CBB6}">
      <dgm:prSet/>
      <dgm:spPr/>
      <dgm:t>
        <a:bodyPr/>
        <a:lstStyle/>
        <a:p>
          <a:endParaRPr lang="en-US"/>
        </a:p>
      </dgm:t>
    </dgm:pt>
    <dgm:pt modelId="{4BBF1812-B689-4A26-A20D-350371854C61}" type="sibTrans" cxnId="{5D61DF44-1334-4247-95A1-FB3301E8CBB6}">
      <dgm:prSet/>
      <dgm:spPr/>
      <dgm:t>
        <a:bodyPr/>
        <a:lstStyle/>
        <a:p>
          <a:endParaRPr lang="en-US"/>
        </a:p>
      </dgm:t>
    </dgm:pt>
    <dgm:pt modelId="{EAAB99A8-71E6-4E96-B96B-516E912B07AC}" type="pres">
      <dgm:prSet presAssocID="{FF122E4A-F19C-4971-8248-8DFD719AD2D1}" presName="root" presStyleCnt="0">
        <dgm:presLayoutVars>
          <dgm:dir/>
          <dgm:resizeHandles val="exact"/>
        </dgm:presLayoutVars>
      </dgm:prSet>
      <dgm:spPr/>
    </dgm:pt>
    <dgm:pt modelId="{5469A329-37CB-42DE-A16A-1A1201B0D533}" type="pres">
      <dgm:prSet presAssocID="{961407BC-4557-42F6-B038-D046AA39A8D2}" presName="compNode" presStyleCnt="0"/>
      <dgm:spPr/>
    </dgm:pt>
    <dgm:pt modelId="{491C3FC0-45ED-44BA-8C0F-2B8FD79E7003}" type="pres">
      <dgm:prSet presAssocID="{961407BC-4557-42F6-B038-D046AA39A8D2}" presName="iconBgRect" presStyleLbl="bgShp" presStyleIdx="0" presStyleCnt="3"/>
      <dgm:spPr/>
    </dgm:pt>
    <dgm:pt modelId="{09BCA4DD-7E07-46B3-A97F-01729B60E8CF}" type="pres">
      <dgm:prSet presAssocID="{961407BC-4557-42F6-B038-D046AA39A8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4E804EC-9E81-4FF1-9222-2C09CD234BBD}" type="pres">
      <dgm:prSet presAssocID="{961407BC-4557-42F6-B038-D046AA39A8D2}" presName="spaceRect" presStyleCnt="0"/>
      <dgm:spPr/>
    </dgm:pt>
    <dgm:pt modelId="{3618D14E-8E61-4123-96D5-777497004CA9}" type="pres">
      <dgm:prSet presAssocID="{961407BC-4557-42F6-B038-D046AA39A8D2}" presName="textRect" presStyleLbl="revTx" presStyleIdx="0" presStyleCnt="3">
        <dgm:presLayoutVars>
          <dgm:chMax val="1"/>
          <dgm:chPref val="1"/>
        </dgm:presLayoutVars>
      </dgm:prSet>
      <dgm:spPr/>
    </dgm:pt>
    <dgm:pt modelId="{87F46A4C-F51C-442F-9A9F-F3BC1395F98F}" type="pres">
      <dgm:prSet presAssocID="{BFC82E3C-9D0A-4987-BCC0-320A6D365568}" presName="sibTrans" presStyleCnt="0"/>
      <dgm:spPr/>
    </dgm:pt>
    <dgm:pt modelId="{6254AF8D-2F54-422F-AF10-48CF72292FA3}" type="pres">
      <dgm:prSet presAssocID="{C2276FAD-61C2-4657-9D1D-587146F5317B}" presName="compNode" presStyleCnt="0"/>
      <dgm:spPr/>
    </dgm:pt>
    <dgm:pt modelId="{4B2930E6-0638-475B-81D4-EC30258E03B6}" type="pres">
      <dgm:prSet presAssocID="{C2276FAD-61C2-4657-9D1D-587146F5317B}" presName="iconBgRect" presStyleLbl="bgShp" presStyleIdx="1" presStyleCnt="3"/>
      <dgm:spPr/>
    </dgm:pt>
    <dgm:pt modelId="{806198EE-65B2-4355-9ECF-00E9E3DC3FA5}" type="pres">
      <dgm:prSet presAssocID="{C2276FAD-61C2-4657-9D1D-587146F531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BFF3C6D-1E88-49B2-8298-0F6AE0A7DCE2}" type="pres">
      <dgm:prSet presAssocID="{C2276FAD-61C2-4657-9D1D-587146F5317B}" presName="spaceRect" presStyleCnt="0"/>
      <dgm:spPr/>
    </dgm:pt>
    <dgm:pt modelId="{53237475-AF5E-4A1C-87FF-44F7A4A43EAF}" type="pres">
      <dgm:prSet presAssocID="{C2276FAD-61C2-4657-9D1D-587146F5317B}" presName="textRect" presStyleLbl="revTx" presStyleIdx="1" presStyleCnt="3">
        <dgm:presLayoutVars>
          <dgm:chMax val="1"/>
          <dgm:chPref val="1"/>
        </dgm:presLayoutVars>
      </dgm:prSet>
      <dgm:spPr/>
    </dgm:pt>
    <dgm:pt modelId="{77DE730A-6617-4C20-A53E-E6540373429B}" type="pres">
      <dgm:prSet presAssocID="{8E1B451B-AC4A-4503-8904-5D3AC46AA4E0}" presName="sibTrans" presStyleCnt="0"/>
      <dgm:spPr/>
    </dgm:pt>
    <dgm:pt modelId="{DD43C514-9DBE-46F3-9913-253D91AE0313}" type="pres">
      <dgm:prSet presAssocID="{38B0E499-BAFD-4A0D-87A2-C0D15EE6E30B}" presName="compNode" presStyleCnt="0"/>
      <dgm:spPr/>
    </dgm:pt>
    <dgm:pt modelId="{85BE96C6-C37A-462F-96DB-29CA74AE3D6C}" type="pres">
      <dgm:prSet presAssocID="{38B0E499-BAFD-4A0D-87A2-C0D15EE6E30B}" presName="iconBgRect" presStyleLbl="bgShp" presStyleIdx="2" presStyleCnt="3"/>
      <dgm:spPr/>
    </dgm:pt>
    <dgm:pt modelId="{A8B8A47C-6C7C-4B20-A21F-003287C80B1A}" type="pres">
      <dgm:prSet presAssocID="{38B0E499-BAFD-4A0D-87A2-C0D15EE6E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A4D116D-5791-47DD-9E4B-62018AA893FF}" type="pres">
      <dgm:prSet presAssocID="{38B0E499-BAFD-4A0D-87A2-C0D15EE6E30B}" presName="spaceRect" presStyleCnt="0"/>
      <dgm:spPr/>
    </dgm:pt>
    <dgm:pt modelId="{E77F1FB0-D8F4-4265-BDFE-2C9AAD5455A8}" type="pres">
      <dgm:prSet presAssocID="{38B0E499-BAFD-4A0D-87A2-C0D15EE6E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34523C-3690-43A1-BDAC-7798CF3A0B50}" type="presOf" srcId="{38B0E499-BAFD-4A0D-87A2-C0D15EE6E30B}" destId="{E77F1FB0-D8F4-4265-BDFE-2C9AAD5455A8}" srcOrd="0" destOrd="0" presId="urn:microsoft.com/office/officeart/2018/5/layout/IconCircleLabelList"/>
    <dgm:cxn modelId="{5D61DF44-1334-4247-95A1-FB3301E8CBB6}" srcId="{FF122E4A-F19C-4971-8248-8DFD719AD2D1}" destId="{38B0E499-BAFD-4A0D-87A2-C0D15EE6E30B}" srcOrd="2" destOrd="0" parTransId="{27EF902E-20E3-46CB-A367-58B65D9DDAF7}" sibTransId="{4BBF1812-B689-4A26-A20D-350371854C61}"/>
    <dgm:cxn modelId="{CAD9FE66-E386-4DD9-89CF-E6B45AC20C79}" srcId="{FF122E4A-F19C-4971-8248-8DFD719AD2D1}" destId="{961407BC-4557-42F6-B038-D046AA39A8D2}" srcOrd="0" destOrd="0" parTransId="{A7CEDEB5-F511-4DD7-A96B-08D46BE46B1A}" sibTransId="{BFC82E3C-9D0A-4987-BCC0-320A6D365568}"/>
    <dgm:cxn modelId="{5E3C8449-1B0D-4495-944A-3FE9DECF8AF2}" type="presOf" srcId="{961407BC-4557-42F6-B038-D046AA39A8D2}" destId="{3618D14E-8E61-4123-96D5-777497004CA9}" srcOrd="0" destOrd="0" presId="urn:microsoft.com/office/officeart/2018/5/layout/IconCircleLabelList"/>
    <dgm:cxn modelId="{13216C6C-F0C4-4BAE-9468-4D6B8537BD5F}" srcId="{FF122E4A-F19C-4971-8248-8DFD719AD2D1}" destId="{C2276FAD-61C2-4657-9D1D-587146F5317B}" srcOrd="1" destOrd="0" parTransId="{34882058-1064-431F-96E0-FB2095851D4B}" sibTransId="{8E1B451B-AC4A-4503-8904-5D3AC46AA4E0}"/>
    <dgm:cxn modelId="{6D339571-24C2-4450-B991-445FE2EA70C0}" type="presOf" srcId="{FF122E4A-F19C-4971-8248-8DFD719AD2D1}" destId="{EAAB99A8-71E6-4E96-B96B-516E912B07AC}" srcOrd="0" destOrd="0" presId="urn:microsoft.com/office/officeart/2018/5/layout/IconCircleLabelList"/>
    <dgm:cxn modelId="{FA45F189-FBE5-47AC-9C7A-10F984B3F4FF}" type="presOf" srcId="{C2276FAD-61C2-4657-9D1D-587146F5317B}" destId="{53237475-AF5E-4A1C-87FF-44F7A4A43EAF}" srcOrd="0" destOrd="0" presId="urn:microsoft.com/office/officeart/2018/5/layout/IconCircleLabelList"/>
    <dgm:cxn modelId="{2DE03D6C-40F2-4A55-A858-1481684BE52A}" type="presParOf" srcId="{EAAB99A8-71E6-4E96-B96B-516E912B07AC}" destId="{5469A329-37CB-42DE-A16A-1A1201B0D533}" srcOrd="0" destOrd="0" presId="urn:microsoft.com/office/officeart/2018/5/layout/IconCircleLabelList"/>
    <dgm:cxn modelId="{1053F897-F56E-4724-BF82-CBA6F107DA9F}" type="presParOf" srcId="{5469A329-37CB-42DE-A16A-1A1201B0D533}" destId="{491C3FC0-45ED-44BA-8C0F-2B8FD79E7003}" srcOrd="0" destOrd="0" presId="urn:microsoft.com/office/officeart/2018/5/layout/IconCircleLabelList"/>
    <dgm:cxn modelId="{C290D1E5-D201-4283-A260-41FFE57CA910}" type="presParOf" srcId="{5469A329-37CB-42DE-A16A-1A1201B0D533}" destId="{09BCA4DD-7E07-46B3-A97F-01729B60E8CF}" srcOrd="1" destOrd="0" presId="urn:microsoft.com/office/officeart/2018/5/layout/IconCircleLabelList"/>
    <dgm:cxn modelId="{AC1322EF-9D58-4008-B02A-F46E9B4ED719}" type="presParOf" srcId="{5469A329-37CB-42DE-A16A-1A1201B0D533}" destId="{14E804EC-9E81-4FF1-9222-2C09CD234BBD}" srcOrd="2" destOrd="0" presId="urn:microsoft.com/office/officeart/2018/5/layout/IconCircleLabelList"/>
    <dgm:cxn modelId="{FFB1243E-5EED-4362-89E0-6228826A0532}" type="presParOf" srcId="{5469A329-37CB-42DE-A16A-1A1201B0D533}" destId="{3618D14E-8E61-4123-96D5-777497004CA9}" srcOrd="3" destOrd="0" presId="urn:microsoft.com/office/officeart/2018/5/layout/IconCircleLabelList"/>
    <dgm:cxn modelId="{0087B07A-FFB4-46E0-972A-633A929B9D77}" type="presParOf" srcId="{EAAB99A8-71E6-4E96-B96B-516E912B07AC}" destId="{87F46A4C-F51C-442F-9A9F-F3BC1395F98F}" srcOrd="1" destOrd="0" presId="urn:microsoft.com/office/officeart/2018/5/layout/IconCircleLabelList"/>
    <dgm:cxn modelId="{FCE917ED-E2DB-4BD2-80CC-59AEE5074E50}" type="presParOf" srcId="{EAAB99A8-71E6-4E96-B96B-516E912B07AC}" destId="{6254AF8D-2F54-422F-AF10-48CF72292FA3}" srcOrd="2" destOrd="0" presId="urn:microsoft.com/office/officeart/2018/5/layout/IconCircleLabelList"/>
    <dgm:cxn modelId="{5C0F016A-E482-4199-83A2-664C848843C2}" type="presParOf" srcId="{6254AF8D-2F54-422F-AF10-48CF72292FA3}" destId="{4B2930E6-0638-475B-81D4-EC30258E03B6}" srcOrd="0" destOrd="0" presId="urn:microsoft.com/office/officeart/2018/5/layout/IconCircleLabelList"/>
    <dgm:cxn modelId="{14151CAB-7B71-480F-9EE0-DCCCC0AC52CC}" type="presParOf" srcId="{6254AF8D-2F54-422F-AF10-48CF72292FA3}" destId="{806198EE-65B2-4355-9ECF-00E9E3DC3FA5}" srcOrd="1" destOrd="0" presId="urn:microsoft.com/office/officeart/2018/5/layout/IconCircleLabelList"/>
    <dgm:cxn modelId="{363CA03C-827C-4561-A82B-B080E71D1209}" type="presParOf" srcId="{6254AF8D-2F54-422F-AF10-48CF72292FA3}" destId="{ABFF3C6D-1E88-49B2-8298-0F6AE0A7DCE2}" srcOrd="2" destOrd="0" presId="urn:microsoft.com/office/officeart/2018/5/layout/IconCircleLabelList"/>
    <dgm:cxn modelId="{ECB8D22C-938A-43FF-8FF6-362D8859B11D}" type="presParOf" srcId="{6254AF8D-2F54-422F-AF10-48CF72292FA3}" destId="{53237475-AF5E-4A1C-87FF-44F7A4A43EAF}" srcOrd="3" destOrd="0" presId="urn:microsoft.com/office/officeart/2018/5/layout/IconCircleLabelList"/>
    <dgm:cxn modelId="{3617F5E7-25F4-4383-8977-EA502CD1F172}" type="presParOf" srcId="{EAAB99A8-71E6-4E96-B96B-516E912B07AC}" destId="{77DE730A-6617-4C20-A53E-E6540373429B}" srcOrd="3" destOrd="0" presId="urn:microsoft.com/office/officeart/2018/5/layout/IconCircleLabelList"/>
    <dgm:cxn modelId="{1ACA5788-7BB1-43C6-8383-A73C9DC6D880}" type="presParOf" srcId="{EAAB99A8-71E6-4E96-B96B-516E912B07AC}" destId="{DD43C514-9DBE-46F3-9913-253D91AE0313}" srcOrd="4" destOrd="0" presId="urn:microsoft.com/office/officeart/2018/5/layout/IconCircleLabelList"/>
    <dgm:cxn modelId="{23D5C191-BD38-446D-9526-34947D6404D4}" type="presParOf" srcId="{DD43C514-9DBE-46F3-9913-253D91AE0313}" destId="{85BE96C6-C37A-462F-96DB-29CA74AE3D6C}" srcOrd="0" destOrd="0" presId="urn:microsoft.com/office/officeart/2018/5/layout/IconCircleLabelList"/>
    <dgm:cxn modelId="{A559B108-A445-425D-AFB3-0EA33DF148D7}" type="presParOf" srcId="{DD43C514-9DBE-46F3-9913-253D91AE0313}" destId="{A8B8A47C-6C7C-4B20-A21F-003287C80B1A}" srcOrd="1" destOrd="0" presId="urn:microsoft.com/office/officeart/2018/5/layout/IconCircleLabelList"/>
    <dgm:cxn modelId="{F6D29D5F-A371-4FB1-AA73-C0A020EA8A39}" type="presParOf" srcId="{DD43C514-9DBE-46F3-9913-253D91AE0313}" destId="{6A4D116D-5791-47DD-9E4B-62018AA893FF}" srcOrd="2" destOrd="0" presId="urn:microsoft.com/office/officeart/2018/5/layout/IconCircleLabelList"/>
    <dgm:cxn modelId="{F643392B-3E51-4F06-9336-97C338DB167E}" type="presParOf" srcId="{DD43C514-9DBE-46F3-9913-253D91AE0313}" destId="{E77F1FB0-D8F4-4265-BDFE-2C9AAD5455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7D068-C429-406A-A4E3-0166C86D186E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6C918-B1DA-4CD4-B815-E1F9B4727F8F}">
      <dgm:prSet phldrT="[Text]"/>
      <dgm:spPr/>
      <dgm:t>
        <a:bodyPr/>
        <a:lstStyle/>
        <a:p>
          <a:r>
            <a:rPr lang="en-US"/>
            <a:t>Prepare Data</a:t>
          </a:r>
        </a:p>
      </dgm:t>
    </dgm:pt>
    <dgm:pt modelId="{0C0E213D-F8AC-4FB7-86EA-D76ABAC4D290}" type="parTrans" cxnId="{354D96A8-74E3-426C-80BE-9565EFA7EA6F}">
      <dgm:prSet/>
      <dgm:spPr/>
      <dgm:t>
        <a:bodyPr/>
        <a:lstStyle/>
        <a:p>
          <a:endParaRPr lang="en-US"/>
        </a:p>
      </dgm:t>
    </dgm:pt>
    <dgm:pt modelId="{981B7A97-5FAA-431C-92A0-962FF7117A76}" type="sibTrans" cxnId="{354D96A8-74E3-426C-80BE-9565EFA7EA6F}">
      <dgm:prSet/>
      <dgm:spPr/>
      <dgm:t>
        <a:bodyPr/>
        <a:lstStyle/>
        <a:p>
          <a:endParaRPr lang="en-US"/>
        </a:p>
      </dgm:t>
    </dgm:pt>
    <dgm:pt modelId="{ACA0318A-9782-46B3-A472-08AB3CDE3AD8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Find, Select and/or Create Data</a:t>
          </a:r>
          <a:endParaRPr lang="en-US" sz="1400" dirty="0"/>
        </a:p>
      </dgm:t>
    </dgm:pt>
    <dgm:pt modelId="{EDE58447-6458-4058-B2C8-07F11058F026}" type="parTrans" cxnId="{7F77E358-AAC7-4A86-A295-D691859F3BA7}">
      <dgm:prSet/>
      <dgm:spPr/>
      <dgm:t>
        <a:bodyPr/>
        <a:lstStyle/>
        <a:p>
          <a:endParaRPr lang="en-US"/>
        </a:p>
      </dgm:t>
    </dgm:pt>
    <dgm:pt modelId="{3CBEBB76-7EAC-4F97-AA42-409F30A81C25}" type="sibTrans" cxnId="{7F77E358-AAC7-4A86-A295-D691859F3BA7}">
      <dgm:prSet/>
      <dgm:spPr/>
      <dgm:t>
        <a:bodyPr/>
        <a:lstStyle/>
        <a:p>
          <a:endParaRPr lang="en-US"/>
        </a:p>
      </dgm:t>
    </dgm:pt>
    <dgm:pt modelId="{E55E2E71-FC4E-456B-BE21-945131F34030}">
      <dgm:prSet phldrT="[Text]"/>
      <dgm:spPr/>
      <dgm:t>
        <a:bodyPr/>
        <a:lstStyle/>
        <a:p>
          <a:r>
            <a:rPr lang="en-US"/>
            <a:t>Train Model</a:t>
          </a:r>
        </a:p>
      </dgm:t>
    </dgm:pt>
    <dgm:pt modelId="{5748B2BB-1E70-4943-A6D5-C231AEA69CA8}" type="parTrans" cxnId="{579AFFF7-9AA4-468A-A424-BEEF7B2F614B}">
      <dgm:prSet/>
      <dgm:spPr/>
      <dgm:t>
        <a:bodyPr/>
        <a:lstStyle/>
        <a:p>
          <a:endParaRPr lang="en-US"/>
        </a:p>
      </dgm:t>
    </dgm:pt>
    <dgm:pt modelId="{9A646C52-E2CE-4E33-ACE0-C94D05D1BCE4}" type="sibTrans" cxnId="{579AFFF7-9AA4-468A-A424-BEEF7B2F614B}">
      <dgm:prSet/>
      <dgm:spPr/>
      <dgm:t>
        <a:bodyPr/>
        <a:lstStyle/>
        <a:p>
          <a:endParaRPr lang="en-US"/>
        </a:p>
      </dgm:t>
    </dgm:pt>
    <dgm:pt modelId="{1E9CD4DC-743F-4B9D-8D89-1F427D554487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learning algorithm</a:t>
          </a:r>
          <a:endParaRPr lang="en-US" sz="1400"/>
        </a:p>
      </dgm:t>
    </dgm:pt>
    <dgm:pt modelId="{88E47B0D-F1B8-444F-95CC-01C145723F0F}" type="parTrans" cxnId="{3A4D73CD-BBE2-4302-A903-133A10DB336D}">
      <dgm:prSet/>
      <dgm:spPr/>
      <dgm:t>
        <a:bodyPr/>
        <a:lstStyle/>
        <a:p>
          <a:endParaRPr lang="en-US"/>
        </a:p>
      </dgm:t>
    </dgm:pt>
    <dgm:pt modelId="{F0DCA57D-F214-40CB-9F11-6D9DDCB0CB5D}" type="sibTrans" cxnId="{3A4D73CD-BBE2-4302-A903-133A10DB336D}">
      <dgm:prSet/>
      <dgm:spPr/>
      <dgm:t>
        <a:bodyPr/>
        <a:lstStyle/>
        <a:p>
          <a:endParaRPr lang="en-US"/>
        </a:p>
      </dgm:t>
    </dgm:pt>
    <dgm:pt modelId="{5DA9CFC3-A0B7-4851-AADC-A360D403E162}">
      <dgm:prSet phldrT="[Text]"/>
      <dgm:spPr/>
      <dgm:t>
        <a:bodyPr/>
        <a:lstStyle/>
        <a:p>
          <a:r>
            <a:rPr lang="en-US"/>
            <a:t>Test Model</a:t>
          </a:r>
        </a:p>
      </dgm:t>
    </dgm:pt>
    <dgm:pt modelId="{7263FD18-ED1A-482A-867F-2B47516B9737}" type="parTrans" cxnId="{C9A5C2E4-8D22-4D3A-B9EC-55A2BB7EF4E4}">
      <dgm:prSet/>
      <dgm:spPr/>
      <dgm:t>
        <a:bodyPr/>
        <a:lstStyle/>
        <a:p>
          <a:endParaRPr lang="en-US"/>
        </a:p>
      </dgm:t>
    </dgm:pt>
    <dgm:pt modelId="{AFB27FB3-DD51-4370-BA3A-A0692DECF9B0}" type="sibTrans" cxnId="{C9A5C2E4-8D22-4D3A-B9EC-55A2BB7EF4E4}">
      <dgm:prSet/>
      <dgm:spPr/>
      <dgm:t>
        <a:bodyPr/>
        <a:lstStyle/>
        <a:p>
          <a:endParaRPr lang="en-US"/>
        </a:p>
      </dgm:t>
    </dgm:pt>
    <dgm:pt modelId="{C7F508A9-3E4C-4BA3-B36E-AE072692A689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Test Candidate Model with unseen data</a:t>
          </a:r>
          <a:endParaRPr lang="en-US" sz="1400"/>
        </a:p>
      </dgm:t>
    </dgm:pt>
    <dgm:pt modelId="{E23841EC-F8C3-4DAA-8706-03D13F18E3C9}" type="parTrans" cxnId="{A8D30EEC-BD0F-431B-9F75-2D5F06337481}">
      <dgm:prSet/>
      <dgm:spPr/>
      <dgm:t>
        <a:bodyPr/>
        <a:lstStyle/>
        <a:p>
          <a:endParaRPr lang="en-US"/>
        </a:p>
      </dgm:t>
    </dgm:pt>
    <dgm:pt modelId="{F2283369-1B4D-4696-937A-ED144E1007AC}" type="sibTrans" cxnId="{A8D30EEC-BD0F-431B-9F75-2D5F06337481}">
      <dgm:prSet/>
      <dgm:spPr/>
      <dgm:t>
        <a:bodyPr/>
        <a:lstStyle/>
        <a:p>
          <a:endParaRPr lang="en-US"/>
        </a:p>
      </dgm:t>
    </dgm:pt>
    <dgm:pt modelId="{49CB4A35-FC75-4864-A956-87C3A6776E00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FAE57A4-53BA-46CC-8051-86021201237D}" type="parTrans" cxnId="{02E93C4E-5EA9-40E3-9421-4CE94E4CB17D}">
      <dgm:prSet/>
      <dgm:spPr/>
      <dgm:t>
        <a:bodyPr/>
        <a:lstStyle/>
        <a:p>
          <a:endParaRPr lang="en-US"/>
        </a:p>
      </dgm:t>
    </dgm:pt>
    <dgm:pt modelId="{383233A6-41F7-425B-9E38-97D61467155B}" type="sibTrans" cxnId="{02E93C4E-5EA9-40E3-9421-4CE94E4CB17D}">
      <dgm:prSet/>
      <dgm:spPr/>
      <dgm:t>
        <a:bodyPr/>
        <a:lstStyle/>
        <a:p>
          <a:endParaRPr lang="en-US"/>
        </a:p>
      </dgm:t>
    </dgm:pt>
    <dgm:pt modelId="{93A73235-452D-4755-9167-21C6DC05BD96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Deploy Chosen Model</a:t>
          </a:r>
          <a:endParaRPr lang="en-US" sz="1400"/>
        </a:p>
      </dgm:t>
    </dgm:pt>
    <dgm:pt modelId="{6FD1930D-FCBE-4E51-8992-22D8C2281C9C}" type="parTrans" cxnId="{E874C4A7-C0DD-47AC-BD74-5D3988D3161B}">
      <dgm:prSet/>
      <dgm:spPr/>
      <dgm:t>
        <a:bodyPr/>
        <a:lstStyle/>
        <a:p>
          <a:endParaRPr lang="en-US"/>
        </a:p>
      </dgm:t>
    </dgm:pt>
    <dgm:pt modelId="{79AB05BB-CB69-4A1D-A9AA-6B0F9175D510}" type="sibTrans" cxnId="{E874C4A7-C0DD-47AC-BD74-5D3988D3161B}">
      <dgm:prSet/>
      <dgm:spPr/>
      <dgm:t>
        <a:bodyPr/>
        <a:lstStyle/>
        <a:p>
          <a:endParaRPr lang="en-US"/>
        </a:p>
      </dgm:t>
    </dgm:pt>
    <dgm:pt modelId="{6BA2BC78-9853-4614-8D1C-5FC8359B044E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preprocessing</a:t>
          </a:r>
          <a:endParaRPr lang="en-US" sz="14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</dgm:t>
    </dgm:pt>
    <dgm:pt modelId="{3F07CED8-E68D-4008-B031-D886204D8913}" type="parTrans" cxnId="{84E08C76-6CC2-4F83-B2E2-4F9B2F628945}">
      <dgm:prSet/>
      <dgm:spPr/>
      <dgm:t>
        <a:bodyPr/>
        <a:lstStyle/>
        <a:p>
          <a:endParaRPr lang="en-US"/>
        </a:p>
      </dgm:t>
    </dgm:pt>
    <dgm:pt modelId="{ABADD4C4-7430-4F3D-8324-19ED0FF421D5}" type="sibTrans" cxnId="{84E08C76-6CC2-4F83-B2E2-4F9B2F628945}">
      <dgm:prSet/>
      <dgm:spPr/>
      <dgm:t>
        <a:bodyPr/>
        <a:lstStyle/>
        <a:p>
          <a:endParaRPr lang="en-US"/>
        </a:p>
      </dgm:t>
    </dgm:pt>
    <dgm:pt modelId="{E683A72E-7508-4D3C-8D21-5E09E70F75D1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Candidate model</a:t>
          </a:r>
        </a:p>
      </dgm:t>
    </dgm:pt>
    <dgm:pt modelId="{02C080B4-800E-417A-96E8-2D94393DC1E7}" type="parTrans" cxnId="{4EF9A1E3-EB9E-40D7-9C84-E8DADE2EB4A0}">
      <dgm:prSet/>
      <dgm:spPr/>
      <dgm:t>
        <a:bodyPr/>
        <a:lstStyle/>
        <a:p>
          <a:endParaRPr lang="en-US"/>
        </a:p>
      </dgm:t>
    </dgm:pt>
    <dgm:pt modelId="{3219B3CB-E31E-457C-A2E4-F2C00852B7A5}" type="sibTrans" cxnId="{4EF9A1E3-EB9E-40D7-9C84-E8DADE2EB4A0}">
      <dgm:prSet/>
      <dgm:spPr/>
      <dgm:t>
        <a:bodyPr/>
        <a:lstStyle/>
        <a:p>
          <a:endParaRPr lang="en-US"/>
        </a:p>
      </dgm:t>
    </dgm:pt>
    <dgm:pt modelId="{4F24CB7D-F323-47C2-94C3-91CBF39CF6D6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</a:t>
          </a:r>
          <a:r>
            <a:rPr lang="en-US" sz="1400" i="1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good enough </a:t>
          </a:r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model</a:t>
          </a:r>
        </a:p>
      </dgm:t>
    </dgm:pt>
    <dgm:pt modelId="{B31360F8-1556-4AC5-A1D9-AB01A0C629D5}" type="parTrans" cxnId="{6A500C32-A666-43A9-B133-0C3F76B9AAF7}">
      <dgm:prSet/>
      <dgm:spPr/>
      <dgm:t>
        <a:bodyPr/>
        <a:lstStyle/>
        <a:p>
          <a:endParaRPr lang="en-US"/>
        </a:p>
      </dgm:t>
    </dgm:pt>
    <dgm:pt modelId="{5BEB2981-6B94-493A-AC83-2B5B6FB77B85}" type="sibTrans" cxnId="{6A500C32-A666-43A9-B133-0C3F76B9AAF7}">
      <dgm:prSet/>
      <dgm:spPr/>
      <dgm:t>
        <a:bodyPr/>
        <a:lstStyle/>
        <a:p>
          <a:endParaRPr lang="en-US"/>
        </a:p>
      </dgm:t>
    </dgm:pt>
    <dgm:pt modelId="{172E24B1-6715-4535-B7FB-6E2C4C0AB41A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Application posts to API</a:t>
          </a:r>
        </a:p>
      </dgm:t>
    </dgm:pt>
    <dgm:pt modelId="{96168450-07A8-47BB-9142-441490F9A112}" type="parTrans" cxnId="{BEE286CF-9C9A-426C-B053-E545564FBF63}">
      <dgm:prSet/>
      <dgm:spPr/>
      <dgm:t>
        <a:bodyPr/>
        <a:lstStyle/>
        <a:p>
          <a:endParaRPr lang="en-US"/>
        </a:p>
      </dgm:t>
    </dgm:pt>
    <dgm:pt modelId="{FF95328E-9768-456D-8CEC-B56AD1253936}" type="sibTrans" cxnId="{BEE286CF-9C9A-426C-B053-E545564FBF63}">
      <dgm:prSet/>
      <dgm:spPr/>
      <dgm:t>
        <a:bodyPr/>
        <a:lstStyle/>
        <a:p>
          <a:endParaRPr lang="en-US"/>
        </a:p>
      </dgm:t>
    </dgm:pt>
    <dgm:pt modelId="{0A8AEA95-BECB-4AD4-99A1-0E5E2308E1AF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Feature Engineering</a:t>
          </a:r>
          <a:endParaRPr lang="en-US" sz="14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</dgm:t>
    </dgm:pt>
    <dgm:pt modelId="{6BDC3BFC-27B0-460C-B7DF-5AE7FA046091}" type="parTrans" cxnId="{2CF6467A-3BB0-4B36-B9DF-94E9BACAE2F1}">
      <dgm:prSet/>
      <dgm:spPr/>
      <dgm:t>
        <a:bodyPr/>
        <a:lstStyle/>
        <a:p>
          <a:endParaRPr lang="en-US"/>
        </a:p>
      </dgm:t>
    </dgm:pt>
    <dgm:pt modelId="{0B06C76C-0043-485E-A444-809E2C113FA2}" type="sibTrans" cxnId="{2CF6467A-3BB0-4B36-B9DF-94E9BACAE2F1}">
      <dgm:prSet/>
      <dgm:spPr/>
      <dgm:t>
        <a:bodyPr/>
        <a:lstStyle/>
        <a:p>
          <a:endParaRPr lang="en-US"/>
        </a:p>
      </dgm:t>
    </dgm:pt>
    <dgm:pt modelId="{C1356CD1-D817-44BF-BCC9-DE04B09851CF}" type="pres">
      <dgm:prSet presAssocID="{75F7D068-C429-406A-A4E3-0166C86D186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374EDD3-FC10-491C-8493-05FC82E62645}" type="pres">
      <dgm:prSet presAssocID="{75F7D068-C429-406A-A4E3-0166C86D186E}" presName="children" presStyleCnt="0"/>
      <dgm:spPr/>
    </dgm:pt>
    <dgm:pt modelId="{272608FC-F3EB-4F7C-82D3-C0CF869717C5}" type="pres">
      <dgm:prSet presAssocID="{75F7D068-C429-406A-A4E3-0166C86D186E}" presName="child1group" presStyleCnt="0"/>
      <dgm:spPr/>
    </dgm:pt>
    <dgm:pt modelId="{68BBFF91-AE0A-49A1-AEB9-363510D7FD39}" type="pres">
      <dgm:prSet presAssocID="{75F7D068-C429-406A-A4E3-0166C86D186E}" presName="child1" presStyleLbl="bgAcc1" presStyleIdx="0" presStyleCnt="4"/>
      <dgm:spPr/>
    </dgm:pt>
    <dgm:pt modelId="{B2AA7553-D5E1-4402-BAB4-0CB963847FD6}" type="pres">
      <dgm:prSet presAssocID="{75F7D068-C429-406A-A4E3-0166C86D186E}" presName="child1Text" presStyleLbl="bgAcc1" presStyleIdx="0" presStyleCnt="4">
        <dgm:presLayoutVars>
          <dgm:bulletEnabled val="1"/>
        </dgm:presLayoutVars>
      </dgm:prSet>
      <dgm:spPr/>
    </dgm:pt>
    <dgm:pt modelId="{200AAB4D-9477-4C54-9415-6EB42E40C47A}" type="pres">
      <dgm:prSet presAssocID="{75F7D068-C429-406A-A4E3-0166C86D186E}" presName="child2group" presStyleCnt="0"/>
      <dgm:spPr/>
    </dgm:pt>
    <dgm:pt modelId="{BB23BBC5-2295-4188-948D-669AC55DE16E}" type="pres">
      <dgm:prSet presAssocID="{75F7D068-C429-406A-A4E3-0166C86D186E}" presName="child2" presStyleLbl="bgAcc1" presStyleIdx="1" presStyleCnt="4"/>
      <dgm:spPr/>
    </dgm:pt>
    <dgm:pt modelId="{565008ED-7D23-4CC7-A014-59EA577D7E80}" type="pres">
      <dgm:prSet presAssocID="{75F7D068-C429-406A-A4E3-0166C86D186E}" presName="child2Text" presStyleLbl="bgAcc1" presStyleIdx="1" presStyleCnt="4">
        <dgm:presLayoutVars>
          <dgm:bulletEnabled val="1"/>
        </dgm:presLayoutVars>
      </dgm:prSet>
      <dgm:spPr/>
    </dgm:pt>
    <dgm:pt modelId="{F69BCEC7-F1C6-4513-A366-E91737778044}" type="pres">
      <dgm:prSet presAssocID="{75F7D068-C429-406A-A4E3-0166C86D186E}" presName="child3group" presStyleCnt="0"/>
      <dgm:spPr/>
    </dgm:pt>
    <dgm:pt modelId="{50DC191F-1931-460F-BA3E-2759EF212924}" type="pres">
      <dgm:prSet presAssocID="{75F7D068-C429-406A-A4E3-0166C86D186E}" presName="child3" presStyleLbl="bgAcc1" presStyleIdx="2" presStyleCnt="4" custLinFactNeighborX="3828"/>
      <dgm:spPr/>
    </dgm:pt>
    <dgm:pt modelId="{69A7E03E-2F36-4F0C-852B-E1B66BD09319}" type="pres">
      <dgm:prSet presAssocID="{75F7D068-C429-406A-A4E3-0166C86D186E}" presName="child3Text" presStyleLbl="bgAcc1" presStyleIdx="2" presStyleCnt="4">
        <dgm:presLayoutVars>
          <dgm:bulletEnabled val="1"/>
        </dgm:presLayoutVars>
      </dgm:prSet>
      <dgm:spPr/>
    </dgm:pt>
    <dgm:pt modelId="{452B5258-A452-4781-9046-CF80C3B0E4E6}" type="pres">
      <dgm:prSet presAssocID="{75F7D068-C429-406A-A4E3-0166C86D186E}" presName="child4group" presStyleCnt="0"/>
      <dgm:spPr/>
    </dgm:pt>
    <dgm:pt modelId="{8686AA24-1B54-4BCE-BB90-F5BD8DB4FE97}" type="pres">
      <dgm:prSet presAssocID="{75F7D068-C429-406A-A4E3-0166C86D186E}" presName="child4" presStyleLbl="bgAcc1" presStyleIdx="3" presStyleCnt="4"/>
      <dgm:spPr/>
    </dgm:pt>
    <dgm:pt modelId="{C23B8AA5-2901-432F-9A4E-87B0DF669E19}" type="pres">
      <dgm:prSet presAssocID="{75F7D068-C429-406A-A4E3-0166C86D186E}" presName="child4Text" presStyleLbl="bgAcc1" presStyleIdx="3" presStyleCnt="4">
        <dgm:presLayoutVars>
          <dgm:bulletEnabled val="1"/>
        </dgm:presLayoutVars>
      </dgm:prSet>
      <dgm:spPr/>
    </dgm:pt>
    <dgm:pt modelId="{8E1FF6D1-5A1F-4E54-B9C0-33E20BEBBB22}" type="pres">
      <dgm:prSet presAssocID="{75F7D068-C429-406A-A4E3-0166C86D186E}" presName="childPlaceholder" presStyleCnt="0"/>
      <dgm:spPr/>
    </dgm:pt>
    <dgm:pt modelId="{26AD2435-F761-4803-ACB5-791A4005E757}" type="pres">
      <dgm:prSet presAssocID="{75F7D068-C429-406A-A4E3-0166C86D186E}" presName="circle" presStyleCnt="0"/>
      <dgm:spPr/>
    </dgm:pt>
    <dgm:pt modelId="{3ACF0A57-6938-4580-9A9C-15D3A0F21010}" type="pres">
      <dgm:prSet presAssocID="{75F7D068-C429-406A-A4E3-0166C86D186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449A328-CC52-4353-A457-ABF2B127EFDA}" type="pres">
      <dgm:prSet presAssocID="{75F7D068-C429-406A-A4E3-0166C86D186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55E4F98-49A7-4D2E-BF4D-114FECD5E2AD}" type="pres">
      <dgm:prSet presAssocID="{75F7D068-C429-406A-A4E3-0166C86D186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2211DA3-02A2-419B-9C99-835A77C4156A}" type="pres">
      <dgm:prSet presAssocID="{75F7D068-C429-406A-A4E3-0166C86D186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7152C53-603B-4E4A-A8F3-9DA2BAAA5DDB}" type="pres">
      <dgm:prSet presAssocID="{75F7D068-C429-406A-A4E3-0166C86D186E}" presName="quadrantPlaceholder" presStyleCnt="0"/>
      <dgm:spPr/>
    </dgm:pt>
    <dgm:pt modelId="{A92BFFE7-4781-4543-AFC4-FE38D2DC9626}" type="pres">
      <dgm:prSet presAssocID="{75F7D068-C429-406A-A4E3-0166C86D186E}" presName="center1" presStyleLbl="fgShp" presStyleIdx="0" presStyleCnt="2"/>
      <dgm:spPr/>
    </dgm:pt>
    <dgm:pt modelId="{514450A2-3779-4B8A-A7F4-2E5720C6CDBD}" type="pres">
      <dgm:prSet presAssocID="{75F7D068-C429-406A-A4E3-0166C86D186E}" presName="center2" presStyleLbl="fgShp" presStyleIdx="1" presStyleCnt="2"/>
      <dgm:spPr/>
    </dgm:pt>
  </dgm:ptLst>
  <dgm:cxnLst>
    <dgm:cxn modelId="{CC90DD02-05D3-4E12-9E89-07A0C7DD40E0}" type="presOf" srcId="{93A73235-452D-4755-9167-21C6DC05BD96}" destId="{C23B8AA5-2901-432F-9A4E-87B0DF669E19}" srcOrd="1" destOrd="0" presId="urn:microsoft.com/office/officeart/2005/8/layout/cycle4"/>
    <dgm:cxn modelId="{72186803-DE19-471F-ADE0-2DA8793EE101}" type="presOf" srcId="{4F24CB7D-F323-47C2-94C3-91CBF39CF6D6}" destId="{50DC191F-1931-460F-BA3E-2759EF212924}" srcOrd="0" destOrd="1" presId="urn:microsoft.com/office/officeart/2005/8/layout/cycle4"/>
    <dgm:cxn modelId="{9F20B210-166B-498F-852A-D78EA04222DB}" type="presOf" srcId="{5DA9CFC3-A0B7-4851-AADC-A360D403E162}" destId="{055E4F98-49A7-4D2E-BF4D-114FECD5E2AD}" srcOrd="0" destOrd="0" presId="urn:microsoft.com/office/officeart/2005/8/layout/cycle4"/>
    <dgm:cxn modelId="{0794A11A-C33E-40F1-AC56-3D4D47249EAC}" type="presOf" srcId="{E683A72E-7508-4D3C-8D21-5E09E70F75D1}" destId="{565008ED-7D23-4CC7-A014-59EA577D7E80}" srcOrd="1" destOrd="1" presId="urn:microsoft.com/office/officeart/2005/8/layout/cycle4"/>
    <dgm:cxn modelId="{7239D42C-6E1B-4E2C-A01C-FA7B80C7E614}" type="presOf" srcId="{0EC6C918-B1DA-4CD4-B815-E1F9B4727F8F}" destId="{3ACF0A57-6938-4580-9A9C-15D3A0F21010}" srcOrd="0" destOrd="0" presId="urn:microsoft.com/office/officeart/2005/8/layout/cycle4"/>
    <dgm:cxn modelId="{6A500C32-A666-43A9-B133-0C3F76B9AAF7}" srcId="{5DA9CFC3-A0B7-4851-AADC-A360D403E162}" destId="{4F24CB7D-F323-47C2-94C3-91CBF39CF6D6}" srcOrd="1" destOrd="0" parTransId="{B31360F8-1556-4AC5-A1D9-AB01A0C629D5}" sibTransId="{5BEB2981-6B94-493A-AC83-2B5B6FB77B85}"/>
    <dgm:cxn modelId="{106F3732-44F1-4741-8B28-64373E2955F6}" type="presOf" srcId="{4F24CB7D-F323-47C2-94C3-91CBF39CF6D6}" destId="{69A7E03E-2F36-4F0C-852B-E1B66BD09319}" srcOrd="1" destOrd="1" presId="urn:microsoft.com/office/officeart/2005/8/layout/cycle4"/>
    <dgm:cxn modelId="{5B65075C-4CAA-46AB-B04F-B8B41DB4B7A9}" type="presOf" srcId="{6BA2BC78-9853-4614-8D1C-5FC8359B044E}" destId="{68BBFF91-AE0A-49A1-AEB9-363510D7FD39}" srcOrd="0" destOrd="1" presId="urn:microsoft.com/office/officeart/2005/8/layout/cycle4"/>
    <dgm:cxn modelId="{0BE39244-1A88-4DDF-AD72-E0B1C2557CA1}" type="presOf" srcId="{ACA0318A-9782-46B3-A472-08AB3CDE3AD8}" destId="{B2AA7553-D5E1-4402-BAB4-0CB963847FD6}" srcOrd="1" destOrd="0" presId="urn:microsoft.com/office/officeart/2005/8/layout/cycle4"/>
    <dgm:cxn modelId="{02E93C4E-5EA9-40E3-9421-4CE94E4CB17D}" srcId="{75F7D068-C429-406A-A4E3-0166C86D186E}" destId="{49CB4A35-FC75-4864-A956-87C3A6776E00}" srcOrd="3" destOrd="0" parTransId="{0FAE57A4-53BA-46CC-8051-86021201237D}" sibTransId="{383233A6-41F7-425B-9E38-97D61467155B}"/>
    <dgm:cxn modelId="{CF7C3F72-C0EC-42CA-A366-7DB7959F1311}" type="presOf" srcId="{6BA2BC78-9853-4614-8D1C-5FC8359B044E}" destId="{B2AA7553-D5E1-4402-BAB4-0CB963847FD6}" srcOrd="1" destOrd="1" presId="urn:microsoft.com/office/officeart/2005/8/layout/cycle4"/>
    <dgm:cxn modelId="{84E08C76-6CC2-4F83-B2E2-4F9B2F628945}" srcId="{0EC6C918-B1DA-4CD4-B815-E1F9B4727F8F}" destId="{6BA2BC78-9853-4614-8D1C-5FC8359B044E}" srcOrd="1" destOrd="0" parTransId="{3F07CED8-E68D-4008-B031-D886204D8913}" sibTransId="{ABADD4C4-7430-4F3D-8324-19ED0FF421D5}"/>
    <dgm:cxn modelId="{7F77E358-AAC7-4A86-A295-D691859F3BA7}" srcId="{0EC6C918-B1DA-4CD4-B815-E1F9B4727F8F}" destId="{ACA0318A-9782-46B3-A472-08AB3CDE3AD8}" srcOrd="0" destOrd="0" parTransId="{EDE58447-6458-4058-B2C8-07F11058F026}" sibTransId="{3CBEBB76-7EAC-4F97-AA42-409F30A81C25}"/>
    <dgm:cxn modelId="{2CF6467A-3BB0-4B36-B9DF-94E9BACAE2F1}" srcId="{0EC6C918-B1DA-4CD4-B815-E1F9B4727F8F}" destId="{0A8AEA95-BECB-4AD4-99A1-0E5E2308E1AF}" srcOrd="2" destOrd="0" parTransId="{6BDC3BFC-27B0-460C-B7DF-5AE7FA046091}" sibTransId="{0B06C76C-0043-485E-A444-809E2C113FA2}"/>
    <dgm:cxn modelId="{7F8F267F-FD70-4C86-A1E8-580CA07CD8A9}" type="presOf" srcId="{0A8AEA95-BECB-4AD4-99A1-0E5E2308E1AF}" destId="{68BBFF91-AE0A-49A1-AEB9-363510D7FD39}" srcOrd="0" destOrd="2" presId="urn:microsoft.com/office/officeart/2005/8/layout/cycle4"/>
    <dgm:cxn modelId="{58742E8C-0FFF-4BAA-B35B-CBF888C9EE5F}" type="presOf" srcId="{49CB4A35-FC75-4864-A956-87C3A6776E00}" destId="{E2211DA3-02A2-419B-9C99-835A77C4156A}" srcOrd="0" destOrd="0" presId="urn:microsoft.com/office/officeart/2005/8/layout/cycle4"/>
    <dgm:cxn modelId="{BDE29B8C-8130-4853-8E54-795BC7868020}" type="presOf" srcId="{1E9CD4DC-743F-4B9D-8D89-1F427D554487}" destId="{BB23BBC5-2295-4188-948D-669AC55DE16E}" srcOrd="0" destOrd="0" presId="urn:microsoft.com/office/officeart/2005/8/layout/cycle4"/>
    <dgm:cxn modelId="{A90B8794-249B-49F9-AAFD-B5936CD7380F}" type="presOf" srcId="{75F7D068-C429-406A-A4E3-0166C86D186E}" destId="{C1356CD1-D817-44BF-BCC9-DE04B09851CF}" srcOrd="0" destOrd="0" presId="urn:microsoft.com/office/officeart/2005/8/layout/cycle4"/>
    <dgm:cxn modelId="{4DC08EA6-6570-4582-8E11-9807D5AE46A4}" type="presOf" srcId="{172E24B1-6715-4535-B7FB-6E2C4C0AB41A}" destId="{8686AA24-1B54-4BCE-BB90-F5BD8DB4FE97}" srcOrd="0" destOrd="1" presId="urn:microsoft.com/office/officeart/2005/8/layout/cycle4"/>
    <dgm:cxn modelId="{CD9644A7-2B46-4B1C-A106-1B049B1AB397}" type="presOf" srcId="{C7F508A9-3E4C-4BA3-B36E-AE072692A689}" destId="{69A7E03E-2F36-4F0C-852B-E1B66BD09319}" srcOrd="1" destOrd="0" presId="urn:microsoft.com/office/officeart/2005/8/layout/cycle4"/>
    <dgm:cxn modelId="{6AC8B0A7-46D3-415D-B750-5797FB7E75BA}" type="presOf" srcId="{E683A72E-7508-4D3C-8D21-5E09E70F75D1}" destId="{BB23BBC5-2295-4188-948D-669AC55DE16E}" srcOrd="0" destOrd="1" presId="urn:microsoft.com/office/officeart/2005/8/layout/cycle4"/>
    <dgm:cxn modelId="{E874C4A7-C0DD-47AC-BD74-5D3988D3161B}" srcId="{49CB4A35-FC75-4864-A956-87C3A6776E00}" destId="{93A73235-452D-4755-9167-21C6DC05BD96}" srcOrd="0" destOrd="0" parTransId="{6FD1930D-FCBE-4E51-8992-22D8C2281C9C}" sibTransId="{79AB05BB-CB69-4A1D-A9AA-6B0F9175D510}"/>
    <dgm:cxn modelId="{354D96A8-74E3-426C-80BE-9565EFA7EA6F}" srcId="{75F7D068-C429-406A-A4E3-0166C86D186E}" destId="{0EC6C918-B1DA-4CD4-B815-E1F9B4727F8F}" srcOrd="0" destOrd="0" parTransId="{0C0E213D-F8AC-4FB7-86EA-D76ABAC4D290}" sibTransId="{981B7A97-5FAA-431C-92A0-962FF7117A76}"/>
    <dgm:cxn modelId="{79F32AC2-E58E-46C4-9D24-CAAD49449A9E}" type="presOf" srcId="{93A73235-452D-4755-9167-21C6DC05BD96}" destId="{8686AA24-1B54-4BCE-BB90-F5BD8DB4FE97}" srcOrd="0" destOrd="0" presId="urn:microsoft.com/office/officeart/2005/8/layout/cycle4"/>
    <dgm:cxn modelId="{3A4D73CD-BBE2-4302-A903-133A10DB336D}" srcId="{E55E2E71-FC4E-456B-BE21-945131F34030}" destId="{1E9CD4DC-743F-4B9D-8D89-1F427D554487}" srcOrd="0" destOrd="0" parTransId="{88E47B0D-F1B8-444F-95CC-01C145723F0F}" sibTransId="{F0DCA57D-F214-40CB-9F11-6D9DDCB0CB5D}"/>
    <dgm:cxn modelId="{42E76ACE-44E8-4A6F-B45A-874130EF98C5}" type="presOf" srcId="{172E24B1-6715-4535-B7FB-6E2C4C0AB41A}" destId="{C23B8AA5-2901-432F-9A4E-87B0DF669E19}" srcOrd="1" destOrd="1" presId="urn:microsoft.com/office/officeart/2005/8/layout/cycle4"/>
    <dgm:cxn modelId="{BEE286CF-9C9A-426C-B053-E545564FBF63}" srcId="{49CB4A35-FC75-4864-A956-87C3A6776E00}" destId="{172E24B1-6715-4535-B7FB-6E2C4C0AB41A}" srcOrd="1" destOrd="0" parTransId="{96168450-07A8-47BB-9142-441490F9A112}" sibTransId="{FF95328E-9768-456D-8CEC-B56AD1253936}"/>
    <dgm:cxn modelId="{3D4568D9-7FB8-4F57-877C-B58A7AF2346C}" type="presOf" srcId="{ACA0318A-9782-46B3-A472-08AB3CDE3AD8}" destId="{68BBFF91-AE0A-49A1-AEB9-363510D7FD39}" srcOrd="0" destOrd="0" presId="urn:microsoft.com/office/officeart/2005/8/layout/cycle4"/>
    <dgm:cxn modelId="{54F3DDDA-20C2-46F3-AB3F-CB76BBBD0FEB}" type="presOf" srcId="{C7F508A9-3E4C-4BA3-B36E-AE072692A689}" destId="{50DC191F-1931-460F-BA3E-2759EF212924}" srcOrd="0" destOrd="0" presId="urn:microsoft.com/office/officeart/2005/8/layout/cycle4"/>
    <dgm:cxn modelId="{4EF9A1E3-EB9E-40D7-9C84-E8DADE2EB4A0}" srcId="{E55E2E71-FC4E-456B-BE21-945131F34030}" destId="{E683A72E-7508-4D3C-8D21-5E09E70F75D1}" srcOrd="1" destOrd="0" parTransId="{02C080B4-800E-417A-96E8-2D94393DC1E7}" sibTransId="{3219B3CB-E31E-457C-A2E4-F2C00852B7A5}"/>
    <dgm:cxn modelId="{C9A5C2E4-8D22-4D3A-B9EC-55A2BB7EF4E4}" srcId="{75F7D068-C429-406A-A4E3-0166C86D186E}" destId="{5DA9CFC3-A0B7-4851-AADC-A360D403E162}" srcOrd="2" destOrd="0" parTransId="{7263FD18-ED1A-482A-867F-2B47516B9737}" sibTransId="{AFB27FB3-DD51-4370-BA3A-A0692DECF9B0}"/>
    <dgm:cxn modelId="{3B7CD5E5-2BCE-44B4-96D3-58921B9D38C6}" type="presOf" srcId="{E55E2E71-FC4E-456B-BE21-945131F34030}" destId="{3449A328-CC52-4353-A457-ABF2B127EFDA}" srcOrd="0" destOrd="0" presId="urn:microsoft.com/office/officeart/2005/8/layout/cycle4"/>
    <dgm:cxn modelId="{A8D30EEC-BD0F-431B-9F75-2D5F06337481}" srcId="{5DA9CFC3-A0B7-4851-AADC-A360D403E162}" destId="{C7F508A9-3E4C-4BA3-B36E-AE072692A689}" srcOrd="0" destOrd="0" parTransId="{E23841EC-F8C3-4DAA-8706-03D13F18E3C9}" sibTransId="{F2283369-1B4D-4696-937A-ED144E1007AC}"/>
    <dgm:cxn modelId="{B6914CF0-DA7E-46F9-8484-7CA8A57EF870}" type="presOf" srcId="{1E9CD4DC-743F-4B9D-8D89-1F427D554487}" destId="{565008ED-7D23-4CC7-A014-59EA577D7E80}" srcOrd="1" destOrd="0" presId="urn:microsoft.com/office/officeart/2005/8/layout/cycle4"/>
    <dgm:cxn modelId="{579AFFF7-9AA4-468A-A424-BEEF7B2F614B}" srcId="{75F7D068-C429-406A-A4E3-0166C86D186E}" destId="{E55E2E71-FC4E-456B-BE21-945131F34030}" srcOrd="1" destOrd="0" parTransId="{5748B2BB-1E70-4943-A6D5-C231AEA69CA8}" sibTransId="{9A646C52-E2CE-4E33-ACE0-C94D05D1BCE4}"/>
    <dgm:cxn modelId="{CBC1C2FF-293E-474F-B9E1-F5B7BA34A190}" type="presOf" srcId="{0A8AEA95-BECB-4AD4-99A1-0E5E2308E1AF}" destId="{B2AA7553-D5E1-4402-BAB4-0CB963847FD6}" srcOrd="1" destOrd="2" presId="urn:microsoft.com/office/officeart/2005/8/layout/cycle4"/>
    <dgm:cxn modelId="{680B393E-D0C9-456B-B86E-F9020AE04A02}" type="presParOf" srcId="{C1356CD1-D817-44BF-BCC9-DE04B09851CF}" destId="{2374EDD3-FC10-491C-8493-05FC82E62645}" srcOrd="0" destOrd="0" presId="urn:microsoft.com/office/officeart/2005/8/layout/cycle4"/>
    <dgm:cxn modelId="{C0F432A2-9218-40C5-B328-2275C5587620}" type="presParOf" srcId="{2374EDD3-FC10-491C-8493-05FC82E62645}" destId="{272608FC-F3EB-4F7C-82D3-C0CF869717C5}" srcOrd="0" destOrd="0" presId="urn:microsoft.com/office/officeart/2005/8/layout/cycle4"/>
    <dgm:cxn modelId="{0FADB30A-EDF3-4DD1-8A53-B21307050303}" type="presParOf" srcId="{272608FC-F3EB-4F7C-82D3-C0CF869717C5}" destId="{68BBFF91-AE0A-49A1-AEB9-363510D7FD39}" srcOrd="0" destOrd="0" presId="urn:microsoft.com/office/officeart/2005/8/layout/cycle4"/>
    <dgm:cxn modelId="{CFB3710D-1F65-4DB4-90D6-50897BD87B35}" type="presParOf" srcId="{272608FC-F3EB-4F7C-82D3-C0CF869717C5}" destId="{B2AA7553-D5E1-4402-BAB4-0CB963847FD6}" srcOrd="1" destOrd="0" presId="urn:microsoft.com/office/officeart/2005/8/layout/cycle4"/>
    <dgm:cxn modelId="{0E77E21C-277F-4141-946E-431F8391FAB7}" type="presParOf" srcId="{2374EDD3-FC10-491C-8493-05FC82E62645}" destId="{200AAB4D-9477-4C54-9415-6EB42E40C47A}" srcOrd="1" destOrd="0" presId="urn:microsoft.com/office/officeart/2005/8/layout/cycle4"/>
    <dgm:cxn modelId="{BEBFE856-75EB-49EC-982C-45C098A2EB22}" type="presParOf" srcId="{200AAB4D-9477-4C54-9415-6EB42E40C47A}" destId="{BB23BBC5-2295-4188-948D-669AC55DE16E}" srcOrd="0" destOrd="0" presId="urn:microsoft.com/office/officeart/2005/8/layout/cycle4"/>
    <dgm:cxn modelId="{68785D8E-4470-48EA-AF4F-6B65D8BBBB97}" type="presParOf" srcId="{200AAB4D-9477-4C54-9415-6EB42E40C47A}" destId="{565008ED-7D23-4CC7-A014-59EA577D7E80}" srcOrd="1" destOrd="0" presId="urn:microsoft.com/office/officeart/2005/8/layout/cycle4"/>
    <dgm:cxn modelId="{7B5ED97E-D65A-4112-9DF1-06E252BDDBBF}" type="presParOf" srcId="{2374EDD3-FC10-491C-8493-05FC82E62645}" destId="{F69BCEC7-F1C6-4513-A366-E91737778044}" srcOrd="2" destOrd="0" presId="urn:microsoft.com/office/officeart/2005/8/layout/cycle4"/>
    <dgm:cxn modelId="{41D118E5-0A6E-40A5-A5A6-8E549987A385}" type="presParOf" srcId="{F69BCEC7-F1C6-4513-A366-E91737778044}" destId="{50DC191F-1931-460F-BA3E-2759EF212924}" srcOrd="0" destOrd="0" presId="urn:microsoft.com/office/officeart/2005/8/layout/cycle4"/>
    <dgm:cxn modelId="{9006A528-3167-42D9-B5C5-C9A02B6D0CCE}" type="presParOf" srcId="{F69BCEC7-F1C6-4513-A366-E91737778044}" destId="{69A7E03E-2F36-4F0C-852B-E1B66BD09319}" srcOrd="1" destOrd="0" presId="urn:microsoft.com/office/officeart/2005/8/layout/cycle4"/>
    <dgm:cxn modelId="{E9AE9F4A-33AE-45B7-9AFC-CD5014730D67}" type="presParOf" srcId="{2374EDD3-FC10-491C-8493-05FC82E62645}" destId="{452B5258-A452-4781-9046-CF80C3B0E4E6}" srcOrd="3" destOrd="0" presId="urn:microsoft.com/office/officeart/2005/8/layout/cycle4"/>
    <dgm:cxn modelId="{E7D66D24-A436-4A30-9677-BDA1BC82BB3F}" type="presParOf" srcId="{452B5258-A452-4781-9046-CF80C3B0E4E6}" destId="{8686AA24-1B54-4BCE-BB90-F5BD8DB4FE97}" srcOrd="0" destOrd="0" presId="urn:microsoft.com/office/officeart/2005/8/layout/cycle4"/>
    <dgm:cxn modelId="{F62A8E35-334F-4581-92F3-77A7708CBEFB}" type="presParOf" srcId="{452B5258-A452-4781-9046-CF80C3B0E4E6}" destId="{C23B8AA5-2901-432F-9A4E-87B0DF669E19}" srcOrd="1" destOrd="0" presId="urn:microsoft.com/office/officeart/2005/8/layout/cycle4"/>
    <dgm:cxn modelId="{547D0914-1C1B-4AC3-9568-7F92C57DB11C}" type="presParOf" srcId="{2374EDD3-FC10-491C-8493-05FC82E62645}" destId="{8E1FF6D1-5A1F-4E54-B9C0-33E20BEBBB22}" srcOrd="4" destOrd="0" presId="urn:microsoft.com/office/officeart/2005/8/layout/cycle4"/>
    <dgm:cxn modelId="{08AD503F-AA44-41E0-B80B-DED7B49D00B1}" type="presParOf" srcId="{C1356CD1-D817-44BF-BCC9-DE04B09851CF}" destId="{26AD2435-F761-4803-ACB5-791A4005E757}" srcOrd="1" destOrd="0" presId="urn:microsoft.com/office/officeart/2005/8/layout/cycle4"/>
    <dgm:cxn modelId="{5DD2D41B-4E1D-4E0D-A945-58BF350F5458}" type="presParOf" srcId="{26AD2435-F761-4803-ACB5-791A4005E757}" destId="{3ACF0A57-6938-4580-9A9C-15D3A0F21010}" srcOrd="0" destOrd="0" presId="urn:microsoft.com/office/officeart/2005/8/layout/cycle4"/>
    <dgm:cxn modelId="{32D0B85A-4DFF-47C6-A493-C2D649E37038}" type="presParOf" srcId="{26AD2435-F761-4803-ACB5-791A4005E757}" destId="{3449A328-CC52-4353-A457-ABF2B127EFDA}" srcOrd="1" destOrd="0" presId="urn:microsoft.com/office/officeart/2005/8/layout/cycle4"/>
    <dgm:cxn modelId="{847C557B-223F-42C9-9AA4-44C0AAB0D951}" type="presParOf" srcId="{26AD2435-F761-4803-ACB5-791A4005E757}" destId="{055E4F98-49A7-4D2E-BF4D-114FECD5E2AD}" srcOrd="2" destOrd="0" presId="urn:microsoft.com/office/officeart/2005/8/layout/cycle4"/>
    <dgm:cxn modelId="{1231B81E-EB4B-4CB0-B106-886118D4A218}" type="presParOf" srcId="{26AD2435-F761-4803-ACB5-791A4005E757}" destId="{E2211DA3-02A2-419B-9C99-835A77C4156A}" srcOrd="3" destOrd="0" presId="urn:microsoft.com/office/officeart/2005/8/layout/cycle4"/>
    <dgm:cxn modelId="{003A1A1A-98BC-4DC1-8768-549DB78C90A8}" type="presParOf" srcId="{26AD2435-F761-4803-ACB5-791A4005E757}" destId="{87152C53-603B-4E4A-A8F3-9DA2BAAA5DDB}" srcOrd="4" destOrd="0" presId="urn:microsoft.com/office/officeart/2005/8/layout/cycle4"/>
    <dgm:cxn modelId="{2FB1E8EB-44C8-4ECF-B2AA-9EC183CB42C1}" type="presParOf" srcId="{C1356CD1-D817-44BF-BCC9-DE04B09851CF}" destId="{A92BFFE7-4781-4543-AFC4-FE38D2DC9626}" srcOrd="2" destOrd="0" presId="urn:microsoft.com/office/officeart/2005/8/layout/cycle4"/>
    <dgm:cxn modelId="{9C331AED-F5AE-4E86-9E39-CD46712D00C6}" type="presParOf" srcId="{C1356CD1-D817-44BF-BCC9-DE04B09851CF}" destId="{514450A2-3779-4B8A-A7F4-2E5720C6CDB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2C9940D8-70A1-4D4A-9548-AACBE230BA10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gm:t>
    </dgm:pt>
    <dgm:pt modelId="{6133F704-EA10-41FB-BCAF-D95FBECC0F77}" type="parTrans" cxnId="{9ACE8996-D520-42C1-9B2D-546D7287EA02}">
      <dgm:prSet/>
      <dgm:spPr/>
      <dgm:t>
        <a:bodyPr/>
        <a:lstStyle/>
        <a:p>
          <a:endParaRPr lang="en-US"/>
        </a:p>
      </dgm:t>
    </dgm:pt>
    <dgm:pt modelId="{A82D5525-17B4-4874-85F8-EA69E89AC4A7}" type="sibTrans" cxnId="{9ACE8996-D520-42C1-9B2D-546D7287EA02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3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2"/>
      <dgm:spPr/>
    </dgm:pt>
    <dgm:pt modelId="{D6344593-6D84-4497-AD38-548BC5B56C20}" type="pres">
      <dgm:prSet presAssocID="{700B9B32-E576-41AD-BF29-3C3D99AF451D}" presName="connectorText" presStyleLbl="sibTrans2D1" presStyleIdx="0" presStyleCnt="2"/>
      <dgm:spPr/>
    </dgm:pt>
    <dgm:pt modelId="{809F79EC-19CF-42ED-BABB-72F2DFB56DBE}" type="pres">
      <dgm:prSet presAssocID="{2C9940D8-70A1-4D4A-9548-AACBE230BA10}" presName="node" presStyleLbl="node1" presStyleIdx="1" presStyleCnt="3">
        <dgm:presLayoutVars>
          <dgm:bulletEnabled val="1"/>
        </dgm:presLayoutVars>
      </dgm:prSet>
      <dgm:spPr/>
    </dgm:pt>
    <dgm:pt modelId="{AD361EE1-C22E-4B38-9194-23FAFBB69594}" type="pres">
      <dgm:prSet presAssocID="{A82D5525-17B4-4874-85F8-EA69E89AC4A7}" presName="sibTrans" presStyleLbl="sibTrans2D1" presStyleIdx="1" presStyleCnt="2"/>
      <dgm:spPr/>
    </dgm:pt>
    <dgm:pt modelId="{8AB3EA25-B041-4BCA-BE88-D41AE2C36C70}" type="pres">
      <dgm:prSet presAssocID="{A82D5525-17B4-4874-85F8-EA69E89AC4A7}" presName="connectorText" presStyleLbl="sibTrans2D1" presStyleIdx="1" presStyleCnt="2"/>
      <dgm:spPr/>
    </dgm:pt>
    <dgm:pt modelId="{A28C9494-3778-4881-B8AA-822110BE4FEE}" type="pres">
      <dgm:prSet presAssocID="{4BA3DD77-4DB1-4385-A67F-E10C86A6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35C8117E-F740-4297-9934-BE91E00D9C44}" type="presOf" srcId="{2C9940D8-70A1-4D4A-9548-AACBE230BA10}" destId="{809F79EC-19CF-42ED-BABB-72F2DFB56DBE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ACE8996-D520-42C1-9B2D-546D7287EA02}" srcId="{59C5D181-A2DD-43D4-A2CA-913466AD0A43}" destId="{2C9940D8-70A1-4D4A-9548-AACBE230BA10}" srcOrd="1" destOrd="0" parTransId="{6133F704-EA10-41FB-BCAF-D95FBECC0F77}" sibTransId="{A82D5525-17B4-4874-85F8-EA69E89AC4A7}"/>
    <dgm:cxn modelId="{C393B19C-A203-4952-B3B5-B5ECB90F2C70}" type="presOf" srcId="{A82D5525-17B4-4874-85F8-EA69E89AC4A7}" destId="{8AB3EA25-B041-4BCA-BE88-D41AE2C36C70}" srcOrd="1" destOrd="0" presId="urn:microsoft.com/office/officeart/2005/8/layout/process1"/>
    <dgm:cxn modelId="{95FFACB8-E86D-449D-9B44-768DAADACA98}" srcId="{59C5D181-A2DD-43D4-A2CA-913466AD0A43}" destId="{4BA3DD77-4DB1-4385-A67F-E10C86A64D07}" srcOrd="2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BBD955F5-C389-42B5-9E2E-0E3E7C630D7C}" type="presOf" srcId="{A82D5525-17B4-4874-85F8-EA69E89AC4A7}" destId="{AD361EE1-C22E-4B38-9194-23FAFBB69594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7554A064-03D5-461E-8C9B-25B0A79513E5}" type="presParOf" srcId="{FF051CAF-F3F7-492B-8E54-BD2638197FC2}" destId="{809F79EC-19CF-42ED-BABB-72F2DFB56DBE}" srcOrd="2" destOrd="0" presId="urn:microsoft.com/office/officeart/2005/8/layout/process1"/>
    <dgm:cxn modelId="{30EBC96E-BC3D-4F59-93BD-EF8DDAF1B2A4}" type="presParOf" srcId="{FF051CAF-F3F7-492B-8E54-BD2638197FC2}" destId="{AD361EE1-C22E-4B38-9194-23FAFBB69594}" srcOrd="3" destOrd="0" presId="urn:microsoft.com/office/officeart/2005/8/layout/process1"/>
    <dgm:cxn modelId="{B59B7B72-CAD2-4E10-8A4F-FEE840EB0C77}" type="presParOf" srcId="{AD361EE1-C22E-4B38-9194-23FAFBB69594}" destId="{8AB3EA25-B041-4BCA-BE88-D41AE2C36C70}" srcOrd="0" destOrd="0" presId="urn:microsoft.com/office/officeart/2005/8/layout/process1"/>
    <dgm:cxn modelId="{CFB46467-8DDB-49DE-A1C2-895D959ED7DF}" type="presParOf" srcId="{FF051CAF-F3F7-492B-8E54-BD2638197FC2}" destId="{A28C9494-3778-4881-B8AA-822110BE4F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74A791-33ED-4351-98A3-ADBF9E9A323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6802B8-427A-490A-834B-741F8C506199}">
      <dgm:prSet/>
      <dgm:spPr/>
      <dgm:t>
        <a:bodyPr/>
        <a:lstStyle/>
        <a:p>
          <a:r>
            <a:rPr lang="en-US"/>
            <a:t>Claim</a:t>
          </a:r>
        </a:p>
      </dgm:t>
    </dgm:pt>
    <dgm:pt modelId="{0A0F9060-0673-4A9E-96C8-9F5B8D5F6238}" type="parTrans" cxnId="{FE7DF25E-0F81-4CBB-B4E6-26D210EB6CFE}">
      <dgm:prSet/>
      <dgm:spPr/>
      <dgm:t>
        <a:bodyPr/>
        <a:lstStyle/>
        <a:p>
          <a:endParaRPr lang="en-US"/>
        </a:p>
      </dgm:t>
    </dgm:pt>
    <dgm:pt modelId="{348925BD-A257-40F1-BD20-B579EBBF5062}" type="sibTrans" cxnId="{FE7DF25E-0F81-4CBB-B4E6-26D210EB6CFE}">
      <dgm:prSet/>
      <dgm:spPr/>
      <dgm:t>
        <a:bodyPr/>
        <a:lstStyle/>
        <a:p>
          <a:endParaRPr lang="en-US"/>
        </a:p>
      </dgm:t>
    </dgm:pt>
    <dgm:pt modelId="{0434480A-15D4-4ADE-A1A8-A5C5819F7437}">
      <dgm:prSet/>
      <dgm:spPr/>
      <dgm:t>
        <a:bodyPr/>
        <a:lstStyle/>
        <a:p>
          <a:r>
            <a:rPr lang="en-US"/>
            <a:t>Claim a pass over at aka.ms/dlworkshop </a:t>
          </a:r>
        </a:p>
      </dgm:t>
    </dgm:pt>
    <dgm:pt modelId="{4BE9E087-61A5-4891-A95B-268A9C54ED88}" type="parTrans" cxnId="{2062A88E-BCA2-42DE-8CE1-5BF05466EAC5}">
      <dgm:prSet/>
      <dgm:spPr/>
      <dgm:t>
        <a:bodyPr/>
        <a:lstStyle/>
        <a:p>
          <a:endParaRPr lang="en-US"/>
        </a:p>
      </dgm:t>
    </dgm:pt>
    <dgm:pt modelId="{710F855E-FE23-4C2B-A41A-7FAC84B43831}" type="sibTrans" cxnId="{2062A88E-BCA2-42DE-8CE1-5BF05466EAC5}">
      <dgm:prSet/>
      <dgm:spPr/>
      <dgm:t>
        <a:bodyPr/>
        <a:lstStyle/>
        <a:p>
          <a:endParaRPr lang="en-US"/>
        </a:p>
      </dgm:t>
    </dgm:pt>
    <dgm:pt modelId="{1377B434-1C11-4676-90F6-8D7E1A511934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8DF0AB37-60DA-4596-9D34-A2BA71A828B0}" type="parTrans" cxnId="{43FAEB05-21A1-42E7-9232-50366A7D9E4F}">
      <dgm:prSet/>
      <dgm:spPr/>
      <dgm:t>
        <a:bodyPr/>
        <a:lstStyle/>
        <a:p>
          <a:endParaRPr lang="en-US"/>
        </a:p>
      </dgm:t>
    </dgm:pt>
    <dgm:pt modelId="{E3DCEF6B-31E7-4C52-9CE1-5B6E4A40B4AD}" type="sibTrans" cxnId="{43FAEB05-21A1-42E7-9232-50366A7D9E4F}">
      <dgm:prSet/>
      <dgm:spPr/>
      <dgm:t>
        <a:bodyPr/>
        <a:lstStyle/>
        <a:p>
          <a:endParaRPr lang="en-US"/>
        </a:p>
      </dgm:t>
    </dgm:pt>
    <dgm:pt modelId="{BDF79756-0580-49E0-A8FD-139F176295E1}">
      <dgm:prSet/>
      <dgm:spPr/>
      <dgm:t>
        <a:bodyPr/>
        <a:lstStyle/>
        <a:p>
          <a:r>
            <a:rPr lang="en-US"/>
            <a:t>Go to aka.ms/globalaiazure to create and Azure Account</a:t>
          </a:r>
        </a:p>
      </dgm:t>
    </dgm:pt>
    <dgm:pt modelId="{749BA20A-646D-419D-A129-CE2EE190A0A9}" type="parTrans" cxnId="{E8E7A5B5-5965-4526-8838-0420AD66D03E}">
      <dgm:prSet/>
      <dgm:spPr/>
      <dgm:t>
        <a:bodyPr/>
        <a:lstStyle/>
        <a:p>
          <a:endParaRPr lang="en-US"/>
        </a:p>
      </dgm:t>
    </dgm:pt>
    <dgm:pt modelId="{9FB1F9DB-4577-4F2C-BC2D-6F1A7AF5F5D0}" type="sibTrans" cxnId="{E8E7A5B5-5965-4526-8838-0420AD66D03E}">
      <dgm:prSet/>
      <dgm:spPr/>
      <dgm:t>
        <a:bodyPr/>
        <a:lstStyle/>
        <a:p>
          <a:endParaRPr lang="en-US"/>
        </a:p>
      </dgm:t>
    </dgm:pt>
    <dgm:pt modelId="{A1C26339-14EC-4E55-B0FC-99F6EB147B38}">
      <dgm:prSet custT="1"/>
      <dgm:spPr/>
      <dgm:t>
        <a:bodyPr/>
        <a:lstStyle/>
        <a:p>
          <a:r>
            <a:rPr lang="en-US" sz="3200" dirty="0"/>
            <a:t>Redeem</a:t>
          </a:r>
        </a:p>
      </dgm:t>
    </dgm:pt>
    <dgm:pt modelId="{FE7BC272-45A8-48DF-AC1D-2B732079DA89}" type="parTrans" cxnId="{2A152FA0-A7A5-487A-BBFD-C601095FB068}">
      <dgm:prSet/>
      <dgm:spPr/>
      <dgm:t>
        <a:bodyPr/>
        <a:lstStyle/>
        <a:p>
          <a:endParaRPr lang="en-US"/>
        </a:p>
      </dgm:t>
    </dgm:pt>
    <dgm:pt modelId="{08210634-8280-415D-AB1D-706BFC8D9634}" type="sibTrans" cxnId="{2A152FA0-A7A5-487A-BBFD-C601095FB068}">
      <dgm:prSet/>
      <dgm:spPr/>
      <dgm:t>
        <a:bodyPr/>
        <a:lstStyle/>
        <a:p>
          <a:endParaRPr lang="en-US"/>
        </a:p>
      </dgm:t>
    </dgm:pt>
    <dgm:pt modelId="{CE41B3E6-0127-4C49-906F-D4945D8707C2}">
      <dgm:prSet/>
      <dgm:spPr/>
      <dgm:t>
        <a:bodyPr/>
        <a:lstStyle/>
        <a:p>
          <a:r>
            <a:rPr lang="en-US"/>
            <a:t>Go to www.microsoftazurepass.com to redeem a $100 Azure Credit</a:t>
          </a:r>
        </a:p>
      </dgm:t>
    </dgm:pt>
    <dgm:pt modelId="{46F0F2C1-B48F-430F-8ADF-F3C55AA4FE1B}" type="parTrans" cxnId="{7B913EB0-7A13-43F3-AAD4-6467554D7FD3}">
      <dgm:prSet/>
      <dgm:spPr/>
      <dgm:t>
        <a:bodyPr/>
        <a:lstStyle/>
        <a:p>
          <a:endParaRPr lang="en-US"/>
        </a:p>
      </dgm:t>
    </dgm:pt>
    <dgm:pt modelId="{33EEA76C-6B19-4832-862F-4075A03D1FF9}" type="sibTrans" cxnId="{7B913EB0-7A13-43F3-AAD4-6467554D7FD3}">
      <dgm:prSet/>
      <dgm:spPr/>
      <dgm:t>
        <a:bodyPr/>
        <a:lstStyle/>
        <a:p>
          <a:endParaRPr lang="en-US"/>
        </a:p>
      </dgm:t>
    </dgm:pt>
    <dgm:pt modelId="{2673DF60-65C4-4E5C-8760-534F8DD7E9CC}" type="pres">
      <dgm:prSet presAssocID="{AD74A791-33ED-4351-98A3-ADBF9E9A3239}" presName="Name0" presStyleCnt="0">
        <dgm:presLayoutVars>
          <dgm:dir/>
          <dgm:animLvl val="lvl"/>
          <dgm:resizeHandles val="exact"/>
        </dgm:presLayoutVars>
      </dgm:prSet>
      <dgm:spPr/>
    </dgm:pt>
    <dgm:pt modelId="{8F4ECA32-4E6F-40C9-B329-D8CD007ACBDD}" type="pres">
      <dgm:prSet presAssocID="{A1C26339-14EC-4E55-B0FC-99F6EB147B38}" presName="boxAndChildren" presStyleCnt="0"/>
      <dgm:spPr/>
    </dgm:pt>
    <dgm:pt modelId="{9EBF1D0C-3600-4BDC-9205-41717BC42A3A}" type="pres">
      <dgm:prSet presAssocID="{A1C26339-14EC-4E55-B0FC-99F6EB147B38}" presName="parentTextBox" presStyleLbl="alignNode1" presStyleIdx="0" presStyleCnt="3"/>
      <dgm:spPr/>
    </dgm:pt>
    <dgm:pt modelId="{DBE476FC-8B69-49BB-8391-49D74AB189F0}" type="pres">
      <dgm:prSet presAssocID="{A1C26339-14EC-4E55-B0FC-99F6EB147B38}" presName="descendantBox" presStyleLbl="bgAccFollowNode1" presStyleIdx="0" presStyleCnt="3"/>
      <dgm:spPr/>
    </dgm:pt>
    <dgm:pt modelId="{2DD95544-3E3E-4EB0-8139-7194273DDF62}" type="pres">
      <dgm:prSet presAssocID="{E3DCEF6B-31E7-4C52-9CE1-5B6E4A40B4AD}" presName="sp" presStyleCnt="0"/>
      <dgm:spPr/>
    </dgm:pt>
    <dgm:pt modelId="{7409F459-963F-4CC2-B994-DBA1086EE6F2}" type="pres">
      <dgm:prSet presAssocID="{1377B434-1C11-4676-90F6-8D7E1A511934}" presName="arrowAndChildren" presStyleCnt="0"/>
      <dgm:spPr/>
    </dgm:pt>
    <dgm:pt modelId="{15501C86-8FE1-423D-B44A-BC4207382D94}" type="pres">
      <dgm:prSet presAssocID="{1377B434-1C11-4676-90F6-8D7E1A511934}" presName="parentTextArrow" presStyleLbl="node1" presStyleIdx="0" presStyleCnt="0"/>
      <dgm:spPr/>
    </dgm:pt>
    <dgm:pt modelId="{7D8EDDD9-8C87-40CE-9AEF-84272FD54C6B}" type="pres">
      <dgm:prSet presAssocID="{1377B434-1C11-4676-90F6-8D7E1A511934}" presName="arrow" presStyleLbl="alignNode1" presStyleIdx="1" presStyleCnt="3"/>
      <dgm:spPr/>
    </dgm:pt>
    <dgm:pt modelId="{F1431EA1-A5BE-4075-9EA1-67E64DE8BC00}" type="pres">
      <dgm:prSet presAssocID="{1377B434-1C11-4676-90F6-8D7E1A511934}" presName="descendantArrow" presStyleLbl="bgAccFollowNode1" presStyleIdx="1" presStyleCnt="3"/>
      <dgm:spPr/>
    </dgm:pt>
    <dgm:pt modelId="{98D34504-83C1-43A7-9342-7C5E4C99E71A}" type="pres">
      <dgm:prSet presAssocID="{348925BD-A257-40F1-BD20-B579EBBF5062}" presName="sp" presStyleCnt="0"/>
      <dgm:spPr/>
    </dgm:pt>
    <dgm:pt modelId="{5DA10871-28D4-4027-8CDE-AF0D003BD24E}" type="pres">
      <dgm:prSet presAssocID="{A56802B8-427A-490A-834B-741F8C506199}" presName="arrowAndChildren" presStyleCnt="0"/>
      <dgm:spPr/>
    </dgm:pt>
    <dgm:pt modelId="{D05B4527-E7CB-48B9-A633-120A56A3F865}" type="pres">
      <dgm:prSet presAssocID="{A56802B8-427A-490A-834B-741F8C506199}" presName="parentTextArrow" presStyleLbl="node1" presStyleIdx="0" presStyleCnt="0"/>
      <dgm:spPr/>
    </dgm:pt>
    <dgm:pt modelId="{4908449B-2400-4494-9E86-DCC31B1AABAD}" type="pres">
      <dgm:prSet presAssocID="{A56802B8-427A-490A-834B-741F8C506199}" presName="arrow" presStyleLbl="alignNode1" presStyleIdx="2" presStyleCnt="3"/>
      <dgm:spPr/>
    </dgm:pt>
    <dgm:pt modelId="{04BA5C12-5D4F-4965-BC86-51A82184329A}" type="pres">
      <dgm:prSet presAssocID="{A56802B8-427A-490A-834B-741F8C506199}" presName="descendantArrow" presStyleLbl="bgAccFollowNode1" presStyleIdx="2" presStyleCnt="3"/>
      <dgm:spPr/>
    </dgm:pt>
  </dgm:ptLst>
  <dgm:cxnLst>
    <dgm:cxn modelId="{43FAEB05-21A1-42E7-9232-50366A7D9E4F}" srcId="{AD74A791-33ED-4351-98A3-ADBF9E9A3239}" destId="{1377B434-1C11-4676-90F6-8D7E1A511934}" srcOrd="1" destOrd="0" parTransId="{8DF0AB37-60DA-4596-9D34-A2BA71A828B0}" sibTransId="{E3DCEF6B-31E7-4C52-9CE1-5B6E4A40B4AD}"/>
    <dgm:cxn modelId="{FE7DF25E-0F81-4CBB-B4E6-26D210EB6CFE}" srcId="{AD74A791-33ED-4351-98A3-ADBF9E9A3239}" destId="{A56802B8-427A-490A-834B-741F8C506199}" srcOrd="0" destOrd="0" parTransId="{0A0F9060-0673-4A9E-96C8-9F5B8D5F6238}" sibTransId="{348925BD-A257-40F1-BD20-B579EBBF5062}"/>
    <dgm:cxn modelId="{670A8764-E648-409C-9B0B-24B0CABA124E}" type="presOf" srcId="{A1C26339-14EC-4E55-B0FC-99F6EB147B38}" destId="{9EBF1D0C-3600-4BDC-9205-41717BC42A3A}" srcOrd="0" destOrd="0" presId="urn:microsoft.com/office/officeart/2016/7/layout/VerticalDownArrowProcess"/>
    <dgm:cxn modelId="{E2313068-499E-4A0A-8984-7C826DC1E56F}" type="presOf" srcId="{1377B434-1C11-4676-90F6-8D7E1A511934}" destId="{15501C86-8FE1-423D-B44A-BC4207382D94}" srcOrd="0" destOrd="0" presId="urn:microsoft.com/office/officeart/2016/7/layout/VerticalDownArrowProcess"/>
    <dgm:cxn modelId="{FAA9E74F-5D61-431B-A298-8C0CA33E8143}" type="presOf" srcId="{BDF79756-0580-49E0-A8FD-139F176295E1}" destId="{F1431EA1-A5BE-4075-9EA1-67E64DE8BC00}" srcOrd="0" destOrd="0" presId="urn:microsoft.com/office/officeart/2016/7/layout/VerticalDownArrowProcess"/>
    <dgm:cxn modelId="{B6A86A57-2553-4C0A-8789-5A1F63B88B39}" type="presOf" srcId="{A56802B8-427A-490A-834B-741F8C506199}" destId="{4908449B-2400-4494-9E86-DCC31B1AABAD}" srcOrd="1" destOrd="0" presId="urn:microsoft.com/office/officeart/2016/7/layout/VerticalDownArrowProcess"/>
    <dgm:cxn modelId="{3E906E8D-80E2-4F88-B0F9-E830CF24AE3E}" type="presOf" srcId="{0434480A-15D4-4ADE-A1A8-A5C5819F7437}" destId="{04BA5C12-5D4F-4965-BC86-51A82184329A}" srcOrd="0" destOrd="0" presId="urn:microsoft.com/office/officeart/2016/7/layout/VerticalDownArrowProcess"/>
    <dgm:cxn modelId="{2062A88E-BCA2-42DE-8CE1-5BF05466EAC5}" srcId="{A56802B8-427A-490A-834B-741F8C506199}" destId="{0434480A-15D4-4ADE-A1A8-A5C5819F7437}" srcOrd="0" destOrd="0" parTransId="{4BE9E087-61A5-4891-A95B-268A9C54ED88}" sibTransId="{710F855E-FE23-4C2B-A41A-7FAC84B43831}"/>
    <dgm:cxn modelId="{2A152FA0-A7A5-487A-BBFD-C601095FB068}" srcId="{AD74A791-33ED-4351-98A3-ADBF9E9A3239}" destId="{A1C26339-14EC-4E55-B0FC-99F6EB147B38}" srcOrd="2" destOrd="0" parTransId="{FE7BC272-45A8-48DF-AC1D-2B732079DA89}" sibTransId="{08210634-8280-415D-AB1D-706BFC8D9634}"/>
    <dgm:cxn modelId="{7B913EB0-7A13-43F3-AAD4-6467554D7FD3}" srcId="{A1C26339-14EC-4E55-B0FC-99F6EB147B38}" destId="{CE41B3E6-0127-4C49-906F-D4945D8707C2}" srcOrd="0" destOrd="0" parTransId="{46F0F2C1-B48F-430F-8ADF-F3C55AA4FE1B}" sibTransId="{33EEA76C-6B19-4832-862F-4075A03D1FF9}"/>
    <dgm:cxn modelId="{E8E7A5B5-5965-4526-8838-0420AD66D03E}" srcId="{1377B434-1C11-4676-90F6-8D7E1A511934}" destId="{BDF79756-0580-49E0-A8FD-139F176295E1}" srcOrd="0" destOrd="0" parTransId="{749BA20A-646D-419D-A129-CE2EE190A0A9}" sibTransId="{9FB1F9DB-4577-4F2C-BC2D-6F1A7AF5F5D0}"/>
    <dgm:cxn modelId="{BE3A81BD-3E36-46E2-9E8A-A3791D202CB0}" type="presOf" srcId="{1377B434-1C11-4676-90F6-8D7E1A511934}" destId="{7D8EDDD9-8C87-40CE-9AEF-84272FD54C6B}" srcOrd="1" destOrd="0" presId="urn:microsoft.com/office/officeart/2016/7/layout/VerticalDownArrowProcess"/>
    <dgm:cxn modelId="{4BD230D2-FF10-4DB5-8EA3-3E5730664928}" type="presOf" srcId="{A56802B8-427A-490A-834B-741F8C506199}" destId="{D05B4527-E7CB-48B9-A633-120A56A3F865}" srcOrd="0" destOrd="0" presId="urn:microsoft.com/office/officeart/2016/7/layout/VerticalDownArrowProcess"/>
    <dgm:cxn modelId="{2413F1DD-6A9D-4933-B897-BC8882C429FB}" type="presOf" srcId="{CE41B3E6-0127-4C49-906F-D4945D8707C2}" destId="{DBE476FC-8B69-49BB-8391-49D74AB189F0}" srcOrd="0" destOrd="0" presId="urn:microsoft.com/office/officeart/2016/7/layout/VerticalDownArrowProcess"/>
    <dgm:cxn modelId="{8102A5E6-8065-4CD5-8392-65009C9CDE22}" type="presOf" srcId="{AD74A791-33ED-4351-98A3-ADBF9E9A3239}" destId="{2673DF60-65C4-4E5C-8760-534F8DD7E9CC}" srcOrd="0" destOrd="0" presId="urn:microsoft.com/office/officeart/2016/7/layout/VerticalDownArrowProcess"/>
    <dgm:cxn modelId="{CE02B2D8-955F-475F-BB76-FA01065A072A}" type="presParOf" srcId="{2673DF60-65C4-4E5C-8760-534F8DD7E9CC}" destId="{8F4ECA32-4E6F-40C9-B329-D8CD007ACBDD}" srcOrd="0" destOrd="0" presId="urn:microsoft.com/office/officeart/2016/7/layout/VerticalDownArrowProcess"/>
    <dgm:cxn modelId="{0DF97B54-BE02-4A68-AD0F-7199F98B7B94}" type="presParOf" srcId="{8F4ECA32-4E6F-40C9-B329-D8CD007ACBDD}" destId="{9EBF1D0C-3600-4BDC-9205-41717BC42A3A}" srcOrd="0" destOrd="0" presId="urn:microsoft.com/office/officeart/2016/7/layout/VerticalDownArrowProcess"/>
    <dgm:cxn modelId="{AC83CE14-35B6-4093-825E-D74ABC84D09D}" type="presParOf" srcId="{8F4ECA32-4E6F-40C9-B329-D8CD007ACBDD}" destId="{DBE476FC-8B69-49BB-8391-49D74AB189F0}" srcOrd="1" destOrd="0" presId="urn:microsoft.com/office/officeart/2016/7/layout/VerticalDownArrowProcess"/>
    <dgm:cxn modelId="{A24E6EC5-3E07-4EF1-8A7B-54E249B649D7}" type="presParOf" srcId="{2673DF60-65C4-4E5C-8760-534F8DD7E9CC}" destId="{2DD95544-3E3E-4EB0-8139-7194273DDF62}" srcOrd="1" destOrd="0" presId="urn:microsoft.com/office/officeart/2016/7/layout/VerticalDownArrowProcess"/>
    <dgm:cxn modelId="{A9FC648C-496E-45E8-A7BC-B263A42D2ABE}" type="presParOf" srcId="{2673DF60-65C4-4E5C-8760-534F8DD7E9CC}" destId="{7409F459-963F-4CC2-B994-DBA1086EE6F2}" srcOrd="2" destOrd="0" presId="urn:microsoft.com/office/officeart/2016/7/layout/VerticalDownArrowProcess"/>
    <dgm:cxn modelId="{43518DA6-09AE-4750-9C23-9648B96D9330}" type="presParOf" srcId="{7409F459-963F-4CC2-B994-DBA1086EE6F2}" destId="{15501C86-8FE1-423D-B44A-BC4207382D94}" srcOrd="0" destOrd="0" presId="urn:microsoft.com/office/officeart/2016/7/layout/VerticalDownArrowProcess"/>
    <dgm:cxn modelId="{2A549F8B-B446-4542-92B4-DFC6E931EA2C}" type="presParOf" srcId="{7409F459-963F-4CC2-B994-DBA1086EE6F2}" destId="{7D8EDDD9-8C87-40CE-9AEF-84272FD54C6B}" srcOrd="1" destOrd="0" presId="urn:microsoft.com/office/officeart/2016/7/layout/VerticalDownArrowProcess"/>
    <dgm:cxn modelId="{55AD574B-D814-4EAA-A136-2E8DCBE5D9F8}" type="presParOf" srcId="{7409F459-963F-4CC2-B994-DBA1086EE6F2}" destId="{F1431EA1-A5BE-4075-9EA1-67E64DE8BC00}" srcOrd="2" destOrd="0" presId="urn:microsoft.com/office/officeart/2016/7/layout/VerticalDownArrowProcess"/>
    <dgm:cxn modelId="{E4E73F69-E4FF-412E-8041-285AF79104E3}" type="presParOf" srcId="{2673DF60-65C4-4E5C-8760-534F8DD7E9CC}" destId="{98D34504-83C1-43A7-9342-7C5E4C99E71A}" srcOrd="3" destOrd="0" presId="urn:microsoft.com/office/officeart/2016/7/layout/VerticalDownArrowProcess"/>
    <dgm:cxn modelId="{84A89795-2F6A-417D-BA0B-253E1CE6A75E}" type="presParOf" srcId="{2673DF60-65C4-4E5C-8760-534F8DD7E9CC}" destId="{5DA10871-28D4-4027-8CDE-AF0D003BD24E}" srcOrd="4" destOrd="0" presId="urn:microsoft.com/office/officeart/2016/7/layout/VerticalDownArrowProcess"/>
    <dgm:cxn modelId="{58C138C3-9BAA-4047-9E59-E14304DF1E1D}" type="presParOf" srcId="{5DA10871-28D4-4027-8CDE-AF0D003BD24E}" destId="{D05B4527-E7CB-48B9-A633-120A56A3F865}" srcOrd="0" destOrd="0" presId="urn:microsoft.com/office/officeart/2016/7/layout/VerticalDownArrowProcess"/>
    <dgm:cxn modelId="{8F148166-5828-4042-82BC-152511590F74}" type="presParOf" srcId="{5DA10871-28D4-4027-8CDE-AF0D003BD24E}" destId="{4908449B-2400-4494-9E86-DCC31B1AABAD}" srcOrd="1" destOrd="0" presId="urn:microsoft.com/office/officeart/2016/7/layout/VerticalDownArrowProcess"/>
    <dgm:cxn modelId="{6898E32A-7EB7-4A41-9089-F4BF2DAEED54}" type="presParOf" srcId="{5DA10871-28D4-4027-8CDE-AF0D003BD24E}" destId="{04BA5C12-5D4F-4965-BC86-51A82184329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4B60B-2A48-4F6A-9680-CE469EC5CFE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8002-832A-42CD-B40E-B484E932F5F7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Overview of Machine Learning</a:t>
          </a:r>
        </a:p>
      </dsp:txBody>
      <dsp:txXfrm>
        <a:off x="0" y="0"/>
        <a:ext cx="10515600" cy="543917"/>
      </dsp:txXfrm>
    </dsp:sp>
    <dsp:sp modelId="{992C787A-1981-4CF1-9B6B-6FAA928916C3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B2017-D806-4FF4-BB39-33A8D495ECB7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Hands on with scikit-learn and TensorFlow</a:t>
          </a:r>
        </a:p>
      </dsp:txBody>
      <dsp:txXfrm>
        <a:off x="0" y="543917"/>
        <a:ext cx="10515600" cy="543917"/>
      </dsp:txXfrm>
    </dsp:sp>
    <dsp:sp modelId="{0E05BE27-5A0E-4829-B98A-DD9C4DFCC49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2849-37C5-4CAA-A1F9-BFF1BCC5C6E6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Understanding Azure Machine Learning service</a:t>
          </a:r>
        </a:p>
      </dsp:txBody>
      <dsp:txXfrm>
        <a:off x="0" y="1087834"/>
        <a:ext cx="10515600" cy="543917"/>
      </dsp:txXfrm>
    </dsp:sp>
    <dsp:sp modelId="{0A38A501-DFA0-411C-98D6-DA3F93DFDF75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DDD08-D631-4314-B0DA-B676CA4314EF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Your First Machine Learning Experiment in the Cloud</a:t>
          </a:r>
        </a:p>
      </dsp:txBody>
      <dsp:txXfrm>
        <a:off x="0" y="1631751"/>
        <a:ext cx="10515600" cy="543917"/>
      </dsp:txXfrm>
    </dsp:sp>
    <dsp:sp modelId="{81ACFDF9-1314-4AF0-911A-721F425BF34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293F5-44C1-4CD9-AE9A-BC4F42252C4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 Experimentation Techniques in Azure Machine Learning service</a:t>
          </a:r>
        </a:p>
      </dsp:txBody>
      <dsp:txXfrm>
        <a:off x="0" y="2175669"/>
        <a:ext cx="10515600" cy="543917"/>
      </dsp:txXfrm>
    </dsp:sp>
    <dsp:sp modelId="{C5790B17-A087-4CD2-9B4C-9FB3C3D065F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A220-26BB-4D5F-AF92-EEC22C83866A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Hands-on Advanced Experimentation in Azure Machine Learning service</a:t>
          </a:r>
        </a:p>
      </dsp:txBody>
      <dsp:txXfrm>
        <a:off x="0" y="2719586"/>
        <a:ext cx="10515600" cy="543917"/>
      </dsp:txXfrm>
    </dsp:sp>
    <dsp:sp modelId="{EEB4879A-6802-4586-B07B-AD0D81FEC1A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031B-6EE0-4DBD-86FA-F3B7C8B483BC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Intersection of Data Science and DevOps</a:t>
          </a:r>
        </a:p>
      </dsp:txBody>
      <dsp:txXfrm>
        <a:off x="0" y="3263503"/>
        <a:ext cx="10515600" cy="543917"/>
      </dsp:txXfrm>
    </dsp:sp>
    <dsp:sp modelId="{8C63F29F-F418-4A63-BD2C-7392DA4382DA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9452A-4658-45BD-A0FF-CC7DB237BD6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Automating your Machine Learning Pipeline in the Cloud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4B60B-2A48-4F6A-9680-CE469EC5CFE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8002-832A-42CD-B40E-B484E932F5F7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Overview of Machine Learning</a:t>
          </a:r>
        </a:p>
      </dsp:txBody>
      <dsp:txXfrm>
        <a:off x="0" y="0"/>
        <a:ext cx="10515600" cy="543917"/>
      </dsp:txXfrm>
    </dsp:sp>
    <dsp:sp modelId="{992C787A-1981-4CF1-9B6B-6FAA928916C3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B2017-D806-4FF4-BB39-33A8D495ECB7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Hands on with scikit-learn and TensorFlow</a:t>
          </a:r>
        </a:p>
      </dsp:txBody>
      <dsp:txXfrm>
        <a:off x="0" y="543917"/>
        <a:ext cx="10515600" cy="543917"/>
      </dsp:txXfrm>
    </dsp:sp>
    <dsp:sp modelId="{0E05BE27-5A0E-4829-B98A-DD9C4DFCC49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2849-37C5-4CAA-A1F9-BFF1BCC5C6E6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Understanding Azure Machine Learning service</a:t>
          </a:r>
        </a:p>
      </dsp:txBody>
      <dsp:txXfrm>
        <a:off x="0" y="1087834"/>
        <a:ext cx="10515600" cy="543917"/>
      </dsp:txXfrm>
    </dsp:sp>
    <dsp:sp modelId="{0A38A501-DFA0-411C-98D6-DA3F93DFDF75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DDD08-D631-4314-B0DA-B676CA4314EF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Lab – Your First Machine Learning Experiment in the Cloud</a:t>
          </a:r>
        </a:p>
      </dsp:txBody>
      <dsp:txXfrm>
        <a:off x="0" y="1631751"/>
        <a:ext cx="10515600" cy="543917"/>
      </dsp:txXfrm>
    </dsp:sp>
    <dsp:sp modelId="{81ACFDF9-1314-4AF0-911A-721F425BF34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293F5-44C1-4CD9-AE9A-BC4F42252C4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Advanced Experimentation Techniques in Azure Machine Learning service</a:t>
          </a:r>
        </a:p>
      </dsp:txBody>
      <dsp:txXfrm>
        <a:off x="0" y="2175669"/>
        <a:ext cx="10515600" cy="543917"/>
      </dsp:txXfrm>
    </dsp:sp>
    <dsp:sp modelId="{C5790B17-A087-4CD2-9B4C-9FB3C3D065F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A220-26BB-4D5F-AF92-EEC22C83866A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Lab – Hands-on Advanced Experimentation in Azure Machine Learning service</a:t>
          </a:r>
        </a:p>
      </dsp:txBody>
      <dsp:txXfrm>
        <a:off x="0" y="2719586"/>
        <a:ext cx="10515600" cy="543917"/>
      </dsp:txXfrm>
    </dsp:sp>
    <dsp:sp modelId="{EEB4879A-6802-4586-B07B-AD0D81FEC1A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031B-6EE0-4DBD-86FA-F3B7C8B483BC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The Intersection of Data Science and DevOps</a:t>
          </a:r>
        </a:p>
      </dsp:txBody>
      <dsp:txXfrm>
        <a:off x="0" y="3263503"/>
        <a:ext cx="10515600" cy="543917"/>
      </dsp:txXfrm>
    </dsp:sp>
    <dsp:sp modelId="{8C63F29F-F418-4A63-BD2C-7392DA4382DA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9452A-4658-45BD-A0FF-CC7DB237BD6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Lab – Automating your Machine Learning Pipeline in the Cloud</a:t>
          </a:r>
        </a:p>
      </dsp:txBody>
      <dsp:txXfrm>
        <a:off x="0" y="3807420"/>
        <a:ext cx="10515600" cy="54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C3FC0-45ED-44BA-8C0F-2B8FD79E7003}">
      <dsp:nvSpPr>
        <dsp:cNvPr id="0" name=""/>
        <dsp:cNvSpPr/>
      </dsp:nvSpPr>
      <dsp:spPr>
        <a:xfrm>
          <a:off x="599625" y="233922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CA4DD-7E07-46B3-A97F-01729B60E8CF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8D14E-8E61-4123-96D5-777497004CA9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finding (and exploiting) </a:t>
          </a:r>
          <a:r>
            <a:rPr lang="en-US" sz="1500" b="1" kern="1200"/>
            <a:t>patterns</a:t>
          </a:r>
          <a:r>
            <a:rPr lang="en-US" sz="1500" kern="1200"/>
            <a:t> in data</a:t>
          </a:r>
        </a:p>
      </dsp:txBody>
      <dsp:txXfrm>
        <a:off x="7313" y="2663922"/>
        <a:ext cx="3037500" cy="720000"/>
      </dsp:txXfrm>
    </dsp:sp>
    <dsp:sp modelId="{4B2930E6-0638-475B-81D4-EC30258E03B6}">
      <dsp:nvSpPr>
        <dsp:cNvPr id="0" name=""/>
        <dsp:cNvSpPr/>
      </dsp:nvSpPr>
      <dsp:spPr>
        <a:xfrm>
          <a:off x="4168688" y="233922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98EE-65B2-4355-9ECF-00E9E3DC3FA5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37475-AF5E-4A1C-87FF-44F7A4A43EAF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replacing “human writing code” with “human supplying data”</a:t>
          </a:r>
        </a:p>
      </dsp:txBody>
      <dsp:txXfrm>
        <a:off x="3576376" y="2663922"/>
        <a:ext cx="3037500" cy="720000"/>
      </dsp:txXfrm>
    </dsp:sp>
    <dsp:sp modelId="{85BE96C6-C37A-462F-96DB-29CA74AE3D6C}">
      <dsp:nvSpPr>
        <dsp:cNvPr id="0" name=""/>
        <dsp:cNvSpPr/>
      </dsp:nvSpPr>
      <dsp:spPr>
        <a:xfrm>
          <a:off x="7737751" y="233922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A47C-6C7C-4B20-A21F-003287C80B1A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1FB0-D8F4-4265-BDFE-2C9AAD5455A8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starts with a </a:t>
          </a:r>
          <a:r>
            <a:rPr lang="en-US" sz="1500" i="1" kern="1200"/>
            <a:t>sharp</a:t>
          </a:r>
          <a:r>
            <a:rPr lang="en-US" sz="1500" kern="1200"/>
            <a:t> question</a:t>
          </a:r>
        </a:p>
      </dsp:txBody>
      <dsp:txXfrm>
        <a:off x="7145438" y="2663922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191F-1931-460F-BA3E-2759EF212924}">
      <dsp:nvSpPr>
        <dsp:cNvPr id="0" name=""/>
        <dsp:cNvSpPr/>
      </dsp:nvSpPr>
      <dsp:spPr>
        <a:xfrm>
          <a:off x="5011780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Test Candidate Model with unseen data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</a:t>
          </a:r>
          <a:r>
            <a:rPr lang="en-US" sz="1400" i="1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good enough </a:t>
          </a: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model</a:t>
          </a:r>
        </a:p>
      </dsp:txBody>
      <dsp:txXfrm>
        <a:off x="5852917" y="4156276"/>
        <a:ext cx="1797595" cy="1224300"/>
      </dsp:txXfrm>
    </dsp:sp>
    <dsp:sp modelId="{8686AA24-1B54-4BCE-BB90-F5BD8DB4FE97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Deploy Chosen Model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Application posts to API</a:t>
          </a:r>
        </a:p>
      </dsp:txBody>
      <dsp:txXfrm>
        <a:off x="579956" y="4156276"/>
        <a:ext cx="1797595" cy="1224300"/>
      </dsp:txXfrm>
    </dsp:sp>
    <dsp:sp modelId="{BB23BBC5-2295-4188-948D-669AC55DE16E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learning algorithm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Candidate model</a:t>
          </a:r>
        </a:p>
      </dsp:txBody>
      <dsp:txXfrm>
        <a:off x="5750448" y="38090"/>
        <a:ext cx="1797595" cy="1224300"/>
      </dsp:txXfrm>
    </dsp:sp>
    <dsp:sp modelId="{68BBFF91-AE0A-49A1-AEB9-363510D7FD39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Find, Select and/or Create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preprocessing</a:t>
          </a:r>
          <a:endParaRPr lang="en-US" sz="1400" kern="12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Feature Engineering</a:t>
          </a:r>
          <a:endParaRPr lang="en-US" sz="1400" kern="12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</dsp:txBody>
      <dsp:txXfrm>
        <a:off x="579956" y="38090"/>
        <a:ext cx="1797595" cy="1224300"/>
      </dsp:txXfrm>
    </dsp:sp>
    <dsp:sp modelId="{3ACF0A57-6938-4580-9A9C-15D3A0F2101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Prepare Data</a:t>
          </a:r>
        </a:p>
      </dsp:txBody>
      <dsp:txXfrm>
        <a:off x="2350740" y="996074"/>
        <a:ext cx="1659072" cy="1659072"/>
      </dsp:txXfrm>
    </dsp:sp>
    <dsp:sp modelId="{3449A328-CC52-4353-A457-ABF2B127EFDA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 Model</a:t>
          </a:r>
        </a:p>
      </dsp:txBody>
      <dsp:txXfrm rot="-5400000">
        <a:off x="4118186" y="996074"/>
        <a:ext cx="1659072" cy="1659072"/>
      </dsp:txXfrm>
    </dsp:sp>
    <dsp:sp modelId="{055E4F98-49A7-4D2E-BF4D-114FECD5E2AD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Test Model</a:t>
          </a:r>
        </a:p>
      </dsp:txBody>
      <dsp:txXfrm rot="10800000">
        <a:off x="4118186" y="2763520"/>
        <a:ext cx="1659072" cy="1659072"/>
      </dsp:txXfrm>
    </dsp:sp>
    <dsp:sp modelId="{E2211DA3-02A2-419B-9C99-835A77C4156A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Deploy Model</a:t>
          </a:r>
        </a:p>
      </dsp:txBody>
      <dsp:txXfrm rot="5400000">
        <a:off x="2350740" y="2763520"/>
        <a:ext cx="1659072" cy="1659072"/>
      </dsp:txXfrm>
    </dsp:sp>
    <dsp:sp modelId="{A92BFFE7-4781-4543-AFC4-FE38D2DC9626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450A2-3779-4B8A-A7F4-2E5720C6CDBD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34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51349" y="1005646"/>
        <a:ext cx="2800527" cy="1639510"/>
      </dsp:txXfrm>
    </dsp:sp>
    <dsp:sp modelId="{076C0989-EFB0-4F1B-A18D-6E6DBB7818FA}">
      <dsp:nvSpPr>
        <dsp:cNvPr id="0" name=""/>
        <dsp:cNvSpPr/>
      </dsp:nvSpPr>
      <dsp:spPr>
        <a:xfrm>
          <a:off x="3195481" y="1465486"/>
          <a:ext cx="620304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195481" y="1609452"/>
        <a:ext cx="434213" cy="431898"/>
      </dsp:txXfrm>
    </dsp:sp>
    <dsp:sp modelId="{809F79EC-19CF-42ED-BABB-72F2DFB56DBE}">
      <dsp:nvSpPr>
        <dsp:cNvPr id="0" name=""/>
        <dsp:cNvSpPr/>
      </dsp:nvSpPr>
      <dsp:spPr>
        <a:xfrm>
          <a:off x="407327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sp:txBody>
      <dsp:txXfrm>
        <a:off x="4124279" y="1005646"/>
        <a:ext cx="2800527" cy="1639510"/>
      </dsp:txXfrm>
    </dsp:sp>
    <dsp:sp modelId="{AD361EE1-C22E-4B38-9194-23FAFBB69594}">
      <dsp:nvSpPr>
        <dsp:cNvPr id="0" name=""/>
        <dsp:cNvSpPr/>
      </dsp:nvSpPr>
      <dsp:spPr>
        <a:xfrm>
          <a:off x="7266069" y="1465486"/>
          <a:ext cx="615339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6069" y="1609452"/>
        <a:ext cx="430737" cy="431898"/>
      </dsp:txXfrm>
    </dsp:sp>
    <dsp:sp modelId="{A28C9494-3778-4881-B8AA-822110BE4FEE}">
      <dsp:nvSpPr>
        <dsp:cNvPr id="0" name=""/>
        <dsp:cNvSpPr/>
      </dsp:nvSpPr>
      <dsp:spPr>
        <a:xfrm>
          <a:off x="8136832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8187840" y="1005646"/>
        <a:ext cx="2800527" cy="16395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1D0C-3600-4BDC-9205-41717BC42A3A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7584" rIns="115812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Redeem</a:t>
          </a:r>
        </a:p>
      </dsp:txBody>
      <dsp:txXfrm>
        <a:off x="0" y="4430271"/>
        <a:ext cx="1628400" cy="1454114"/>
      </dsp:txXfrm>
    </dsp:sp>
    <dsp:sp modelId="{DBE476FC-8B69-49BB-8391-49D74AB189F0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 to www.microsoftazurepass.com to redeem a $100 Azure Credit</a:t>
          </a:r>
        </a:p>
      </dsp:txBody>
      <dsp:txXfrm>
        <a:off x="1628400" y="4430271"/>
        <a:ext cx="4885203" cy="1454114"/>
      </dsp:txXfrm>
    </dsp:sp>
    <dsp:sp modelId="{7D8EDDD9-8C87-40CE-9AEF-84272FD54C6B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 rot="-10800000">
        <a:off x="0" y="2215655"/>
        <a:ext cx="1628400" cy="1453677"/>
      </dsp:txXfrm>
    </dsp:sp>
    <dsp:sp modelId="{F1431EA1-A5BE-4075-9EA1-67E64DE8BC00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 to aka.ms/globalaiazure to create and Azure Account</a:t>
          </a:r>
        </a:p>
      </dsp:txBody>
      <dsp:txXfrm>
        <a:off x="1628400" y="2215655"/>
        <a:ext cx="4885203" cy="1453677"/>
      </dsp:txXfrm>
    </dsp:sp>
    <dsp:sp modelId="{4908449B-2400-4494-9E86-DCC31B1AABAD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Claim</a:t>
          </a:r>
        </a:p>
      </dsp:txBody>
      <dsp:txXfrm rot="-10800000">
        <a:off x="0" y="1040"/>
        <a:ext cx="1628400" cy="1453677"/>
      </dsp:txXfrm>
    </dsp:sp>
    <dsp:sp modelId="{04BA5C12-5D4F-4965-BC86-51A82184329A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Claim a pass over at aka.ms/dlworkshop </a:t>
          </a:r>
        </a:p>
      </dsp:txBody>
      <dsp:txXfrm>
        <a:off x="1628400" y="1040"/>
        <a:ext cx="4885203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23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3935 55,'-17'-3,"-105"-18,-79-4,135 21,-1 3,0 3,-61 9,37 5,2 4,0 3,1 5,-29 15,-335 160,-163 118,494-249,4 6,3 5,-96 91,47-12,8 6,7 7,-31 58,124-157,3 2,3 2,4 2,-1 12,29-57,3 2,1-1,1 2,3-1,1 1,1 1,3-1,1 1,2 0,4 26,-3-66,0-1,0 0,0 1,0-1,0 1,0-1,0 1,0-1,0 1,0-1,0 0,1 1,-1-1,0 1,0-1,0 1,1-1,-1 0,0 1,0-1,1 0,-1 1,0-1,1 0,-1 1,1-1,10-4,2-1,-12 5,0 0,1-1,-1 1,1-1,-1 1,1-1,-1 1,0-1,1 0,-1 0,0 1,0-1,0 0,0 0,1-1,-2 0,0 0,0 0,0 1,0-1,0 0,0 0,-1 0,1 1,-1-1,1 0,-1 0,0 1,1-1,-2 0,-21-51,-3 2,-6-7,-21-41,27 48,9 20,1-1,2-1,-7-27,18 46,8 20,9 23,48 167,-30-90,7 21,16 100,-55-227,0 0,0 0,0 0,0 0,0 1,0-1,0 0,0 0,0 0,0 0,0 0,0 1,1-1,-1 0,0 0,0 0,0 0,0 0,0 0,1 0,-1 0,0 1,0-1,0 0,0 0,0 0,1 0,-1 0,0 0,0 0,0 0,0 0,1 0,-1 0,0 0,0 0,0 0,0 0,1 0,-1 0,0 0,0-1,0 1,0 0,0 0,1 0,-1 0,0 0,12-7,-9 5,101-77,-4-4,39-45,78-86,0-21,-155 165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11T19:04:3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12368 8196 6081 0 0,'6'-23'5123'0'0,"20"-2"-5166"0"0,-10 12 8 0 0,68-42-31 0 0,164-124 726 0 0,12-54 551 0 0,-108 62-588 0 0,23-81-397 0 0,-132 180 111 0 0,-3-2 1 0 0,25-67-338 0 0,-3-28 369 0 0,19-143-16 0 0,-38 133 175 0 0,19-170-528 0 0,-1-62 372 0 0,-43 284-190 0 0,-6 0-1 0 0,-5-48-181 0 0,-8-259 433 0 0,-27 138-114 0 0,11 80-186 0 0,-12-101 268 0 0,-19 50-264 0 0,-4 67 44 0 0,-26-16 42 0 0,58 173-168 0 0,-1 0 1 0 0,-3 1-1 0 0,-1 1 0 0 0,-9-10-55 0 0,-32-53 22 0 0,-175-239 33 0 0,119 194-81 0 0,-7 6 0 0 0,-5 5 1 0 0,-132-101 25 0 0,142 133-54 0 0,-6 6 1 0 0,-106-60 53 0 0,-207-116-5 0 0,85 82 303 0 0,230 130-314 0 0,-2 6 1 0 0,-3 5 0 0 0,-49-8 15 0 0,-411-114 96 0 0,93 31-76 0 0,14 16 66 0 0,-48-22-46 0 0,345 103-227 0 0,-1 9 0 0 0,-2 8 0 0 0,-38 5 187 0 0,-26 14 33 0 0,-173 4-373 0 0,-103 37 270 0 0,263 4-166 0 0,2 12 0 0 0,-79 31 236 0 0,233-51 13 0 0,-510 80 54 0 0,454-67-255 0 0,2 7 0 0 0,-116 50 188 0 0,-144 81 36 0 0,-89 18-6 0 0,144-26-132 0 0,32-17 96 0 0,67-24-178 0 0,-93 68 184 0 0,47-23 84 0 0,5 6-201 0 0,129-71 272 0 0,-31-31-115 0 0,150-57-90 0 0,-486 132 109 0 0,448-127-103 0 0,103-25-15 0 0,1 0-5 0 0,0 0-26 0 0,0 0 7 0 0,0 0 24 0 0,0 0 39 0 0,0 0 11 0 0,0 0 27 0 0,0 0 52 0 0,0 0-13 0 0,0 0-37 0 0,0 0-2 0 0,0 0 21 0 0,0 0-12 0 0,0 0 20 0 0,0 0-27 0 0,-7 0-2292 0 0,3 0-6360 0 0,-2 1 6917 0 0,4 1-723 0 0</inkml:trace>
  <inkml:trace contextRef="#ctx0" brushRef="#br0" timeOffset="1413">754 1360 2780 0 0,'0'0'1048'0'0,"-11"4"1511"0"0,-31 39-1421 0 0,-80 103 773 0 0,34-36-1326 0 0,7 3 0 0 0,-34 64-585 0 0,-91 76 1108 0 0,176-208-1350 0 0,23-33 166 0 0,-45 44 762 0 0,60-61 240 0 0,40-10-1500 0 0,192 33 704 0 0,19 26 308 0 0,1-12-1 0 0,32-9-437 0 0,-193-18-446 0 0,1 5-1 0 0,91 21 447 0 0,-189-30 62 0 0,-2-1 56 0 0,0 0 94 0 0,0 0-23 0 0,0 0-272 0 0,0 0-176 0 0,0 0-20 0 0,0 0-48 0 0,0 0-166 0 0,21-22-5958 0 0,-4 5 2608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0,'0'0,"-1"3,-2 3,-4 10,-5 12,-12 22,-13 22,-8 14,-5 12,-3 7,8-15,12-22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271 283,'-1'3,"1"0,-1 1,0-1,1 0,-2 0,1 1,-1 1,-5 13,-139 565,101-344,-3 115,38-236,4 35,6-112,2-1,2 1,1-1,3 0,8 26,-13-55,0-1,1 1,0-1,1 0,0-1,1 1,0-1,0 0,1 0,0-1,0 0,1 0,0-1,1 0,0 0,0-1,0 0,0-1,1 0,0 0,0-1,1 0,-1-1,1 0,0-1,38 5,-9-6</inkml:trace>
  <inkml:trace contextRef="#ctx0" brushRef="#br0" timeOffset="395.275">1237 1048,'0'0,"-2"2,-6 5,-9 15,-11 18,-8 18,-2 10,-2 10,1 4,1 1,6-5,5-8,6-12,6-13,4-12,4-12,3-9</inkml:trace>
  <inkml:trace contextRef="#ctx0" brushRef="#br0" timeOffset="761.925">711 1275,'0'0,"0"0,2 1,5 5,11 8,11 9,12 12,10 11,5 6,5 3,4 1,-2-5,-4-7,-6-10,-12-11,-13-9</inkml:trace>
  <inkml:trace contextRef="#ctx0" brushRef="#br0" timeOffset="1170.027">1415 0,'18'8,"-1"2,0 1,-1 0,-1 2,0 0,-1 0,0 1,10 14,2 5,-2 2,-1 1,2 7,2 9,-3 0,-2 2,-3 0,-1 1,-4 1,-1 1,-3 0,1 43,-7-28,-3 1,-4-1,-2 0,-4 0,-2-1,-19 60,-7-7,-25 47,-55 113,67-166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30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0 753,'16'-18,"-11"10,33-35,3 1,22-17,95-73,-92 77,38-30,3 5,4 3,-74 55,0 0,2 3,0 1,0 2,2 1,0 3,1 1,13-1,-37 9,0 1,0 1,0 1,0 0,0 1,0 1,13 3,-24-3,-1-1,0 1,0 0,0 0,0 1,0 0,-1 0,1 0,-1 1,0 0,0 0,0 0,0 0,-1 1,0 0,0 0,0 0,0 0,-1 1,0 0,0-1,-1 1,1 2,1 5,-2-1,0 1,0 0,-1 0,-1-1,0 1,-1 0,0 0,-1 0,0-1,-1 1,-1-1,0 0,0 0,-1 0,-2 1,-10 21,-2-1,-1 0,-2-2,-20 24,-88 93,-24 13,-16 17,96-98,76-80,0-1,0 1,0-1,0 1,0 0,-1 0,1 0,0 0,0 0,0 0,0 0,0 1,0-1,0 1,0-1,0 1,1 0,16 4,-1 1,0 1,-1 1,1 0,13 10,18 13,11 12,-39-27,0 0,-1 2,-1 0,-1 1,-1 1,0 1,-2 0,0 1,-1 0,-2 2,0-1,-1 2,-2-1,0 1,-2 1,0 5,5 34,7 35,-15-86,0 0,2 0,-1 0,1-1,8 12,-6-13</inkml:trace>
  <inkml:trace contextRef="#ctx0" brushRef="#br0" timeOffset="408.868">2136 2371,'0'0,"0"0,0 0,-4 6,-2 3,1-1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4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2501,'1'-8,"0"0,0 0,1 1,-1-1,4-7,3-13,225-901,-171 702,19-148,-75 329,-1 0,-1-40,-5 64,0 0,-1 1,-2-1,0 1,-1 0,-1 0,-2-3,6 18,0 1,-1 0,1 0,-1 0,0 0,-1 0,1 0,-1 1,0 0,0 0,-5-4,7 7,0 0,0-1,0 1,0 0,0 1,0-1,0 0,-1 1,1-1,0 1,-1 0,1-1,0 1,-1 0,1 1,0-1,-1 0,1 1,0-1,0 1,-1 0,1-1,0 1,0 0,0 0,0 1,0-1,0 0,0 1,-1 1,-7 6,1 0,0 1,0 0,1 1,0 0,0 0,2 1,-1-1,2 2,-1-1,2 1,-1 3,-7 23,2 2,2 0,0 14,-1 39,4 0,4 0,4 0,8 31,20 109,17 28,93 328,-126-538</inkml:trace>
  <inkml:trace contextRef="#ctx0" brushRef="#br0" timeOffset="1168.994">1685 0,'0'0,"-4"4,-23 16,2 2,0 1,1 1,-17 23,-3 10,-28 48,6 1,5 3,5 3,-27 82,49-101,4 2,4 2,4 0,-7 91,19-69,4 1,6-1,6 17,2-50,3 0,4 0,4-2,20 56,-28-108,2 0,0-1,2-1,2 0,1-1,20 26,-15-28</inkml:trace>
  <inkml:trace contextRef="#ctx0" brushRef="#br0" timeOffset="2639.144">1942 729,'2'43,"2"0,4 18,3 15,30 412,-22 8,-17-471,-1-18,-1-1,1 1,-1 0,-1 0,1-1,-1 1,-1 0,25-24,-6-4,-1-2,-1 0,0-1,-2-1,-1 0,2-9,1 1,70-165,27-55,-107 241,3-4,0 0,1 1,6-8,-13 20,0 1,0-1,0 0,0 1,1 0,-1-1,1 1,-1 0,1 0,0 0,0 1,0-1,0 1,0-1,0 1,1 0,-1 0,0 1,0-1,3 0,-3 2,1-1,-1 1,0 0,0 0,0 0,0 0,0 0,0 1,-1-1,1 1,0 0,-1 0,1 0,-1 0,0 0,1 0,-1 1,0-1,0 1,-1 0,2 1,4 9,0 0,-1 0,0 0,0 3,8 28,-2 1,-2 0,-2 1,-2 0,1 44,-6 41,-9 61,0-86,1-35,3 55,9-91,-2-29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5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1199,'11'6,"-1"-1,0 2,0-1,-1 2,1-1,-2 1,1 1,0 0,17 21,15 23,7 20,-3 2,-4 1,7 22,62 114,-72-154,-25-42</inkml:trace>
  <inkml:trace contextRef="#ctx0" brushRef="#br0" timeOffset="405.128">868 1043,'-1'14,"0"-1,-1 0,-1 1,-3 11,-4 17,-57 362,-7 36,34-245,-20 39,42-169,-4-2,-2 0,-2-1,-30 47,36-77</inkml:trace>
  <inkml:trace contextRef="#ctx0" brushRef="#br0" timeOffset="1038.396">1024 9,'5'-2,"1"0,-1 1,1-1,-1 2,1-1,-1 0,1 1,0 0,-1 0,1 1,0 0,3 0,28 2,-1 2,0 2,-1 1,0 2,0 1,-1 2,0 1,-1 1,-1 3,-1 0,0 2,8 8,-2 1,-1 3,-2 0,-1 2,-1 2,-2 1,-2 1,-2 1,-1 2,5 13,-4-2,-3 1,-1 2,-3 0,-3 1,-1 1,5 55,-15-66,-2 0,-1-1,-3 1,-2 0,-2 0,-2-1,-1 0,-3 0,-4 6,-18 40,-4-1,-4-2,-44 69,-168 238,223-350,-42 61,17-25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1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51,'0'0,"0"-1,0 1,0 0,0 0,0-1,0 1,0 0,-1 0,1-1,0 1,0 0,0 0,-1-1,1 1,0 0,0 0,-1 0,1 0,0-1,0 1,-1 0,1 0,0 0,-1 0,1 0,0 0,0 0,-1 0,1 0,0 0,-1 0,1 0,0 0,-1 0,1 0,0 0,0 0,-1 0,1 0,0 0,-1 0,1 1,0-1,0 0,-1 0,1 0,0 1,-16 7,-1 7,1 0,0 2,1 0,1 1,0 0,1 3,-2-1,-41 60,4 3,3 1,5 3,-2 13,23-46,3 2,2 1,3 0,2 1,3 0,2 1,2 26,5-61,2 0,0 0,2 0,1-1,0 1,2-1,1 0,0 0,2-1,4 6,-6-13,1-1,1 0,1 0,-1-1,2-1,0 0,1 0,0-1,0 0,1-2,1 1,0-1,0-1,0 0,7 1,5 0,-1-1,1-1,0-1,0-1,1-2,0 0,0-2,-1-1,1-1,26-5,-13 0,0-2,-1-1,0-3,0-1,-1-2,34-18,-42 16,0-1,-2-2,0 0,-1-2,-1-1,-1-2,-1 0,-1-1,-2-1,-1-1,0-1,-3-1,4-10,-6 10,-2-1,-1 0,-1-1,-2 0,-1-1,-2 0,-1 0,-2 0,-1-1,-2 1,-1-1,-1 1,-6-28,4 41,-1 0,0 0,-1 1,-2 0,0 0,0 0,-2 1,0 1,-2-1,1 2,-2 0,0 0,-1 1,-1 1,0 0,-1 1,0 1,-1 0,-1 1,0 1,-15-6,-1 1,-1 2,0 2,-1 1,0 2,0 1,-1 2,0 1,0 2,0 2,0 1,0 2,1 1,-1 2,1 2,0 1,-21 9,-4 7</inkml:trace>
  <inkml:trace contextRef="#ctx0" brushRef="#br0" timeOffset="731.753">1529 1,'0'0,"-5"4,-48 37,3 3,1 2,-40 50,41-44,-214 242,-76 128,-247 392,535-741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08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1 170,'14'-15,"0"1,2 0,-1 1,2 0,0 1,0 1,1 1,1 1,-1 0,2 1,7-1,-1 1,1 1,0 1,1 1,-1 2,1 0,3 2,-20 1,-1 0,1 1,-1 0,1 1,-1 0,0 0,0 1,0 0,6 4,-11-5,-1 1,1-1,-1 1,1 1,-1-1,0 1,0-1,0 1,-1 0,1 0,-1 1,0-1,0 1,-1 0,1 0,-1-1,0 1,0 1,0 1,0 6,0 0,-1 0,0 0,-1 0,0 0,-1 0,-1 0,0 0,0 0,-1-1,-1 1,0-1,-6 12,-11 20,-2 1,-2-2,-2-2,21-31,-23 34,55-32,-14-6,-2 0</inkml:trace>
  <inkml:trace contextRef="#ctx0" brushRef="#br0" timeOffset="374.003">484 1389,'0'0,"0"0,0 0,0 0,0 0,0 0,1 0,1 0,0 0</inkml:trace>
  <inkml:trace contextRef="#ctx0" brushRef="#br0" timeOffset="1002.358">1294 432,'37'2,"32"5,11 1,0-5,0-3,-1-3,1-4,-1-3,-1-4,0-4,2-3,-53 12</inkml:trace>
  <inkml:trace contextRef="#ctx0" brushRef="#br0" timeOffset="1373.697">1330 1034,'0'0,"0"0,1-1,5-2,7-1,10-1,12-1,18 1,15-2,8-1,2-1,1 1,2 0,0 2,-2 2,-3 0,-14 1,-18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8:55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938 1462,'1'1,"0"0,0 0,1 0,-1 0,0 0,1 0,-1-1,1 1,-1 0,1-1,-1 1,1-1,-1 0,1 1,2 0,63 21,2-2,0-4,1-3,1-2,0-4,0-3,55-4,-76-3,0-2,0-2,0-2,-1-3,0-1,-1-3,-1-2,0-2,-2-1,0-3,25-20,-6-1,-3-4,-3-2,5-9,33-40,23-38,-66 73,-4-1,-3-3,-3-1,-2-3,-4-1,20-61,17-46,-77 183,0 0,-1 0,1 0,0-1,0 1,-1-1,1 0,-1 0,1 0,-2 0,-12 4,-203 88,46-18,131-57,76-63,125-122,-113 124,2 2,36-23,-78 60,5-3,1 0,-1 1,1 0,8-3,-17 8,0 0,1 0,-1 0,1 1,-1-1,1 1,-1-1,1 1,-1 0,1 0,0 0,-1 0,1 1,-1-1,1 1,-1-1,1 1,-1 0,0 0,1 0,-1 0,0 0,0 1,2 1,0 1,0 0,0 0,-1 1,0-1,0 1,0 0,0 0,-1 0,0 0,0 0,1 4,3 16,-1-1,-1 5,-3-27,14 125,-4 27,1 17,27 129,-21-195</inkml:trace>
  <inkml:trace contextRef="#ctx0" brushRef="#br0" timeOffset="1098.472">1 940,'3'-6,"7"-12,1 1,0 1,1 0,1 0,1 1,0 1,11-8,14-10,1 2,21-10,-38 24,1 2,0 0,1 2,1 1,0 1,27-7,-49 16,1 0,-1 0,1 0,-1 1,1 0,-1 0,1 0,-1 0,1 1,-1 0,1 0,-1 0,0 0,1 1,-1-1,4 3,-5-1,1 0,0 0,-1 1,0-1,0 1,0-1,0 1,-1 0,1 0,-1 0,0 1,0-1,0 0,-1 1,0-1,0 1,0 1,4 19,-2 1,0 0,-2-1,-1 1,-1 0,-1 0,-3 7,-8 43,-20 63,-33 69,-82 173,94-248,48-118,4-10,0-1,0 1,0 0,1-1,-1 1,1 0,0 0,0 5,2-10,-1 1,0 0,0 0,0-1,1 1,-1 0,0-1,1 1,-1-1,0 1,1 0,-1-1,1 1,-1-1,1 1,-1-1,1 1,0-1,-1 1,1-1,0 0,-1 1,1-1,0 0,-1 0,1 1,0-1,-1 0,1 0,0 0,0 0,-1 0,1 0,0 0,-1 0,1 0,29-4,-26 4,20-6</inkml:trace>
  <inkml:trace contextRef="#ctx0" brushRef="#br0" timeOffset="1503.796">650 2470,'0'0,"0"0,2 6,1 2,0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36:42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521 835,'1'1,"-1"0,1-1,0 1,-1-1,1 1,0-1,0 1,-1-1,1 0,0 1,0-1,0 0,0 0,0 0,1 1,35 12,1-2,1-2,0-1,0-2,1-2,-1-2,31-2,-42-1,0-2,0-1,-1-1,0-2,1-1,-2-1,0-1,0-1,0-2,-2 0,16-12,-5-1,-1-2,-2-1,3-5,18-24,14-21,-38 43,-2-2,-1-2,-2 0,-2-1,-1-2,10-34,10-26,-42 104,-1 0,0 0,1 0,-1 0,0 0,0 0,0-1,0 1,0-1,-1 1,-6 2,-113 50,25-10,73-33,43-36,68-69,-61 70,0 2,20-14,-44 35,4-2,0 0,0 0,0 1,4-2,-9 4,1 1,-1-1,0 1,1 0,-1-1,1 1,-1 0,0 0,1 0,-1 0,1 0,-1 0,1 0,-1 0,0 0,1 1,-1-1,0 1,1-1,-1 1,0 0,1-1,-1 1,1 1,0 0,0 0,0 1,0 0,0-1,0 1,-1 0,1-1,-1 1,0 0,0 0,0 3,3 7,-1 1,-1 3,-1-16,7 72,-2 15,1 9,14 75,-11-112</inkml:trace>
  <inkml:trace contextRef="#ctx0" brushRef="#br0" timeOffset="1">1 537,'1'-3,"5"-7,0 0,0 0,1 1,0 0,1 1,-1 0,7-5,8-5,0 1,12-6,-21 14,0 0,1 2,0 0,0 0,0 2,16-5,-28 10,0-1,1 0,-1 1,1 0,0 0,-1 0,1 0,-1 0,1 0,-1 1,1-1,-1 1,0 0,1 0,-1 0,2 1,-1-1,-1 1,-1 0,1 0,0 0,0 0,-1 0,1 0,-1 1,1-1,-1 0,0 1,0-1,0 1,0-1,0 1,-1-1,1 2,1 10,0 1,0 0,-2-1,0 1,0 0,-1-1,-2 6,-4 23,-12 36,-18 41,-44 97,50-141,28-67,2-7,0 1,0 0,0-1,0 1,0 0,0 0,1-1,-1 4,2-6,-1 1,0-1,0 0,0 1,0-1,0 1,0-1,1 0,-1 1,0-1,0 0,1 1,-1-1,0 0,0 1,1-1,-1 0,0 0,1 1,-1-1,1 0,-1 0,0 0,1 1,-1-1,0 0,1 0,-1 0,1 0,-1 0,0 0,1 0,-1 0,1 0,-1 0,0 0,17-2,-15 2,11-3</inkml:trace>
  <inkml:trace contextRef="#ctx0" brushRef="#br0" timeOffset="2">361 1411,'0'0,"0"0,1 4,1 1,-1-1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D30-2CB8-4FD7-BF0E-EF3D350137C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B422-C3A4-45C9-B6F7-EF1779E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1:14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1:56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5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907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79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6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5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6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5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idealized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to include the notion of exploring data / visualizing data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ML isn’t even needed based upon exploration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12:49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5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actually happens: the “loop of pain”, when we discover our assumptions were wrong, or the data was inadequate, or that we needed to solve a different problem entirely.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12:49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When programming, we solve a problem by writing an algorithm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We run data (or input) through that algorithm and get an answer</a:t>
            </a:r>
          </a:p>
          <a:p>
            <a:pPr marL="171430" indent="-171430" defTabSz="914263">
              <a:buFont typeface="Arial" panose="020B0604020202020204" pitchFamily="34" charset="0"/>
              <a:buChar char="•"/>
              <a:defRPr/>
            </a:pPr>
            <a:r>
              <a:rPr lang="en-US"/>
              <a:t>Importantly, we know (or can work out) how to solve that problem</a:t>
            </a:r>
          </a:p>
          <a:p>
            <a:pPr marL="171430" indent="-171430" defTabSz="914263">
              <a:buFont typeface="Arial" panose="020B0604020202020204" pitchFamily="34" charset="0"/>
              <a:buChar char="•"/>
              <a:defRPr/>
            </a:pPr>
            <a:r>
              <a:rPr lang="en-US"/>
              <a:t>What happens when we </a:t>
            </a:r>
            <a:r>
              <a:rPr lang="en-US" i="1"/>
              <a:t>don’t</a:t>
            </a:r>
            <a:r>
              <a:rPr lang="en-US" i="0"/>
              <a:t> know what that algorithm looks like? E.g. is there a bird in the photo, or what is the probability that an applicant will default on a loan?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1:14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7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63">
              <a:buFont typeface="Arial" panose="020B0604020202020204" pitchFamily="34" charset="0"/>
              <a:buChar char="•"/>
              <a:defRPr/>
            </a:pPr>
            <a:r>
              <a:rPr lang="en-US"/>
              <a:t>These are the problems machine learning is good at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With machine learning, we solve these problems by flipping it around and providing a whole lot of examples of correct answers and corresponding input, and let the computer decide what that algorithm is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1:14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What we’re doing is letting the computer build a “model” to describe that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1:14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What’s great about this, is we can use that model in place of the algorithm we would have written, had we known how.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1:14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By using the model, we can get predictions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Note: these are predictions - not answers the way we’d think of it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The quality and accuracy of those predictions depends on the techniques and algorithms we used to train the model, and importantly - the data we used to train the model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If you’re using biased data to train the model, you’ll get a biased model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11/5/2019 1:14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1568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3921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807679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AA29C-2E9C-964A-B581-B46459F2EC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7575" y="1479235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9ABC1B-B7F3-704D-B5D6-664F33BD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E8D0-E922-FD45-8DFA-8A15BCC80ED5}"/>
              </a:ext>
            </a:extLst>
          </p:cNvPr>
          <p:cNvSpPr/>
          <p:nvPr userDrawn="1"/>
        </p:nvSpPr>
        <p:spPr bwMode="auto">
          <a:xfrm>
            <a:off x="-1" y="1275687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D7670-E0DC-D44C-955D-B9FA14C6B89D}"/>
              </a:ext>
            </a:extLst>
          </p:cNvPr>
          <p:cNvSpPr/>
          <p:nvPr userDrawn="1"/>
        </p:nvSpPr>
        <p:spPr bwMode="auto">
          <a:xfrm>
            <a:off x="-1" y="1275687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54B9CF78-A186-D445-9293-DB69239F7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73694" y="2531630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10D8D3-85A2-B64C-8408-7D796D18CCBE}"/>
              </a:ext>
            </a:extLst>
          </p:cNvPr>
          <p:cNvSpPr/>
          <p:nvPr userDrawn="1"/>
        </p:nvSpPr>
        <p:spPr bwMode="auto">
          <a:xfrm>
            <a:off x="-13882" y="2328082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37222B-CE0A-5A4F-B112-13E6FAF0ACA7}"/>
              </a:ext>
            </a:extLst>
          </p:cNvPr>
          <p:cNvSpPr/>
          <p:nvPr userDrawn="1"/>
        </p:nvSpPr>
        <p:spPr bwMode="auto">
          <a:xfrm>
            <a:off x="-13882" y="2328082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A94A1737-6C13-254B-81C7-AE1A183586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694" y="3584025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F92D6-00CD-D440-A6C8-E7B5C9FC5F18}"/>
              </a:ext>
            </a:extLst>
          </p:cNvPr>
          <p:cNvSpPr/>
          <p:nvPr userDrawn="1"/>
        </p:nvSpPr>
        <p:spPr bwMode="auto">
          <a:xfrm>
            <a:off x="-13882" y="3380477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D3FC8B-DA32-6947-BC78-5E97FCB0F35A}"/>
              </a:ext>
            </a:extLst>
          </p:cNvPr>
          <p:cNvSpPr/>
          <p:nvPr userDrawn="1"/>
        </p:nvSpPr>
        <p:spPr bwMode="auto">
          <a:xfrm>
            <a:off x="-13882" y="3380477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7E4DE122-B7D9-E24C-9C45-BB9068A105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73694" y="4636420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09DA8-D206-7347-A135-B6D3722260E4}"/>
              </a:ext>
            </a:extLst>
          </p:cNvPr>
          <p:cNvSpPr/>
          <p:nvPr userDrawn="1"/>
        </p:nvSpPr>
        <p:spPr bwMode="auto">
          <a:xfrm>
            <a:off x="-13882" y="4432872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8936C0-EEED-1C4F-8276-54E23EBD9F29}"/>
              </a:ext>
            </a:extLst>
          </p:cNvPr>
          <p:cNvSpPr/>
          <p:nvPr userDrawn="1"/>
        </p:nvSpPr>
        <p:spPr bwMode="auto">
          <a:xfrm>
            <a:off x="-13882" y="4432872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71748D1-F059-1543-A6CA-B1FA05354C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73694" y="5694285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EB8D59-47DA-6849-A0FA-9AAB4F9EA41A}"/>
              </a:ext>
            </a:extLst>
          </p:cNvPr>
          <p:cNvSpPr/>
          <p:nvPr userDrawn="1"/>
        </p:nvSpPr>
        <p:spPr bwMode="auto">
          <a:xfrm>
            <a:off x="-13882" y="5490737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6CDEA1-4537-7240-9574-90F4D15E037D}"/>
              </a:ext>
            </a:extLst>
          </p:cNvPr>
          <p:cNvSpPr/>
          <p:nvPr userDrawn="1"/>
        </p:nvSpPr>
        <p:spPr bwMode="auto">
          <a:xfrm>
            <a:off x="-13882" y="5490737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 Placeholder 54">
            <a:extLst>
              <a:ext uri="{FF2B5EF4-FFF2-40B4-BE49-F238E27FC236}">
                <a16:creationId xmlns:a16="http://schemas.microsoft.com/office/drawing/2014/main" id="{00691BC6-2734-5447-AF2B-AD3F0A2E177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14755" y="1237478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Content Placeholder 54">
            <a:extLst>
              <a:ext uri="{FF2B5EF4-FFF2-40B4-BE49-F238E27FC236}">
                <a16:creationId xmlns:a16="http://schemas.microsoft.com/office/drawing/2014/main" id="{0261FCE4-0153-AA41-8A4B-7E891905315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14755" y="2291577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7" name="Content Placeholder 54">
            <a:extLst>
              <a:ext uri="{FF2B5EF4-FFF2-40B4-BE49-F238E27FC236}">
                <a16:creationId xmlns:a16="http://schemas.microsoft.com/office/drawing/2014/main" id="{10F51166-450A-3046-BA60-836128B08EF0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14755" y="3346061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Content Placeholder 54">
            <a:extLst>
              <a:ext uri="{FF2B5EF4-FFF2-40B4-BE49-F238E27FC236}">
                <a16:creationId xmlns:a16="http://schemas.microsoft.com/office/drawing/2014/main" id="{F4AF0A26-9E61-7C45-9AA7-32AC517B725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28636" y="4397550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Content Placeholder 54">
            <a:extLst>
              <a:ext uri="{FF2B5EF4-FFF2-40B4-BE49-F238E27FC236}">
                <a16:creationId xmlns:a16="http://schemas.microsoft.com/office/drawing/2014/main" id="{0D90AC19-C147-F14C-BD66-E80B3BE898B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28636" y="5452064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182389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8954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7201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369332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1" y="1866901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413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E9B-C952-4BF9-BBD8-F1B5DB6EB55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microsoft.com/office/2007/relationships/hdphoto" Target="../media/hdphoto5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4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customXml" Target="../ink/ink1.xml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customXml" Target="../ink/ink3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5.xml"/><Relationship Id="rId10" Type="http://schemas.openxmlformats.org/officeDocument/2006/relationships/customXml" Target="../ink/ink8.xml"/><Relationship Id="rId4" Type="http://schemas.openxmlformats.org/officeDocument/2006/relationships/image" Target="NULL"/><Relationship Id="rId9" Type="http://schemas.openxmlformats.org/officeDocument/2006/relationships/customXml" Target="../ink/ink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image" Target="../media/image2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customXml" Target="../ink/ink12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14.xml"/><Relationship Id="rId10" Type="http://schemas.openxmlformats.org/officeDocument/2006/relationships/customXml" Target="../ink/ink17.xml"/><Relationship Id="rId4" Type="http://schemas.openxmlformats.org/officeDocument/2006/relationships/image" Target="NULL"/><Relationship Id="rId9" Type="http://schemas.openxmlformats.org/officeDocument/2006/relationships/customXml" Target="../ink/ink1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3.png"/><Relationship Id="rId3" Type="http://schemas.openxmlformats.org/officeDocument/2006/relationships/image" Target="../media/image25.svg"/><Relationship Id="rId7" Type="http://schemas.openxmlformats.org/officeDocument/2006/relationships/image" Target="../media/image30.png"/><Relationship Id="rId12" Type="http://schemas.openxmlformats.org/officeDocument/2006/relationships/customXml" Target="../ink/ink2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2.png"/><Relationship Id="rId5" Type="http://schemas.openxmlformats.org/officeDocument/2006/relationships/image" Target="../media/image290.png"/><Relationship Id="rId15" Type="http://schemas.openxmlformats.org/officeDocument/2006/relationships/image" Target="../media/image34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31.png"/><Relationship Id="rId14" Type="http://schemas.openxmlformats.org/officeDocument/2006/relationships/customXml" Target="../ink/ink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25.xml"/><Relationship Id="rId10" Type="http://schemas.openxmlformats.org/officeDocument/2006/relationships/customXml" Target="../ink/ink28.xml"/><Relationship Id="rId4" Type="http://schemas.openxmlformats.org/officeDocument/2006/relationships/image" Target="NULL"/><Relationship Id="rId9" Type="http://schemas.openxmlformats.org/officeDocument/2006/relationships/customXml" Target="../ink/ink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An Overview of Machine Learning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3107780" y="1889177"/>
            <a:ext cx="5976441" cy="3079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/>
          <p:nvPr/>
        </p:nvCxnSpPr>
        <p:spPr>
          <a:xfrm>
            <a:off x="741905" y="2666307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/>
          <p:nvPr/>
        </p:nvCxnSpPr>
        <p:spPr>
          <a:xfrm>
            <a:off x="741905" y="4223773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/>
          <p:nvPr/>
        </p:nvCxnSpPr>
        <p:spPr>
          <a:xfrm>
            <a:off x="9084221" y="3437020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9830401" y="2970689"/>
            <a:ext cx="8736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1607448" y="3789452"/>
            <a:ext cx="634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1362749" y="2231985"/>
            <a:ext cx="11243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0468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1610848" y="1816449"/>
            <a:ext cx="3875348" cy="19969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>
            <a:cxnSpLocks/>
          </p:cNvCxnSpPr>
          <p:nvPr/>
        </p:nvCxnSpPr>
        <p:spPr>
          <a:xfrm>
            <a:off x="471780" y="2448127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>
            <a:cxnSpLocks/>
          </p:cNvCxnSpPr>
          <p:nvPr/>
        </p:nvCxnSpPr>
        <p:spPr>
          <a:xfrm>
            <a:off x="471780" y="3288725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>
            <a:cxnSpLocks/>
          </p:cNvCxnSpPr>
          <p:nvPr/>
        </p:nvCxnSpPr>
        <p:spPr>
          <a:xfrm>
            <a:off x="5486196" y="2868975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5573355" y="2537585"/>
            <a:ext cx="8519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471779" y="2941702"/>
            <a:ext cx="768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286278" y="2109243"/>
            <a:ext cx="11390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07798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1610848" y="1816449"/>
            <a:ext cx="3875348" cy="19969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>
            <a:cxnSpLocks/>
          </p:cNvCxnSpPr>
          <p:nvPr/>
        </p:nvCxnSpPr>
        <p:spPr>
          <a:xfrm>
            <a:off x="471780" y="2448127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>
            <a:cxnSpLocks/>
          </p:cNvCxnSpPr>
          <p:nvPr/>
        </p:nvCxnSpPr>
        <p:spPr>
          <a:xfrm>
            <a:off x="471780" y="3288725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>
            <a:cxnSpLocks/>
          </p:cNvCxnSpPr>
          <p:nvPr/>
        </p:nvCxnSpPr>
        <p:spPr>
          <a:xfrm>
            <a:off x="5486196" y="3537443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6A28B-D519-354A-B146-97D09E86A87F}"/>
              </a:ext>
            </a:extLst>
          </p:cNvPr>
          <p:cNvSpPr/>
          <p:nvPr/>
        </p:nvSpPr>
        <p:spPr bwMode="auto">
          <a:xfrm>
            <a:off x="6625264" y="2910283"/>
            <a:ext cx="3875348" cy="19969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C331B-D7A6-0D48-96ED-0793A599223A}"/>
              </a:ext>
            </a:extLst>
          </p:cNvPr>
          <p:cNvCxnSpPr>
            <a:cxnSpLocks/>
          </p:cNvCxnSpPr>
          <p:nvPr/>
        </p:nvCxnSpPr>
        <p:spPr>
          <a:xfrm>
            <a:off x="5486196" y="4382560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E5B628-5346-A540-A3A1-09E22F661DD0}"/>
              </a:ext>
            </a:extLst>
          </p:cNvPr>
          <p:cNvCxnSpPr>
            <a:cxnSpLocks/>
          </p:cNvCxnSpPr>
          <p:nvPr/>
        </p:nvCxnSpPr>
        <p:spPr>
          <a:xfrm>
            <a:off x="10500612" y="3907487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C317A9-0FD5-C648-AB15-D018A0949F8E}"/>
              </a:ext>
            </a:extLst>
          </p:cNvPr>
          <p:cNvSpPr txBox="1"/>
          <p:nvPr/>
        </p:nvSpPr>
        <p:spPr>
          <a:xfrm>
            <a:off x="10587771" y="3478207"/>
            <a:ext cx="13332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Predictions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D89AC-6CF9-9945-AE89-0F44DA3BDAB7}"/>
              </a:ext>
            </a:extLst>
          </p:cNvPr>
          <p:cNvSpPr txBox="1"/>
          <p:nvPr/>
        </p:nvSpPr>
        <p:spPr>
          <a:xfrm>
            <a:off x="5566737" y="4035537"/>
            <a:ext cx="6875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7D884F-F52A-6F41-B0FB-0B056995D9E3}"/>
              </a:ext>
            </a:extLst>
          </p:cNvPr>
          <p:cNvSpPr txBox="1"/>
          <p:nvPr/>
        </p:nvSpPr>
        <p:spPr>
          <a:xfrm>
            <a:off x="5573355" y="3182350"/>
            <a:ext cx="8519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58229-E76A-A84C-9868-E0BC690DCC87}"/>
              </a:ext>
            </a:extLst>
          </p:cNvPr>
          <p:cNvSpPr txBox="1"/>
          <p:nvPr/>
        </p:nvSpPr>
        <p:spPr>
          <a:xfrm>
            <a:off x="471779" y="2941702"/>
            <a:ext cx="768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91998-0ED2-884C-85DA-7B728F84F6CD}"/>
              </a:ext>
            </a:extLst>
          </p:cNvPr>
          <p:cNvSpPr txBox="1"/>
          <p:nvPr/>
        </p:nvSpPr>
        <p:spPr>
          <a:xfrm>
            <a:off x="286278" y="2109243"/>
            <a:ext cx="11390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58956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/>
              <a:t>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B54C08-7F41-467E-AC8F-BDC78AC11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57313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46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46F-A9D8-42EE-A999-53C81F5A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(and exploiting) </a:t>
            </a:r>
            <a:r>
              <a:rPr lang="en-US" sz="3200" b="1" dirty="0"/>
              <a:t>patterns</a:t>
            </a:r>
            <a:r>
              <a:rPr lang="en-US" sz="3200" dirty="0"/>
              <a:t> in data</a:t>
            </a:r>
          </a:p>
          <a:p>
            <a:r>
              <a:rPr lang="en-US" sz="3200" dirty="0"/>
              <a:t>replacing “human writing code” with “human supplying data”</a:t>
            </a:r>
          </a:p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r>
              <a:rPr lang="en-US" sz="3200" dirty="0"/>
              <a:t>starts with a </a:t>
            </a:r>
            <a:r>
              <a:rPr lang="en-US" sz="3200" i="1" dirty="0"/>
              <a:t>sharp</a:t>
            </a:r>
            <a:r>
              <a:rPr lang="en-US" sz="3200" dirty="0"/>
              <a:t>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96273-5A46-4E0C-9148-C47AA3EF5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Regression: how much / how many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054A-61FC-4B53-9EB0-8F75E177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405"/>
          </a:xfrm>
        </p:spPr>
        <p:txBody>
          <a:bodyPr/>
          <a:lstStyle/>
          <a:p>
            <a:r>
              <a:rPr lang="en-US" dirty="0"/>
              <a:t>When should you use machine learning?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795B-290A-4EF4-BB5A-9AF1863DBD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Classification: which class does it belong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AFDB-B31C-4E67-8580-559ED5B901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73694" y="3368582"/>
            <a:ext cx="9419208" cy="861774"/>
          </a:xfrm>
        </p:spPr>
        <p:txBody>
          <a:bodyPr/>
          <a:lstStyle/>
          <a:p>
            <a:r>
              <a:rPr lang="en-US" dirty="0"/>
              <a:t>Clustering: are there different groups? which does it belong to?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45886-5AA1-4F72-8987-DC5FA99A98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Anomaly Detection: is this weird?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BF4D1-A475-41F5-A57B-69FF121F3D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Recommendation: which option should I choose?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BA15995-0115-4A65-9B16-E7CF0443CBD7}"/>
              </a:ext>
            </a:extLst>
          </p:cNvPr>
          <p:cNvSpPr/>
          <p:nvPr/>
        </p:nvSpPr>
        <p:spPr>
          <a:xfrm>
            <a:off x="1551530" y="1286059"/>
            <a:ext cx="165182" cy="1919918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A10415C-B96E-4CBF-9B77-BF44BE87E927}"/>
              </a:ext>
            </a:extLst>
          </p:cNvPr>
          <p:cNvSpPr/>
          <p:nvPr/>
        </p:nvSpPr>
        <p:spPr>
          <a:xfrm>
            <a:off x="1517834" y="3392032"/>
            <a:ext cx="198877" cy="2974432"/>
          </a:xfrm>
          <a:prstGeom prst="leftBrace">
            <a:avLst/>
          </a:prstGeom>
          <a:solidFill>
            <a:schemeClr val="bg1"/>
          </a:solidFill>
          <a:ln w="28575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EB712-3FC3-4A92-9B01-D0EB8404EF00}"/>
              </a:ext>
            </a:extLst>
          </p:cNvPr>
          <p:cNvSpPr txBox="1"/>
          <p:nvPr/>
        </p:nvSpPr>
        <p:spPr>
          <a:xfrm rot="16200000">
            <a:off x="182932" y="1789178"/>
            <a:ext cx="1653787" cy="99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F1328-6853-4AF6-BF11-2C2F712F59CF}"/>
              </a:ext>
            </a:extLst>
          </p:cNvPr>
          <p:cNvSpPr txBox="1"/>
          <p:nvPr/>
        </p:nvSpPr>
        <p:spPr>
          <a:xfrm rot="16200000">
            <a:off x="113395" y="4344994"/>
            <a:ext cx="1993944" cy="102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unsupervised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047999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96273-5A46-4E0C-9148-C47AA3EF5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Regression: how much / how many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054A-61FC-4B53-9EB0-8F75E177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405"/>
          </a:xfrm>
        </p:spPr>
        <p:txBody>
          <a:bodyPr/>
          <a:lstStyle/>
          <a:p>
            <a:r>
              <a:rPr lang="en-US" dirty="0"/>
              <a:t>When should you use machine learning?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795B-290A-4EF4-BB5A-9AF1863DBD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Classification: which class does it belong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AFDB-B31C-4E67-8580-559ED5B901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73694" y="3368582"/>
            <a:ext cx="9419208" cy="86177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Clustering: are there different groups? which does it belong to?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45886-5AA1-4F72-8987-DC5FA99A98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Anomaly Detection: is this weird?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BF4D1-A475-41F5-A57B-69FF121F3D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Recommendation: which option should I choose?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BA15995-0115-4A65-9B16-E7CF0443CBD7}"/>
              </a:ext>
            </a:extLst>
          </p:cNvPr>
          <p:cNvSpPr/>
          <p:nvPr/>
        </p:nvSpPr>
        <p:spPr>
          <a:xfrm>
            <a:off x="1551530" y="1286059"/>
            <a:ext cx="165182" cy="1919918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A10415C-B96E-4CBF-9B77-BF44BE87E927}"/>
              </a:ext>
            </a:extLst>
          </p:cNvPr>
          <p:cNvSpPr/>
          <p:nvPr/>
        </p:nvSpPr>
        <p:spPr>
          <a:xfrm>
            <a:off x="1517834" y="3392032"/>
            <a:ext cx="198877" cy="2974432"/>
          </a:xfrm>
          <a:prstGeom prst="leftBrace">
            <a:avLst/>
          </a:prstGeom>
          <a:solidFill>
            <a:schemeClr val="bg1"/>
          </a:solidFill>
          <a:ln w="28575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EB712-3FC3-4A92-9B01-D0EB8404EF00}"/>
              </a:ext>
            </a:extLst>
          </p:cNvPr>
          <p:cNvSpPr txBox="1"/>
          <p:nvPr/>
        </p:nvSpPr>
        <p:spPr>
          <a:xfrm rot="16200000">
            <a:off x="182932" y="1789178"/>
            <a:ext cx="1653787" cy="99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F1328-6853-4AF6-BF11-2C2F712F59CF}"/>
              </a:ext>
            </a:extLst>
          </p:cNvPr>
          <p:cNvSpPr txBox="1"/>
          <p:nvPr/>
        </p:nvSpPr>
        <p:spPr>
          <a:xfrm rot="16200000">
            <a:off x="113395" y="4344994"/>
            <a:ext cx="1993944" cy="102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unsupervised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842562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49DAEC-C1D5-4EB5-9310-E3945213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35" y="211576"/>
            <a:ext cx="11277599" cy="635000"/>
          </a:xfrm>
        </p:spPr>
        <p:txBody>
          <a:bodyPr>
            <a:normAutofit/>
          </a:bodyPr>
          <a:lstStyle/>
          <a:p>
            <a:r>
              <a:rPr lang="en-US"/>
              <a:t>The Model Building Process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58FD5E-F34A-4256-B926-248DE750A745}"/>
              </a:ext>
            </a:extLst>
          </p:cNvPr>
          <p:cNvSpPr/>
          <p:nvPr/>
        </p:nvSpPr>
        <p:spPr bwMode="auto">
          <a:xfrm>
            <a:off x="1417331" y="1668404"/>
            <a:ext cx="1601766" cy="946047"/>
          </a:xfrm>
          <a:custGeom>
            <a:avLst/>
            <a:gdLst>
              <a:gd name="connsiteX0" fmla="*/ 48862 w 1601766"/>
              <a:gd name="connsiteY0" fmla="*/ 869844 h 946047"/>
              <a:gd name="connsiteX1" fmla="*/ 48862 w 1601766"/>
              <a:gd name="connsiteY1" fmla="*/ 869844 h 946047"/>
              <a:gd name="connsiteX2" fmla="*/ 88276 w 1601766"/>
              <a:gd name="connsiteY2" fmla="*/ 798899 h 946047"/>
              <a:gd name="connsiteX3" fmla="*/ 119807 w 1601766"/>
              <a:gd name="connsiteY3" fmla="*/ 720072 h 946047"/>
              <a:gd name="connsiteX4" fmla="*/ 127690 w 1601766"/>
              <a:gd name="connsiteY4" fmla="*/ 657010 h 946047"/>
              <a:gd name="connsiteX5" fmla="*/ 167103 w 1601766"/>
              <a:gd name="connsiteY5" fmla="*/ 562417 h 946047"/>
              <a:gd name="connsiteX6" fmla="*/ 198635 w 1601766"/>
              <a:gd name="connsiteY6" fmla="*/ 491472 h 946047"/>
              <a:gd name="connsiteX7" fmla="*/ 214400 w 1601766"/>
              <a:gd name="connsiteY7" fmla="*/ 459941 h 946047"/>
              <a:gd name="connsiteX8" fmla="*/ 222283 w 1601766"/>
              <a:gd name="connsiteY8" fmla="*/ 436293 h 946047"/>
              <a:gd name="connsiteX9" fmla="*/ 245931 w 1601766"/>
              <a:gd name="connsiteY9" fmla="*/ 404762 h 946047"/>
              <a:gd name="connsiteX10" fmla="*/ 261697 w 1601766"/>
              <a:gd name="connsiteY10" fmla="*/ 381113 h 946047"/>
              <a:gd name="connsiteX11" fmla="*/ 308993 w 1601766"/>
              <a:gd name="connsiteY11" fmla="*/ 333817 h 946047"/>
              <a:gd name="connsiteX12" fmla="*/ 387821 w 1601766"/>
              <a:gd name="connsiteY12" fmla="*/ 278637 h 946047"/>
              <a:gd name="connsiteX13" fmla="*/ 490297 w 1601766"/>
              <a:gd name="connsiteY13" fmla="*/ 199810 h 946047"/>
              <a:gd name="connsiteX14" fmla="*/ 529710 w 1601766"/>
              <a:gd name="connsiteY14" fmla="*/ 176162 h 946047"/>
              <a:gd name="connsiteX15" fmla="*/ 584890 w 1601766"/>
              <a:gd name="connsiteY15" fmla="*/ 160396 h 946047"/>
              <a:gd name="connsiteX16" fmla="*/ 655835 w 1601766"/>
              <a:gd name="connsiteY16" fmla="*/ 105217 h 946047"/>
              <a:gd name="connsiteX17" fmla="*/ 679483 w 1601766"/>
              <a:gd name="connsiteY17" fmla="*/ 97334 h 946047"/>
              <a:gd name="connsiteX18" fmla="*/ 734662 w 1601766"/>
              <a:gd name="connsiteY18" fmla="*/ 81568 h 946047"/>
              <a:gd name="connsiteX19" fmla="*/ 781959 w 1601766"/>
              <a:gd name="connsiteY19" fmla="*/ 57920 h 946047"/>
              <a:gd name="connsiteX20" fmla="*/ 821372 w 1601766"/>
              <a:gd name="connsiteY20" fmla="*/ 50037 h 946047"/>
              <a:gd name="connsiteX21" fmla="*/ 1026324 w 1601766"/>
              <a:gd name="connsiteY21" fmla="*/ 18506 h 946047"/>
              <a:gd name="connsiteX22" fmla="*/ 1294338 w 1601766"/>
              <a:gd name="connsiteY22" fmla="*/ 18506 h 946047"/>
              <a:gd name="connsiteX23" fmla="*/ 1373166 w 1601766"/>
              <a:gd name="connsiteY23" fmla="*/ 65803 h 946047"/>
              <a:gd name="connsiteX24" fmla="*/ 1381048 w 1601766"/>
              <a:gd name="connsiteY24" fmla="*/ 89451 h 946047"/>
              <a:gd name="connsiteX25" fmla="*/ 1412579 w 1601766"/>
              <a:gd name="connsiteY25" fmla="*/ 144630 h 946047"/>
              <a:gd name="connsiteX26" fmla="*/ 1428345 w 1601766"/>
              <a:gd name="connsiteY26" fmla="*/ 223458 h 946047"/>
              <a:gd name="connsiteX27" fmla="*/ 1420462 w 1601766"/>
              <a:gd name="connsiteY27" fmla="*/ 412644 h 946047"/>
              <a:gd name="connsiteX28" fmla="*/ 1373166 w 1601766"/>
              <a:gd name="connsiteY28" fmla="*/ 467824 h 946047"/>
              <a:gd name="connsiteX29" fmla="*/ 1325869 w 1601766"/>
              <a:gd name="connsiteY29" fmla="*/ 491472 h 946047"/>
              <a:gd name="connsiteX30" fmla="*/ 947497 w 1601766"/>
              <a:gd name="connsiteY30" fmla="*/ 515120 h 946047"/>
              <a:gd name="connsiteX31" fmla="*/ 884435 w 1601766"/>
              <a:gd name="connsiteY31" fmla="*/ 523003 h 946047"/>
              <a:gd name="connsiteX32" fmla="*/ 805607 w 1601766"/>
              <a:gd name="connsiteY32" fmla="*/ 530886 h 946047"/>
              <a:gd name="connsiteX33" fmla="*/ 734662 w 1601766"/>
              <a:gd name="connsiteY33" fmla="*/ 554534 h 946047"/>
              <a:gd name="connsiteX34" fmla="*/ 687366 w 1601766"/>
              <a:gd name="connsiteY34" fmla="*/ 570299 h 946047"/>
              <a:gd name="connsiteX35" fmla="*/ 624303 w 1601766"/>
              <a:gd name="connsiteY35" fmla="*/ 617596 h 946047"/>
              <a:gd name="connsiteX36" fmla="*/ 600655 w 1601766"/>
              <a:gd name="connsiteY36" fmla="*/ 633362 h 946047"/>
              <a:gd name="connsiteX37" fmla="*/ 553359 w 1601766"/>
              <a:gd name="connsiteY37" fmla="*/ 680658 h 946047"/>
              <a:gd name="connsiteX38" fmla="*/ 513945 w 1601766"/>
              <a:gd name="connsiteY38" fmla="*/ 743720 h 946047"/>
              <a:gd name="connsiteX39" fmla="*/ 498179 w 1601766"/>
              <a:gd name="connsiteY39" fmla="*/ 767368 h 946047"/>
              <a:gd name="connsiteX40" fmla="*/ 466648 w 1601766"/>
              <a:gd name="connsiteY40" fmla="*/ 814665 h 946047"/>
              <a:gd name="connsiteX41" fmla="*/ 450883 w 1601766"/>
              <a:gd name="connsiteY41" fmla="*/ 869844 h 946047"/>
              <a:gd name="connsiteX42" fmla="*/ 364172 w 1601766"/>
              <a:gd name="connsiteY42" fmla="*/ 925024 h 946047"/>
              <a:gd name="connsiteX43" fmla="*/ 332641 w 1601766"/>
              <a:gd name="connsiteY43" fmla="*/ 940789 h 946047"/>
              <a:gd name="connsiteX44" fmla="*/ 96159 w 1601766"/>
              <a:gd name="connsiteY44" fmla="*/ 925024 h 946047"/>
              <a:gd name="connsiteX45" fmla="*/ 48862 w 1601766"/>
              <a:gd name="connsiteY45" fmla="*/ 885610 h 946047"/>
              <a:gd name="connsiteX46" fmla="*/ 1566 w 1601766"/>
              <a:gd name="connsiteY46" fmla="*/ 846196 h 946047"/>
              <a:gd name="connsiteX47" fmla="*/ 1566 w 1601766"/>
              <a:gd name="connsiteY47" fmla="*/ 822548 h 946047"/>
              <a:gd name="connsiteX48" fmla="*/ 1601766 w 1601766"/>
              <a:gd name="connsiteY48" fmla="*/ 428410 h 94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01766" h="946047">
                <a:moveTo>
                  <a:pt x="48862" y="869844"/>
                </a:moveTo>
                <a:lnTo>
                  <a:pt x="48862" y="869844"/>
                </a:lnTo>
                <a:cubicBezTo>
                  <a:pt x="62000" y="846196"/>
                  <a:pt x="78777" y="824229"/>
                  <a:pt x="88276" y="798899"/>
                </a:cubicBezTo>
                <a:cubicBezTo>
                  <a:pt x="122330" y="708090"/>
                  <a:pt x="68265" y="771614"/>
                  <a:pt x="119807" y="720072"/>
                </a:cubicBezTo>
                <a:cubicBezTo>
                  <a:pt x="122435" y="699051"/>
                  <a:pt x="121603" y="677301"/>
                  <a:pt x="127690" y="657010"/>
                </a:cubicBezTo>
                <a:cubicBezTo>
                  <a:pt x="137505" y="624292"/>
                  <a:pt x="167103" y="562417"/>
                  <a:pt x="167103" y="562417"/>
                </a:cubicBezTo>
                <a:cubicBezTo>
                  <a:pt x="180098" y="497446"/>
                  <a:pt x="164461" y="546150"/>
                  <a:pt x="198635" y="491472"/>
                </a:cubicBezTo>
                <a:cubicBezTo>
                  <a:pt x="204863" y="481507"/>
                  <a:pt x="209771" y="470742"/>
                  <a:pt x="214400" y="459941"/>
                </a:cubicBezTo>
                <a:cubicBezTo>
                  <a:pt x="217673" y="452304"/>
                  <a:pt x="218161" y="443507"/>
                  <a:pt x="222283" y="436293"/>
                </a:cubicBezTo>
                <a:cubicBezTo>
                  <a:pt x="228801" y="424886"/>
                  <a:pt x="238295" y="415453"/>
                  <a:pt x="245931" y="404762"/>
                </a:cubicBezTo>
                <a:cubicBezTo>
                  <a:pt x="251438" y="397053"/>
                  <a:pt x="255403" y="388194"/>
                  <a:pt x="261697" y="381113"/>
                </a:cubicBezTo>
                <a:cubicBezTo>
                  <a:pt x="276509" y="364449"/>
                  <a:pt x="291157" y="347195"/>
                  <a:pt x="308993" y="333817"/>
                </a:cubicBezTo>
                <a:cubicBezTo>
                  <a:pt x="355682" y="298799"/>
                  <a:pt x="329592" y="317456"/>
                  <a:pt x="387821" y="278637"/>
                </a:cubicBezTo>
                <a:cubicBezTo>
                  <a:pt x="422250" y="226993"/>
                  <a:pt x="396823" y="258231"/>
                  <a:pt x="490297" y="199810"/>
                </a:cubicBezTo>
                <a:cubicBezTo>
                  <a:pt x="503289" y="191690"/>
                  <a:pt x="514978" y="180371"/>
                  <a:pt x="529710" y="176162"/>
                </a:cubicBezTo>
                <a:cubicBezTo>
                  <a:pt x="548103" y="170907"/>
                  <a:pt x="566912" y="166933"/>
                  <a:pt x="584890" y="160396"/>
                </a:cubicBezTo>
                <a:cubicBezTo>
                  <a:pt x="635573" y="141965"/>
                  <a:pt x="604105" y="144014"/>
                  <a:pt x="655835" y="105217"/>
                </a:cubicBezTo>
                <a:cubicBezTo>
                  <a:pt x="662482" y="100232"/>
                  <a:pt x="671494" y="99617"/>
                  <a:pt x="679483" y="97334"/>
                </a:cubicBezTo>
                <a:cubicBezTo>
                  <a:pt x="697023" y="92323"/>
                  <a:pt x="717649" y="89129"/>
                  <a:pt x="734662" y="81568"/>
                </a:cubicBezTo>
                <a:cubicBezTo>
                  <a:pt x="750769" y="74409"/>
                  <a:pt x="765394" y="63944"/>
                  <a:pt x="781959" y="57920"/>
                </a:cubicBezTo>
                <a:cubicBezTo>
                  <a:pt x="794550" y="53341"/>
                  <a:pt x="808374" y="53286"/>
                  <a:pt x="821372" y="50037"/>
                </a:cubicBezTo>
                <a:cubicBezTo>
                  <a:pt x="950340" y="17795"/>
                  <a:pt x="790557" y="43324"/>
                  <a:pt x="1026324" y="18506"/>
                </a:cubicBezTo>
                <a:cubicBezTo>
                  <a:pt x="1125392" y="-6259"/>
                  <a:pt x="1112403" y="-6079"/>
                  <a:pt x="1294338" y="18506"/>
                </a:cubicBezTo>
                <a:cubicBezTo>
                  <a:pt x="1305698" y="20041"/>
                  <a:pt x="1355167" y="53803"/>
                  <a:pt x="1373166" y="65803"/>
                </a:cubicBezTo>
                <a:cubicBezTo>
                  <a:pt x="1375793" y="73686"/>
                  <a:pt x="1376926" y="82237"/>
                  <a:pt x="1381048" y="89451"/>
                </a:cubicBezTo>
                <a:cubicBezTo>
                  <a:pt x="1404480" y="130457"/>
                  <a:pt x="1403833" y="106730"/>
                  <a:pt x="1412579" y="144630"/>
                </a:cubicBezTo>
                <a:cubicBezTo>
                  <a:pt x="1418604" y="170740"/>
                  <a:pt x="1428345" y="223458"/>
                  <a:pt x="1428345" y="223458"/>
                </a:cubicBezTo>
                <a:cubicBezTo>
                  <a:pt x="1425717" y="286520"/>
                  <a:pt x="1429388" y="350162"/>
                  <a:pt x="1420462" y="412644"/>
                </a:cubicBezTo>
                <a:cubicBezTo>
                  <a:pt x="1419052" y="422517"/>
                  <a:pt x="1381559" y="460830"/>
                  <a:pt x="1373166" y="467824"/>
                </a:cubicBezTo>
                <a:cubicBezTo>
                  <a:pt x="1357394" y="480968"/>
                  <a:pt x="1345533" y="486934"/>
                  <a:pt x="1325869" y="491472"/>
                </a:cubicBezTo>
                <a:cubicBezTo>
                  <a:pt x="1175706" y="526125"/>
                  <a:pt x="1174649" y="509142"/>
                  <a:pt x="947497" y="515120"/>
                </a:cubicBezTo>
                <a:lnTo>
                  <a:pt x="884435" y="523003"/>
                </a:lnTo>
                <a:cubicBezTo>
                  <a:pt x="858189" y="525919"/>
                  <a:pt x="831749" y="527152"/>
                  <a:pt x="805607" y="530886"/>
                </a:cubicBezTo>
                <a:cubicBezTo>
                  <a:pt x="776068" y="535106"/>
                  <a:pt x="763604" y="544010"/>
                  <a:pt x="734662" y="554534"/>
                </a:cubicBezTo>
                <a:cubicBezTo>
                  <a:pt x="719044" y="560213"/>
                  <a:pt x="703131" y="565044"/>
                  <a:pt x="687366" y="570299"/>
                </a:cubicBezTo>
                <a:cubicBezTo>
                  <a:pt x="666345" y="586065"/>
                  <a:pt x="646166" y="603020"/>
                  <a:pt x="624303" y="617596"/>
                </a:cubicBezTo>
                <a:cubicBezTo>
                  <a:pt x="616420" y="622851"/>
                  <a:pt x="607736" y="627068"/>
                  <a:pt x="600655" y="633362"/>
                </a:cubicBezTo>
                <a:cubicBezTo>
                  <a:pt x="583991" y="648174"/>
                  <a:pt x="565176" y="661751"/>
                  <a:pt x="553359" y="680658"/>
                </a:cubicBezTo>
                <a:cubicBezTo>
                  <a:pt x="540221" y="701679"/>
                  <a:pt x="527254" y="722807"/>
                  <a:pt x="513945" y="743720"/>
                </a:cubicBezTo>
                <a:cubicBezTo>
                  <a:pt x="508859" y="751713"/>
                  <a:pt x="498179" y="767368"/>
                  <a:pt x="498179" y="767368"/>
                </a:cubicBezTo>
                <a:cubicBezTo>
                  <a:pt x="473572" y="841199"/>
                  <a:pt x="513883" y="732004"/>
                  <a:pt x="466648" y="814665"/>
                </a:cubicBezTo>
                <a:cubicBezTo>
                  <a:pt x="463220" y="820664"/>
                  <a:pt x="457230" y="861683"/>
                  <a:pt x="450883" y="869844"/>
                </a:cubicBezTo>
                <a:cubicBezTo>
                  <a:pt x="409051" y="923627"/>
                  <a:pt x="416472" y="914564"/>
                  <a:pt x="364172" y="925024"/>
                </a:cubicBezTo>
                <a:cubicBezTo>
                  <a:pt x="353662" y="930279"/>
                  <a:pt x="344386" y="940410"/>
                  <a:pt x="332641" y="940789"/>
                </a:cubicBezTo>
                <a:cubicBezTo>
                  <a:pt x="153421" y="946570"/>
                  <a:pt x="182252" y="953719"/>
                  <a:pt x="96159" y="925024"/>
                </a:cubicBezTo>
                <a:cubicBezTo>
                  <a:pt x="37448" y="885883"/>
                  <a:pt x="109551" y="936185"/>
                  <a:pt x="48862" y="885610"/>
                </a:cubicBezTo>
                <a:cubicBezTo>
                  <a:pt x="33342" y="872676"/>
                  <a:pt x="11435" y="865934"/>
                  <a:pt x="1566" y="846196"/>
                </a:cubicBezTo>
                <a:cubicBezTo>
                  <a:pt x="-1959" y="839146"/>
                  <a:pt x="1566" y="830431"/>
                  <a:pt x="1566" y="822548"/>
                </a:cubicBezTo>
                <a:lnTo>
                  <a:pt x="1601766" y="428410"/>
                </a:lnTo>
              </a:path>
            </a:pathLst>
          </a:cu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BB33842-5222-4051-AE50-73BC9BFB1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171283"/>
              </p:ext>
            </p:extLst>
          </p:nvPr>
        </p:nvGraphicFramePr>
        <p:xfrm>
          <a:off x="2032000" y="9088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CFF0ED-1A5E-4BAD-96B9-DED447974490}"/>
              </a:ext>
            </a:extLst>
          </p:cNvPr>
          <p:cNvSpPr/>
          <p:nvPr/>
        </p:nvSpPr>
        <p:spPr>
          <a:xfrm>
            <a:off x="5972408" y="3247027"/>
            <a:ext cx="24718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5212C-48DB-4713-8B36-AFFF924C82BA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20086-0FE8-4EAB-A137-D5348E0986A7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B0BD5-DCC8-4178-B3B3-27D8C197E82E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6956-A4F0-4A01-96CF-D5AD2AA88785}"/>
              </a:ext>
            </a:extLst>
          </p:cNvPr>
          <p:cNvSpPr/>
          <p:nvPr/>
        </p:nvSpPr>
        <p:spPr>
          <a:xfrm>
            <a:off x="5975614" y="3247027"/>
            <a:ext cx="30328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5942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19869" y="5397504"/>
              <a:ext cx="103490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34546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Preamble – The Agenda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00E105-ED07-47B2-80A5-6BA5D7040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65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848" y="528637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A6D48-1806-4E4A-9E13-F69B69B45C7C}"/>
              </a:ext>
            </a:extLst>
          </p:cNvPr>
          <p:cNvSpPr txBox="1"/>
          <p:nvPr/>
        </p:nvSpPr>
        <p:spPr>
          <a:xfrm>
            <a:off x="5353683" y="52465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</p:spTree>
    <p:extLst>
      <p:ext uri="{BB962C8B-B14F-4D97-AF65-F5344CB8AC3E}">
        <p14:creationId xmlns:p14="http://schemas.microsoft.com/office/powerpoint/2010/main" val="7496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98336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844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7CF-4666-4744-A865-86D6889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F8E1924-F578-4A34-BD38-F4DDCFAE0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9723"/>
              </p:ext>
            </p:extLst>
          </p:nvPr>
        </p:nvGraphicFramePr>
        <p:xfrm>
          <a:off x="838200" y="1600067"/>
          <a:ext cx="5852432" cy="3918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Outlook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Temp.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Windy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977B3-7096-4C65-B785-70557D50D4A2}"/>
              </a:ext>
            </a:extLst>
          </p:cNvPr>
          <p:cNvSpPr txBox="1">
            <a:spLocks/>
          </p:cNvSpPr>
          <p:nvPr/>
        </p:nvSpPr>
        <p:spPr>
          <a:xfrm>
            <a:off x="6999710" y="1600067"/>
            <a:ext cx="2819400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en-US" sz="2400" b="1" dirty="0"/>
              <a:t>label (y)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play / no play</a:t>
            </a:r>
          </a:p>
          <a:p>
            <a:pPr marL="36576" indent="0">
              <a:buClrTx/>
              <a:buNone/>
            </a:pPr>
            <a:r>
              <a:rPr lang="en-US" sz="2400" b="1" dirty="0"/>
              <a:t>features</a:t>
            </a:r>
          </a:p>
          <a:p>
            <a:pPr marL="448056" lvl="1" indent="0">
              <a:buClrTx/>
              <a:buNone/>
            </a:pPr>
            <a:r>
              <a:rPr lang="en-US" sz="2000" dirty="0"/>
              <a:t>outlook, temp, windy</a:t>
            </a:r>
          </a:p>
          <a:p>
            <a:pPr marL="36576" indent="0">
              <a:buClrTx/>
              <a:buNone/>
            </a:pPr>
            <a:r>
              <a:rPr lang="en-US" sz="2400" b="1" dirty="0"/>
              <a:t>values (x)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[Sunny, Low, Yes]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D1A9E-0D72-4839-A14B-CC27277E8158}"/>
              </a:ext>
            </a:extLst>
          </p:cNvPr>
          <p:cNvSpPr txBox="1">
            <a:spLocks/>
          </p:cNvSpPr>
          <p:nvPr/>
        </p:nvSpPr>
        <p:spPr>
          <a:xfrm>
            <a:off x="838200" y="5713639"/>
            <a:ext cx="5208780" cy="838200"/>
          </a:xfrm>
          <a:prstGeom prst="rect">
            <a:avLst/>
          </a:prstGeom>
        </p:spPr>
        <p:txBody>
          <a:bodyPr vert="horz" lIns="91421" tIns="45711" rIns="91421" bIns="45711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Labeled dataset is a collection of (X, Y) pairs.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Given a new x, how do we predict y?</a:t>
            </a:r>
          </a:p>
        </p:txBody>
      </p:sp>
    </p:spTree>
    <p:extLst>
      <p:ext uri="{BB962C8B-B14F-4D97-AF65-F5344CB8AC3E}">
        <p14:creationId xmlns:p14="http://schemas.microsoft.com/office/powerpoint/2010/main" val="15486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A10-E25E-4EE0-83F7-CFC305E9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0B964-7928-41E4-864D-82912D27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4" name="Picture 3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4DEBDE68-B27F-4B0E-B933-5D3DA5F3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A5F1997A-9D16-4D32-8EB4-25BD3D1A3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5FEE10-714F-4A1A-B131-EE4476644724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32DCE9-CB56-470E-98BD-C11436F4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E15A1-898F-467A-9258-C42A1FE2B52A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9D12D-BB6A-4404-8E1E-B890B1C29A68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DFE85F-2FAA-4812-BF2A-8C8A869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D7498-A156-4C38-9631-8A35DF63172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8B30D1-CC33-405B-9C4B-44DF9580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14:cNvPr>
              <p14:cNvContentPartPr/>
              <p14:nvPr/>
            </p14:nvContentPartPr>
            <p14:xfrm>
              <a:off x="7086328" y="1206342"/>
              <a:ext cx="1416960" cy="103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328" y="1170702"/>
                <a:ext cx="14886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14:cNvPr>
              <p14:cNvContentPartPr/>
              <p14:nvPr/>
            </p14:nvContentPartPr>
            <p14:xfrm>
              <a:off x="8902888" y="637182"/>
              <a:ext cx="769320" cy="86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88" y="601527"/>
                <a:ext cx="840960" cy="933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52E5-883E-4448-B52B-A7D50F64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14:cNvPr>
              <p14:cNvContentPartPr/>
              <p14:nvPr/>
            </p14:nvContentPartPr>
            <p14:xfrm>
              <a:off x="3202648" y="5169582"/>
              <a:ext cx="1147320" cy="89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008" y="5133928"/>
                <a:ext cx="1218960" cy="969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Preamble – The Agenda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00E105-ED07-47B2-80A5-6BA5D7040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285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497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“pick” the function “shape” – in </a:t>
              </a:r>
              <a:r>
                <a:rPr lang="en-US" sz="2800" dirty="0" err="1"/>
                <a:t>scikit</a:t>
              </a:r>
              <a:r>
                <a:rPr lang="en-US" sz="2800" dirty="0"/>
                <a:t>-learn these are called </a:t>
              </a:r>
              <a:r>
                <a:rPr lang="en-US" sz="2800" i="1" dirty="0"/>
                <a:t>classifiers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74092" y="3617314"/>
            <a:ext cx="9098861" cy="931433"/>
            <a:chOff x="1374092" y="3617314"/>
            <a:chExt cx="9098861" cy="9314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9398" y="3010935"/>
                <a:ext cx="1661741" cy="101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+mj-lt"/>
                    <a:cs typeface="Segoe UI Light" panose="020B0502040204020203" pitchFamily="34" charset="0"/>
                  </a:rPr>
                  <a:t>scikit</a:t>
                </a: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-learn </a:t>
                </a:r>
                <a:br>
                  <a:rPr lang="en-US" sz="1100" dirty="0">
                    <a:latin typeface="+mj-lt"/>
                    <a:cs typeface="Segoe UI Light" panose="020B0502040204020203" pitchFamily="34" charset="0"/>
                  </a:rPr>
                </a:b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classifier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74092" y="3784492"/>
              <a:ext cx="5303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“fit” the data to the classifier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500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classifier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418953" y="3689515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“pick” the function “shape” – in </a:t>
            </a:r>
            <a:r>
              <a:rPr lang="en-US" sz="2800" dirty="0" err="1"/>
              <a:t>scikit</a:t>
            </a:r>
            <a:r>
              <a:rPr lang="en-US" sz="2800" dirty="0"/>
              <a:t>-learn these are called </a:t>
            </a:r>
            <a:r>
              <a:rPr lang="en-US" sz="2800" i="1" dirty="0"/>
              <a:t>classifiers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418953" y="4822997"/>
            <a:ext cx="53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“fit” the data to the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418953" y="5601157"/>
            <a:ext cx="500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classifier to predict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59686"/>
          <a:stretch/>
        </p:blipFill>
        <p:spPr bwMode="auto">
          <a:xfrm>
            <a:off x="951182" y="1308480"/>
            <a:ext cx="10289635" cy="21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0234B7-DB3F-4233-8B2C-D4629C6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5"/>
          <a:stretch/>
        </p:blipFill>
        <p:spPr>
          <a:xfrm>
            <a:off x="6316800" y="3649505"/>
            <a:ext cx="5456247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classifiers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57F7-5FE4-49BA-B66E-AADFF8EC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026" y="2075330"/>
            <a:ext cx="465364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63653-AEC7-42E1-800D-92092C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525825" y="2075330"/>
            <a:ext cx="465364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C0276-A861-48C1-BE81-1ED16BEA4D3B}"/>
              </a:ext>
            </a:extLst>
          </p:cNvPr>
          <p:cNvSpPr txBox="1"/>
          <p:nvPr/>
        </p:nvSpPr>
        <p:spPr>
          <a:xfrm>
            <a:off x="1268026" y="6225988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https://scikit-learn.org/stable/user_guide.html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D9641-D89F-4665-A794-D1E74F7E136B}"/>
              </a:ext>
            </a:extLst>
          </p:cNvPr>
          <p:cNvGrpSpPr/>
          <p:nvPr/>
        </p:nvGrpSpPr>
        <p:grpSpPr>
          <a:xfrm>
            <a:off x="8847683" y="365125"/>
            <a:ext cx="2887756" cy="2250422"/>
            <a:chOff x="3202648" y="2128837"/>
            <a:chExt cx="5198402" cy="3938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9BB260E-FD88-4ED5-BACE-506B8D1B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950" y="2128837"/>
              <a:ext cx="4610100" cy="26003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14:cNvPr>
                <p14:cNvContentPartPr/>
                <p14:nvPr/>
              </p14:nvContentPartPr>
              <p14:xfrm>
                <a:off x="3202648" y="5169582"/>
                <a:ext cx="1147320" cy="89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512" y="5107231"/>
                  <a:ext cx="1276240" cy="10228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54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7" y="3687084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– concepts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27056-BAFB-41BC-8739-DAC1A2A47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4764"/>
            <a:ext cx="2462456" cy="276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ED37E-398F-4A77-8527-1B4981B1883E}"/>
              </a:ext>
            </a:extLst>
          </p:cNvPr>
          <p:cNvSpPr txBox="1"/>
          <p:nvPr/>
        </p:nvSpPr>
        <p:spPr>
          <a:xfrm>
            <a:off x="9126008" y="520648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725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2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14:cNvPr>
              <p14:cNvContentPartPr/>
              <p14:nvPr/>
            </p14:nvContentPartPr>
            <p14:xfrm>
              <a:off x="5564776" y="701684"/>
              <a:ext cx="4978565" cy="295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778" y="665688"/>
                <a:ext cx="5050202" cy="3022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9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FD8-BACD-4ABA-828D-C25A4BC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A33E-DA64-45E7-ABAE-D5563A56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the function shape we construct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cost/loss function – a function that tells us how bad we are at predicting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optimizer – method for reducing how bad we are at predicting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538CE6-3831-4D5F-BC31-F57F83E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90" y="2393576"/>
            <a:ext cx="1422466" cy="802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14:cNvPr>
              <p14:cNvContentPartPr/>
              <p14:nvPr/>
            </p14:nvContentPartPr>
            <p14:xfrm>
              <a:off x="5189030" y="4739360"/>
              <a:ext cx="111960" cy="22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390" y="4721360"/>
                <a:ext cx="14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14:cNvPr>
              <p14:cNvContentPartPr/>
              <p14:nvPr/>
            </p14:nvContentPartPr>
            <p14:xfrm>
              <a:off x="4322870" y="4204040"/>
              <a:ext cx="657720" cy="80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5220" y="4186048"/>
                <a:ext cx="693380" cy="84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14:cNvPr>
              <p14:cNvContentPartPr/>
              <p14:nvPr/>
            </p14:nvContentPartPr>
            <p14:xfrm>
              <a:off x="3170870" y="4119800"/>
              <a:ext cx="942480" cy="9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2870" y="4101800"/>
                <a:ext cx="97812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14:cNvPr>
              <p14:cNvContentPartPr/>
              <p14:nvPr/>
            </p14:nvContentPartPr>
            <p14:xfrm>
              <a:off x="5520223" y="4119800"/>
              <a:ext cx="723600" cy="10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223" y="4101800"/>
                <a:ext cx="7592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14:cNvPr>
              <p14:cNvContentPartPr/>
              <p14:nvPr/>
            </p14:nvContentPartPr>
            <p14:xfrm>
              <a:off x="7556917" y="4330400"/>
              <a:ext cx="55080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917" y="4312760"/>
                <a:ext cx="586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14:cNvPr>
              <p14:cNvContentPartPr/>
              <p14:nvPr/>
            </p14:nvContentPartPr>
            <p14:xfrm>
              <a:off x="6507070" y="4379360"/>
              <a:ext cx="78660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430" y="4361360"/>
                <a:ext cx="82224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2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Preamble – Some Initial Thoughts</a:t>
            </a: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01" y="468981"/>
            <a:ext cx="2166344" cy="24272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86" y="468981"/>
            <a:ext cx="2166344" cy="2427278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12875"/>
          <a:stretch/>
        </p:blipFill>
        <p:spPr bwMode="auto">
          <a:xfrm>
            <a:off x="951182" y="1690688"/>
            <a:ext cx="10289635" cy="47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4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351490" y="2266612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“craft” the function “shape” – in TensorFlow this is a </a:t>
            </a:r>
            <a:r>
              <a:rPr lang="en-US" sz="2800" i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351425" y="4387120"/>
            <a:ext cx="564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“optimize” the model using a </a:t>
            </a:r>
            <a:r>
              <a:rPr lang="en-US" sz="2800" i="1" dirty="0">
                <a:solidFill>
                  <a:srgbClr val="FF0000"/>
                </a:solidFill>
              </a:rPr>
              <a:t>cost/loss function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optimizer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351425" y="5680032"/>
            <a:ext cx="466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6A-D044-4721-AD96-B317E22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95" y="1789094"/>
            <a:ext cx="5350775" cy="437976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20B5A59-D1DC-4172-BFD9-8A0A5077EDD0}"/>
              </a:ext>
            </a:extLst>
          </p:cNvPr>
          <p:cNvSpPr/>
          <p:nvPr/>
        </p:nvSpPr>
        <p:spPr>
          <a:xfrm>
            <a:off x="6136758" y="2148840"/>
            <a:ext cx="225158" cy="138176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4E07257-6DD6-46C6-8612-825B203E94C9}"/>
              </a:ext>
            </a:extLst>
          </p:cNvPr>
          <p:cNvSpPr/>
          <p:nvPr/>
        </p:nvSpPr>
        <p:spPr>
          <a:xfrm>
            <a:off x="6136758" y="4221480"/>
            <a:ext cx="225158" cy="127508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73B1-791A-4852-933B-F791E7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7B0E-BCE1-4B52-8BA4-C78F072F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 err="1"/>
              <a:t>Adadelta</a:t>
            </a:r>
            <a:r>
              <a:rPr lang="en-US" dirty="0"/>
              <a:t>: Optimizer that implements the </a:t>
            </a:r>
            <a:r>
              <a:rPr lang="en-US" dirty="0" err="1"/>
              <a:t>Adadelta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Adagrad</a:t>
            </a:r>
            <a:r>
              <a:rPr lang="en-US" dirty="0"/>
              <a:t>: Optimizer that implements the </a:t>
            </a:r>
            <a:r>
              <a:rPr lang="en-US" dirty="0" err="1"/>
              <a:t>Adagrad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Adam</a:t>
            </a:r>
            <a:r>
              <a:rPr lang="en-US" dirty="0"/>
              <a:t>: Optimizer that implements the Adam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Adamax</a:t>
            </a:r>
            <a:r>
              <a:rPr lang="en-US" dirty="0"/>
              <a:t>: Optimizer that implements the </a:t>
            </a:r>
            <a:r>
              <a:rPr lang="en-US" dirty="0" err="1"/>
              <a:t>Adamax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Ftrl</a:t>
            </a:r>
            <a:r>
              <a:rPr lang="en-US" dirty="0"/>
              <a:t>: Optimizer that implements the FTRL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Nadam</a:t>
            </a:r>
            <a:r>
              <a:rPr lang="en-US" dirty="0"/>
              <a:t>: Optimizer that implements the </a:t>
            </a:r>
            <a:r>
              <a:rPr lang="en-US" dirty="0" err="1"/>
              <a:t>NAdam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Optimizer</a:t>
            </a:r>
            <a:r>
              <a:rPr lang="en-US" dirty="0"/>
              <a:t>: Updated base class for optimizers.</a:t>
            </a:r>
          </a:p>
          <a:p>
            <a:r>
              <a:rPr lang="en-US" dirty="0"/>
              <a:t>class </a:t>
            </a:r>
            <a:r>
              <a:rPr lang="en-US" b="1" dirty="0" err="1"/>
              <a:t>RMSprop</a:t>
            </a:r>
            <a:r>
              <a:rPr lang="en-US" dirty="0"/>
              <a:t>: Optimizer that implements the </a:t>
            </a:r>
            <a:r>
              <a:rPr lang="en-US" dirty="0" err="1"/>
              <a:t>RMSprop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SGD</a:t>
            </a:r>
            <a:r>
              <a:rPr lang="en-US" dirty="0"/>
              <a:t>: Stochastic gradient descent and momentum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8995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60A-9BAE-4CD2-95F7-E67E71F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0B7-E17D-411E-B221-850C03A8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class </a:t>
            </a:r>
            <a:r>
              <a:rPr lang="en-US" sz="1600" b="1" dirty="0" err="1"/>
              <a:t>BinaryCrossentropy</a:t>
            </a:r>
            <a:r>
              <a:rPr lang="en-US" sz="1600" dirty="0"/>
              <a:t>: Computes the cross-entropy loss between true labels and predicted labels.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CategoricalHinge</a:t>
            </a:r>
            <a:r>
              <a:rPr lang="en-US" sz="1600" dirty="0"/>
              <a:t>: Computes the categorical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CosineSimilarity</a:t>
            </a:r>
            <a:r>
              <a:rPr lang="en-US" sz="1600" dirty="0"/>
              <a:t>: Computes the cosine similarity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Hinge</a:t>
            </a:r>
            <a:r>
              <a:rPr lang="en-US" sz="1600" dirty="0"/>
              <a:t>: Computes the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Huber</a:t>
            </a:r>
            <a:r>
              <a:rPr lang="en-US" sz="1600" dirty="0"/>
              <a:t>: Computes the Huber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KLDivergence</a:t>
            </a:r>
            <a:r>
              <a:rPr lang="en-US" sz="1600" dirty="0"/>
              <a:t>: Computes </a:t>
            </a:r>
            <a:r>
              <a:rPr lang="en-US" sz="1600" dirty="0" err="1"/>
              <a:t>Kullback</a:t>
            </a:r>
            <a:r>
              <a:rPr lang="en-US" sz="1600" dirty="0"/>
              <a:t> </a:t>
            </a:r>
            <a:r>
              <a:rPr lang="en-US" sz="1600" dirty="0" err="1"/>
              <a:t>Leibler</a:t>
            </a:r>
            <a:r>
              <a:rPr lang="en-US" sz="1600" dirty="0"/>
              <a:t> divergence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LogCosh</a:t>
            </a:r>
            <a:r>
              <a:rPr lang="en-US" sz="1600" dirty="0"/>
              <a:t>: Computes the logarithm of the hyperbolic cosine of the prediction error.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MeanAbsoluteError</a:t>
            </a:r>
            <a:r>
              <a:rPr lang="en-US" sz="1600" dirty="0"/>
              <a:t>: Computes the mean of absolute difference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MeanAbsolutePercentageError</a:t>
            </a:r>
            <a:r>
              <a:rPr lang="en-US" sz="1600" dirty="0"/>
              <a:t>: Computes the mean absolute percentage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MeanSquaredError</a:t>
            </a:r>
            <a:r>
              <a:rPr lang="en-US" sz="1600" dirty="0"/>
              <a:t>: Computes the mean of squares of errors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MeanSquaredLogarithmicError</a:t>
            </a:r>
            <a:r>
              <a:rPr lang="en-US" sz="1600" dirty="0"/>
              <a:t>: Computes the mean squared logarithmic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Poisson</a:t>
            </a:r>
            <a:r>
              <a:rPr lang="en-US" sz="1600" dirty="0"/>
              <a:t>: Computes the Poisson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SparseCategoricalCrossentropy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SquaredHinge</a:t>
            </a:r>
            <a:r>
              <a:rPr lang="en-US" sz="1600" dirty="0"/>
              <a:t>: Computes the squared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A182-4B5C-4F62-A7FB-AB099C9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AEDE-B2E2-4BBD-A9F7-FE59569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5" y="1306144"/>
            <a:ext cx="4435694" cy="104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18346-0EAE-4AC7-B856-465E597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226641"/>
            <a:ext cx="4500881" cy="240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DB14-398C-4D16-A0C5-0BD9D814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31359"/>
            <a:ext cx="5771151" cy="2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7" y="3687084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TensorFlow – concepts 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27056-BAFB-41BC-8739-DAC1A2A47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4764"/>
            <a:ext cx="2462456" cy="276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ED37E-398F-4A77-8527-1B4981B1883E}"/>
              </a:ext>
            </a:extLst>
          </p:cNvPr>
          <p:cNvSpPr txBox="1"/>
          <p:nvPr/>
        </p:nvSpPr>
        <p:spPr>
          <a:xfrm>
            <a:off x="9126008" y="520648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3643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52891-D270-4E8B-A988-5CEBD9D3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Login or Create an Azure Account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D0C013-F4C9-46B9-9BD8-B73E7DC58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9554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94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B71-6D08-4C81-AB1D-A555CAE4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CE57-81CB-4E7D-AAE7-BF6BFEDC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183" y="3925382"/>
            <a:ext cx="4866067" cy="57258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aka.ms/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CloudScaleML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6" y="1944183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– Intuition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" y="2279511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3461658" y="3435439"/>
            <a:ext cx="78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would this be hard to program?</a:t>
            </a:r>
          </a:p>
        </p:txBody>
      </p:sp>
    </p:spTree>
    <p:extLst>
      <p:ext uri="{BB962C8B-B14F-4D97-AF65-F5344CB8AC3E}">
        <p14:creationId xmlns:p14="http://schemas.microsoft.com/office/powerpoint/2010/main" val="40353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3107780" y="1889177"/>
            <a:ext cx="5976441" cy="3079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/>
          <p:nvPr/>
        </p:nvCxnSpPr>
        <p:spPr>
          <a:xfrm>
            <a:off x="741905" y="2666307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/>
          <p:nvPr/>
        </p:nvCxnSpPr>
        <p:spPr>
          <a:xfrm>
            <a:off x="741905" y="4223773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/>
          <p:nvPr/>
        </p:nvCxnSpPr>
        <p:spPr>
          <a:xfrm>
            <a:off x="9084221" y="3437020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1243663" y="2199727"/>
            <a:ext cx="1362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1607448" y="3789452"/>
            <a:ext cx="634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9705063" y="2965081"/>
            <a:ext cx="11243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55574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3107780" y="1889177"/>
            <a:ext cx="5976441" cy="3079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/>
          <p:nvPr/>
        </p:nvCxnSpPr>
        <p:spPr>
          <a:xfrm>
            <a:off x="741905" y="2666307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/>
          <p:nvPr/>
        </p:nvCxnSpPr>
        <p:spPr>
          <a:xfrm>
            <a:off x="741905" y="4223773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/>
          <p:nvPr/>
        </p:nvCxnSpPr>
        <p:spPr>
          <a:xfrm>
            <a:off x="9084221" y="3437020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9585979" y="2968686"/>
            <a:ext cx="1362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1607448" y="3789452"/>
            <a:ext cx="634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1362749" y="2231985"/>
            <a:ext cx="11243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61604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1941</Words>
  <Application>Microsoft Office PowerPoint</Application>
  <PresentationFormat>Widescreen</PresentationFormat>
  <Paragraphs>353</Paragraphs>
  <Slides>49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Segoe Semibold</vt:lpstr>
      <vt:lpstr>Segoe UI</vt:lpstr>
      <vt:lpstr>Segoe UI Light</vt:lpstr>
      <vt:lpstr>Segoe UI Semibold</vt:lpstr>
      <vt:lpstr>Times New Roman</vt:lpstr>
      <vt:lpstr>Wingdings 2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Artificial Intelligence – Intuition </vt:lpstr>
      <vt:lpstr>Programming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When should you use machine learning?</vt:lpstr>
      <vt:lpstr>When should you use machine learning?</vt:lpstr>
      <vt:lpstr>The Model Building Process</vt:lpstr>
      <vt:lpstr>process</vt:lpstr>
      <vt:lpstr>how well is it doing?</vt:lpstr>
      <vt:lpstr>how well is it doing?</vt:lpstr>
      <vt:lpstr>confusion matrix</vt:lpstr>
      <vt:lpstr>data example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scikit-learn – concepts </vt:lpstr>
      <vt:lpstr>scikit-learn – concepts </vt:lpstr>
      <vt:lpstr>scikit-learn – classifiers </vt:lpstr>
      <vt:lpstr>scikit-learn – concepts</vt:lpstr>
      <vt:lpstr>science</vt:lpstr>
      <vt:lpstr>science</vt:lpstr>
      <vt:lpstr>TensorFlow 2.0</vt:lpstr>
      <vt:lpstr>TensorFlow – concepts </vt:lpstr>
      <vt:lpstr>TensorFlow – concepts </vt:lpstr>
      <vt:lpstr>TensorFlow – concepts </vt:lpstr>
      <vt:lpstr>TensorFlow – concepts </vt:lpstr>
      <vt:lpstr>TensorFlow – concepts </vt:lpstr>
      <vt:lpstr>TensorFlow – optimizers </vt:lpstr>
      <vt:lpstr>TensorFlow – loss functions</vt:lpstr>
      <vt:lpstr>TensorFlow – models </vt:lpstr>
      <vt:lpstr>TensorFlow – concepts </vt:lpstr>
      <vt:lpstr>Lab</vt:lpstr>
      <vt:lpstr>Login or Create an Azure Account</vt:lpstr>
      <vt:lpstr>Workshop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Cassie Breviu</dc:creator>
  <cp:lastModifiedBy>Cassie Breviu</cp:lastModifiedBy>
  <cp:revision>1</cp:revision>
  <dcterms:created xsi:type="dcterms:W3CDTF">2019-11-05T20:20:03Z</dcterms:created>
  <dcterms:modified xsi:type="dcterms:W3CDTF">2019-11-05T20:21:32Z</dcterms:modified>
</cp:coreProperties>
</file>