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7" r:id="rId2"/>
    <p:sldId id="258" r:id="rId3"/>
  </p:sldIdLst>
  <p:sldSz cx="12192000" cy="122523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5185"/>
            <a:ext cx="10363200" cy="426562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35308"/>
            <a:ext cx="9144000" cy="295814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52323"/>
            <a:ext cx="2628900" cy="10383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52323"/>
            <a:ext cx="7734300" cy="10383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54576"/>
            <a:ext cx="10515600" cy="509662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99418"/>
            <a:ext cx="10515600" cy="26801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61614"/>
            <a:ext cx="5181600" cy="777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61614"/>
            <a:ext cx="5181600" cy="777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2326"/>
            <a:ext cx="10515600" cy="2368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03522"/>
            <a:ext cx="5157787" cy="14719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75502"/>
            <a:ext cx="5157787" cy="65827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03522"/>
            <a:ext cx="5183188" cy="14719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75502"/>
            <a:ext cx="5183188" cy="65827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6822"/>
            <a:ext cx="3932237" cy="28588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64111"/>
            <a:ext cx="6172200" cy="87070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75698"/>
            <a:ext cx="3932237" cy="680968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6822"/>
            <a:ext cx="3932237" cy="28588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64111"/>
            <a:ext cx="6172200" cy="87070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75698"/>
            <a:ext cx="3932237" cy="680968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52326"/>
            <a:ext cx="10515600" cy="23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61614"/>
            <a:ext cx="10515600" cy="777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56093"/>
            <a:ext cx="27432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FD1D-FFF9-4FE2-A86D-FC3B42719A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56093"/>
            <a:ext cx="41148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56093"/>
            <a:ext cx="27432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CF04-80A8-4346-B973-C3162FF57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Elbow Connector 396"/>
          <p:cNvCxnSpPr>
            <a:stCxn id="251" idx="0"/>
            <a:endCxn id="163" idx="0"/>
          </p:cNvCxnSpPr>
          <p:nvPr/>
        </p:nvCxnSpPr>
        <p:spPr>
          <a:xfrm rot="16200000" flipV="1">
            <a:off x="8795499" y="2720200"/>
            <a:ext cx="22860" cy="3003959"/>
          </a:xfrm>
          <a:prstGeom prst="bentConnector3">
            <a:avLst>
              <a:gd name="adj1" fmla="val 1600000"/>
            </a:avLst>
          </a:prstGeom>
          <a:ln w="69850" cap="rnd">
            <a:solidFill>
              <a:srgbClr val="C0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/>
          <p:cNvCxnSpPr>
            <a:stCxn id="251" idx="0"/>
            <a:endCxn id="248" idx="0"/>
          </p:cNvCxnSpPr>
          <p:nvPr/>
        </p:nvCxnSpPr>
        <p:spPr>
          <a:xfrm rot="16200000" flipV="1">
            <a:off x="5818311" y="-256996"/>
            <a:ext cx="44521" cy="8936685"/>
          </a:xfrm>
          <a:prstGeom prst="bentConnector3">
            <a:avLst>
              <a:gd name="adj1" fmla="val 821161"/>
            </a:avLst>
          </a:prstGeom>
          <a:ln w="69850" cap="rnd">
            <a:solidFill>
              <a:srgbClr val="C0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8227700" y="4233607"/>
            <a:ext cx="4162425" cy="3528196"/>
            <a:chOff x="6962776" y="2053454"/>
            <a:chExt cx="2876550" cy="2854411"/>
          </a:xfrm>
          <a:scene3d>
            <a:camera prst="perspectiveContrastingLeftFacing">
              <a:rot lat="623785" lon="2636332" rev="21180000"/>
            </a:camera>
            <a:lightRig rig="threePt" dir="t"/>
          </a:scene3d>
        </p:grpSpPr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776" y="2053454"/>
              <a:ext cx="2876550" cy="2854411"/>
            </a:xfrm>
            <a:prstGeom prst="roundRect">
              <a:avLst/>
            </a:prstGeom>
          </p:spPr>
        </p:pic>
        <p:cxnSp>
          <p:nvCxnSpPr>
            <p:cNvPr id="353" name="Straight Arrow Connector 352"/>
            <p:cNvCxnSpPr>
              <a:endCxn id="352" idx="5"/>
            </p:cNvCxnSpPr>
            <p:nvPr/>
          </p:nvCxnSpPr>
          <p:spPr>
            <a:xfrm flipH="1" flipV="1">
              <a:off x="9562439" y="4319065"/>
              <a:ext cx="120799" cy="20103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52" idx="2"/>
              <a:endCxn id="327" idx="6"/>
            </p:cNvCxnSpPr>
            <p:nvPr/>
          </p:nvCxnSpPr>
          <p:spPr>
            <a:xfrm flipH="1" flipV="1">
              <a:off x="9262718" y="4181328"/>
              <a:ext cx="203355" cy="9651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87" idx="6"/>
              <a:endCxn id="284" idx="1"/>
            </p:cNvCxnSpPr>
            <p:nvPr/>
          </p:nvCxnSpPr>
          <p:spPr>
            <a:xfrm>
              <a:off x="7452065" y="2421909"/>
              <a:ext cx="135532" cy="24938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87" idx="6"/>
              <a:endCxn id="285" idx="2"/>
            </p:cNvCxnSpPr>
            <p:nvPr/>
          </p:nvCxnSpPr>
          <p:spPr>
            <a:xfrm flipV="1">
              <a:off x="7452065" y="2314752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89" idx="3"/>
              <a:endCxn id="283" idx="7"/>
            </p:cNvCxnSpPr>
            <p:nvPr/>
          </p:nvCxnSpPr>
          <p:spPr>
            <a:xfrm flipH="1">
              <a:off x="7989300" y="2414264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288" idx="5"/>
              <a:endCxn id="286" idx="1"/>
            </p:cNvCxnSpPr>
            <p:nvPr/>
          </p:nvCxnSpPr>
          <p:spPr>
            <a:xfrm>
              <a:off x="7343630" y="2850647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288" idx="6"/>
              <a:endCxn id="284" idx="2"/>
            </p:cNvCxnSpPr>
            <p:nvPr/>
          </p:nvCxnSpPr>
          <p:spPr>
            <a:xfrm flipV="1">
              <a:off x="7360164" y="2712515"/>
              <a:ext cx="210898" cy="9691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85" idx="6"/>
              <a:endCxn id="289" idx="2"/>
            </p:cNvCxnSpPr>
            <p:nvPr/>
          </p:nvCxnSpPr>
          <p:spPr>
            <a:xfrm>
              <a:off x="7778154" y="2314752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82" idx="4"/>
              <a:endCxn id="279" idx="0"/>
            </p:cNvCxnSpPr>
            <p:nvPr/>
          </p:nvCxnSpPr>
          <p:spPr>
            <a:xfrm>
              <a:off x="7845018" y="3047216"/>
              <a:ext cx="214915" cy="3265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82" idx="4"/>
              <a:endCxn id="280" idx="7"/>
            </p:cNvCxnSpPr>
            <p:nvPr/>
          </p:nvCxnSpPr>
          <p:spPr>
            <a:xfrm flipH="1">
              <a:off x="7801537" y="3047216"/>
              <a:ext cx="43481" cy="3493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286" idx="4"/>
              <a:endCxn id="280" idx="1"/>
            </p:cNvCxnSpPr>
            <p:nvPr/>
          </p:nvCxnSpPr>
          <p:spPr>
            <a:xfrm>
              <a:off x="7573052" y="3168572"/>
              <a:ext cx="148652" cy="2279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286" idx="4"/>
              <a:endCxn id="281" idx="7"/>
            </p:cNvCxnSpPr>
            <p:nvPr/>
          </p:nvCxnSpPr>
          <p:spPr>
            <a:xfrm flipH="1">
              <a:off x="7465774" y="3168572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85" idx="5"/>
              <a:endCxn id="283" idx="1"/>
            </p:cNvCxnSpPr>
            <p:nvPr/>
          </p:nvCxnSpPr>
          <p:spPr>
            <a:xfrm>
              <a:off x="7761620" y="2355971"/>
              <a:ext cx="147848" cy="2522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84" idx="6"/>
              <a:endCxn id="283" idx="2"/>
            </p:cNvCxnSpPr>
            <p:nvPr/>
          </p:nvCxnSpPr>
          <p:spPr>
            <a:xfrm flipV="1">
              <a:off x="7683964" y="2649453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85" idx="4"/>
              <a:endCxn id="284" idx="0"/>
            </p:cNvCxnSpPr>
            <p:nvPr/>
          </p:nvCxnSpPr>
          <p:spPr>
            <a:xfrm flipH="1">
              <a:off x="7627513" y="2373045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84" idx="5"/>
              <a:endCxn id="282" idx="1"/>
            </p:cNvCxnSpPr>
            <p:nvPr/>
          </p:nvCxnSpPr>
          <p:spPr>
            <a:xfrm>
              <a:off x="7667430" y="2753734"/>
              <a:ext cx="137672" cy="19396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82" idx="0"/>
              <a:endCxn id="283" idx="4"/>
            </p:cNvCxnSpPr>
            <p:nvPr/>
          </p:nvCxnSpPr>
          <p:spPr>
            <a:xfrm flipV="1">
              <a:off x="7845018" y="2707746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84" idx="4"/>
              <a:endCxn id="286" idx="0"/>
            </p:cNvCxnSpPr>
            <p:nvPr/>
          </p:nvCxnSpPr>
          <p:spPr>
            <a:xfrm flipH="1">
              <a:off x="7573052" y="2770808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87" idx="4"/>
              <a:endCxn id="288" idx="7"/>
            </p:cNvCxnSpPr>
            <p:nvPr/>
          </p:nvCxnSpPr>
          <p:spPr>
            <a:xfrm flipH="1">
              <a:off x="7343630" y="2480202"/>
              <a:ext cx="51985" cy="288007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88" idx="4"/>
              <a:endCxn id="290" idx="0"/>
            </p:cNvCxnSpPr>
            <p:nvPr/>
          </p:nvCxnSpPr>
          <p:spPr>
            <a:xfrm flipH="1">
              <a:off x="7229644" y="2867721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6"/>
              <a:endCxn id="286" idx="2"/>
            </p:cNvCxnSpPr>
            <p:nvPr/>
          </p:nvCxnSpPr>
          <p:spPr>
            <a:xfrm flipV="1">
              <a:off x="7286095" y="3110279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90" idx="5"/>
              <a:endCxn id="281" idx="1"/>
            </p:cNvCxnSpPr>
            <p:nvPr/>
          </p:nvCxnSpPr>
          <p:spPr>
            <a:xfrm>
              <a:off x="7269561" y="3224194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89" idx="7"/>
            </p:cNvCxnSpPr>
            <p:nvPr/>
          </p:nvCxnSpPr>
          <p:spPr>
            <a:xfrm flipH="1">
              <a:off x="8161273" y="2177586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87" idx="1"/>
            </p:cNvCxnSpPr>
            <p:nvPr/>
          </p:nvCxnSpPr>
          <p:spPr>
            <a:xfrm>
              <a:off x="7217004" y="2185230"/>
              <a:ext cx="138695" cy="19545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endCxn id="287" idx="2"/>
            </p:cNvCxnSpPr>
            <p:nvPr/>
          </p:nvCxnSpPr>
          <p:spPr>
            <a:xfrm>
              <a:off x="7088665" y="2371111"/>
              <a:ext cx="250499" cy="5079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88" idx="1"/>
            </p:cNvCxnSpPr>
            <p:nvPr/>
          </p:nvCxnSpPr>
          <p:spPr>
            <a:xfrm>
              <a:off x="7117008" y="2632379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8003483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705170" y="3379472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69408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788568" y="293063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892934" y="2591159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571063" y="2654222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65254" y="2256458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516601" y="3051985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339165" y="236361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7247264" y="275113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64907" y="23147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7173194" y="3124681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Arrow Connector 300"/>
            <p:cNvCxnSpPr>
              <a:stCxn id="332" idx="6"/>
              <a:endCxn id="330" idx="2"/>
            </p:cNvCxnSpPr>
            <p:nvPr/>
          </p:nvCxnSpPr>
          <p:spPr>
            <a:xfrm flipV="1">
              <a:off x="8813314" y="3507156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334" idx="2"/>
              <a:endCxn id="330" idx="6"/>
            </p:cNvCxnSpPr>
            <p:nvPr/>
          </p:nvCxnSpPr>
          <p:spPr>
            <a:xfrm flipH="1" flipV="1">
              <a:off x="9139404" y="3507156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33" idx="5"/>
              <a:endCxn id="331" idx="1"/>
            </p:cNvCxnSpPr>
            <p:nvPr/>
          </p:nvCxnSpPr>
          <p:spPr>
            <a:xfrm>
              <a:off x="8704880" y="4043052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32" idx="4"/>
              <a:endCxn id="331" idx="1"/>
            </p:cNvCxnSpPr>
            <p:nvPr/>
          </p:nvCxnSpPr>
          <p:spPr>
            <a:xfrm>
              <a:off x="8756864" y="3672606"/>
              <a:ext cx="137520" cy="58885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327" idx="4"/>
              <a:endCxn id="324" idx="0"/>
            </p:cNvCxnSpPr>
            <p:nvPr/>
          </p:nvCxnSpPr>
          <p:spPr>
            <a:xfrm>
              <a:off x="9206267" y="4239621"/>
              <a:ext cx="33799" cy="280481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331" idx="4"/>
              <a:endCxn id="326" idx="7"/>
            </p:cNvCxnSpPr>
            <p:nvPr/>
          </p:nvCxnSpPr>
          <p:spPr>
            <a:xfrm flipH="1">
              <a:off x="8827024" y="4360976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29" idx="6"/>
              <a:endCxn id="328" idx="2"/>
            </p:cNvCxnSpPr>
            <p:nvPr/>
          </p:nvCxnSpPr>
          <p:spPr>
            <a:xfrm flipV="1">
              <a:off x="9045213" y="3841857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30" idx="4"/>
              <a:endCxn id="329" idx="0"/>
            </p:cNvCxnSpPr>
            <p:nvPr/>
          </p:nvCxnSpPr>
          <p:spPr>
            <a:xfrm flipH="1">
              <a:off x="8988763" y="3565449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31" idx="7"/>
              <a:endCxn id="327" idx="1"/>
            </p:cNvCxnSpPr>
            <p:nvPr/>
          </p:nvCxnSpPr>
          <p:spPr>
            <a:xfrm flipV="1">
              <a:off x="8974217" y="4140108"/>
              <a:ext cx="192134" cy="12135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27" idx="0"/>
              <a:endCxn id="328" idx="4"/>
            </p:cNvCxnSpPr>
            <p:nvPr/>
          </p:nvCxnSpPr>
          <p:spPr>
            <a:xfrm flipV="1">
              <a:off x="9206267" y="3900150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29" idx="4"/>
              <a:endCxn id="331" idx="0"/>
            </p:cNvCxnSpPr>
            <p:nvPr/>
          </p:nvCxnSpPr>
          <p:spPr>
            <a:xfrm flipH="1">
              <a:off x="8934301" y="3963212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333" idx="4"/>
              <a:endCxn id="335" idx="0"/>
            </p:cNvCxnSpPr>
            <p:nvPr/>
          </p:nvCxnSpPr>
          <p:spPr>
            <a:xfrm flipH="1">
              <a:off x="8590894" y="4060126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35" idx="6"/>
              <a:endCxn id="331" idx="2"/>
            </p:cNvCxnSpPr>
            <p:nvPr/>
          </p:nvCxnSpPr>
          <p:spPr>
            <a:xfrm flipV="1">
              <a:off x="8647344" y="4302683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35" idx="5"/>
              <a:endCxn id="326" idx="1"/>
            </p:cNvCxnSpPr>
            <p:nvPr/>
          </p:nvCxnSpPr>
          <p:spPr>
            <a:xfrm>
              <a:off x="8630810" y="4416598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334" idx="7"/>
            </p:cNvCxnSpPr>
            <p:nvPr/>
          </p:nvCxnSpPr>
          <p:spPr>
            <a:xfrm flipH="1">
              <a:off x="9522523" y="3369991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endCxn id="332" idx="2"/>
            </p:cNvCxnSpPr>
            <p:nvPr/>
          </p:nvCxnSpPr>
          <p:spPr>
            <a:xfrm>
              <a:off x="8623722" y="3456506"/>
              <a:ext cx="76692" cy="15780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endCxn id="333" idx="1"/>
            </p:cNvCxnSpPr>
            <p:nvPr/>
          </p:nvCxnSpPr>
          <p:spPr>
            <a:xfrm>
              <a:off x="8478257" y="3824783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/>
            <p:cNvSpPr/>
            <p:nvPr/>
          </p:nvSpPr>
          <p:spPr>
            <a:xfrm>
              <a:off x="9183616" y="4520101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8730657" y="4566217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9149817" y="412303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9254183" y="378356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8932312" y="384662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9026503" y="3448863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8877851" y="424439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8700414" y="355601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8608513" y="394353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9426156" y="3507156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534444" y="431708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341"/>
            <p:cNvCxnSpPr>
              <a:stCxn id="334" idx="3"/>
              <a:endCxn id="328" idx="7"/>
            </p:cNvCxnSpPr>
            <p:nvPr/>
          </p:nvCxnSpPr>
          <p:spPr>
            <a:xfrm flipH="1">
              <a:off x="9350550" y="3606669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331" idx="5"/>
              <a:endCxn id="324" idx="1"/>
            </p:cNvCxnSpPr>
            <p:nvPr/>
          </p:nvCxnSpPr>
          <p:spPr>
            <a:xfrm>
              <a:off x="8974217" y="4343902"/>
              <a:ext cx="225932" cy="1932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urved Connector 350"/>
            <p:cNvCxnSpPr>
              <a:stCxn id="328" idx="6"/>
              <a:endCxn id="328" idx="5"/>
            </p:cNvCxnSpPr>
            <p:nvPr/>
          </p:nvCxnSpPr>
          <p:spPr>
            <a:xfrm flipH="1">
              <a:off x="9350550" y="3841857"/>
              <a:ext cx="16534" cy="41219"/>
            </a:xfrm>
            <a:prstGeom prst="curvedConnector4">
              <a:avLst>
                <a:gd name="adj1" fmla="val -781004"/>
                <a:gd name="adj2" fmla="val 447275"/>
              </a:avLst>
            </a:prstGeom>
            <a:ln w="349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Oval 351"/>
            <p:cNvSpPr/>
            <p:nvPr/>
          </p:nvSpPr>
          <p:spPr>
            <a:xfrm>
              <a:off x="9466073" y="42195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Notched Right Arrow 361"/>
            <p:cNvSpPr/>
            <p:nvPr/>
          </p:nvSpPr>
          <p:spPr>
            <a:xfrm rot="1747981">
              <a:off x="8253896" y="3103844"/>
              <a:ext cx="188722" cy="599828"/>
            </a:xfrm>
            <a:prstGeom prst="notchedRightArrow">
              <a:avLst/>
            </a:prstGeom>
            <a:noFill/>
            <a:ln w="603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8514883" y="2127361"/>
              <a:ext cx="1114414" cy="1120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Node / edge perturbation</a:t>
              </a:r>
            </a:p>
            <a:p>
              <a:pPr algn="ctr"/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Activation function parameter perturbation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121871" y="3620233"/>
              <a:ext cx="1114414" cy="1120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Simulate environmental influences on single neurons or the whole system at once</a:t>
              </a:r>
            </a:p>
          </p:txBody>
        </p:sp>
      </p:grpSp>
      <p:pic>
        <p:nvPicPr>
          <p:cNvPr id="163" name="Picture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61" y="4210746"/>
            <a:ext cx="3820180" cy="3642496"/>
          </a:xfrm>
          <a:prstGeom prst="roundRect">
            <a:avLst/>
          </a:prstGeom>
          <a:effectLst>
            <a:softEdge rad="38100"/>
          </a:effectLst>
          <a:scene3d>
            <a:camera prst="perspectiveContrastingLeftFacing">
              <a:rot lat="623785" lon="2636332" rev="21240000"/>
            </a:camera>
            <a:lightRig rig="threePt" dir="t"/>
          </a:scene3d>
        </p:spPr>
      </p:pic>
      <p:grpSp>
        <p:nvGrpSpPr>
          <p:cNvPr id="249" name="Group 248"/>
          <p:cNvGrpSpPr/>
          <p:nvPr/>
        </p:nvGrpSpPr>
        <p:grpSpPr>
          <a:xfrm>
            <a:off x="-612425" y="4189086"/>
            <a:ext cx="3969305" cy="3679935"/>
            <a:chOff x="114760" y="1739158"/>
            <a:chExt cx="3244790" cy="3076516"/>
          </a:xfrm>
          <a:scene3d>
            <a:camera prst="perspectiveContrastingLeftFacing">
              <a:rot lat="623785" lon="2636332" rev="21444000"/>
            </a:camera>
            <a:lightRig rig="threePt" dir="t"/>
          </a:scene3d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0" y="1739158"/>
              <a:ext cx="3244790" cy="3076516"/>
            </a:xfrm>
            <a:prstGeom prst="roundRect">
              <a:avLst/>
            </a:prstGeom>
          </p:spPr>
        </p:pic>
        <p:cxnSp>
          <p:nvCxnSpPr>
            <p:cNvPr id="16" name="Straight Arrow Connector 15"/>
            <p:cNvCxnSpPr>
              <a:stCxn id="12" idx="6"/>
              <a:endCxn id="9" idx="1"/>
            </p:cNvCxnSpPr>
            <p:nvPr/>
          </p:nvCxnSpPr>
          <p:spPr>
            <a:xfrm>
              <a:off x="925242" y="2342096"/>
              <a:ext cx="288867" cy="5147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6"/>
              <a:endCxn id="10" idx="2"/>
            </p:cNvCxnSpPr>
            <p:nvPr/>
          </p:nvCxnSpPr>
          <p:spPr>
            <a:xfrm flipV="1">
              <a:off x="925242" y="2120927"/>
              <a:ext cx="454382" cy="221169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3"/>
              <a:endCxn id="8" idx="7"/>
            </p:cNvCxnSpPr>
            <p:nvPr/>
          </p:nvCxnSpPr>
          <p:spPr>
            <a:xfrm flipH="1">
              <a:off x="2070284" y="2326319"/>
              <a:ext cx="196384" cy="40034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5"/>
              <a:endCxn id="11" idx="1"/>
            </p:cNvCxnSpPr>
            <p:nvPr/>
          </p:nvCxnSpPr>
          <p:spPr>
            <a:xfrm>
              <a:off x="694128" y="3227005"/>
              <a:ext cx="403904" cy="4507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6"/>
              <a:endCxn id="9" idx="2"/>
            </p:cNvCxnSpPr>
            <p:nvPr/>
          </p:nvCxnSpPr>
          <p:spPr>
            <a:xfrm flipV="1">
              <a:off x="729368" y="2941902"/>
              <a:ext cx="449501" cy="20002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6"/>
              <a:endCxn id="14" idx="2"/>
            </p:cNvCxnSpPr>
            <p:nvPr/>
          </p:nvCxnSpPr>
          <p:spPr>
            <a:xfrm>
              <a:off x="1620256" y="2120927"/>
              <a:ext cx="611172" cy="120316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4"/>
              <a:endCxn id="4" idx="0"/>
            </p:cNvCxnSpPr>
            <p:nvPr/>
          </p:nvCxnSpPr>
          <p:spPr>
            <a:xfrm>
              <a:off x="1762766" y="3632718"/>
              <a:ext cx="458062" cy="67408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4"/>
              <a:endCxn id="5" idx="7"/>
            </p:cNvCxnSpPr>
            <p:nvPr/>
          </p:nvCxnSpPr>
          <p:spPr>
            <a:xfrm flipH="1">
              <a:off x="1670092" y="3632718"/>
              <a:ext cx="92674" cy="72100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1" idx="4"/>
              <a:endCxn id="5" idx="1"/>
            </p:cNvCxnSpPr>
            <p:nvPr/>
          </p:nvCxnSpPr>
          <p:spPr>
            <a:xfrm>
              <a:off x="1183108" y="3883194"/>
              <a:ext cx="316832" cy="47053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4"/>
              <a:endCxn id="6" idx="7"/>
            </p:cNvCxnSpPr>
            <p:nvPr/>
          </p:nvCxnSpPr>
          <p:spPr>
            <a:xfrm flipH="1">
              <a:off x="954461" y="3883194"/>
              <a:ext cx="228647" cy="45885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0" idx="5"/>
              <a:endCxn id="8" idx="1"/>
            </p:cNvCxnSpPr>
            <p:nvPr/>
          </p:nvCxnSpPr>
          <p:spPr>
            <a:xfrm>
              <a:off x="1585016" y="2206003"/>
              <a:ext cx="315116" cy="52066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6"/>
              <a:endCxn id="8" idx="2"/>
            </p:cNvCxnSpPr>
            <p:nvPr/>
          </p:nvCxnSpPr>
          <p:spPr>
            <a:xfrm flipV="1">
              <a:off x="1419501" y="2811743"/>
              <a:ext cx="445391" cy="13015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0" idx="4"/>
              <a:endCxn id="9" idx="0"/>
            </p:cNvCxnSpPr>
            <p:nvPr/>
          </p:nvCxnSpPr>
          <p:spPr>
            <a:xfrm flipH="1">
              <a:off x="1299185" y="2241243"/>
              <a:ext cx="200755" cy="5803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" idx="5"/>
              <a:endCxn id="7" idx="1"/>
            </p:cNvCxnSpPr>
            <p:nvPr/>
          </p:nvCxnSpPr>
          <p:spPr>
            <a:xfrm>
              <a:off x="1384261" y="3026978"/>
              <a:ext cx="293429" cy="400348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0"/>
              <a:endCxn id="8" idx="4"/>
            </p:cNvCxnSpPr>
            <p:nvPr/>
          </p:nvCxnSpPr>
          <p:spPr>
            <a:xfrm flipV="1">
              <a:off x="1762766" y="2932059"/>
              <a:ext cx="222442" cy="46002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9" idx="4"/>
              <a:endCxn id="11" idx="0"/>
            </p:cNvCxnSpPr>
            <p:nvPr/>
          </p:nvCxnSpPr>
          <p:spPr>
            <a:xfrm flipH="1">
              <a:off x="1183108" y="3062218"/>
              <a:ext cx="116077" cy="58034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2" idx="4"/>
              <a:endCxn id="13" idx="7"/>
            </p:cNvCxnSpPr>
            <p:nvPr/>
          </p:nvCxnSpPr>
          <p:spPr>
            <a:xfrm flipH="1">
              <a:off x="694128" y="2462412"/>
              <a:ext cx="110798" cy="594441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3" idx="4"/>
              <a:endCxn id="120" idx="0"/>
            </p:cNvCxnSpPr>
            <p:nvPr/>
          </p:nvCxnSpPr>
          <p:spPr>
            <a:xfrm flipH="1">
              <a:off x="451183" y="3262245"/>
              <a:ext cx="157869" cy="5303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6"/>
              <a:endCxn id="11" idx="2"/>
            </p:cNvCxnSpPr>
            <p:nvPr/>
          </p:nvCxnSpPr>
          <p:spPr>
            <a:xfrm flipV="1">
              <a:off x="571499" y="3762878"/>
              <a:ext cx="491293" cy="1500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5"/>
              <a:endCxn id="6" idx="1"/>
            </p:cNvCxnSpPr>
            <p:nvPr/>
          </p:nvCxnSpPr>
          <p:spPr>
            <a:xfrm>
              <a:off x="536259" y="3997997"/>
              <a:ext cx="248050" cy="34405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4" idx="7"/>
            </p:cNvCxnSpPr>
            <p:nvPr/>
          </p:nvCxnSpPr>
          <p:spPr>
            <a:xfrm flipH="1">
              <a:off x="2436820" y="1837821"/>
              <a:ext cx="342543" cy="31834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2" idx="1"/>
            </p:cNvCxnSpPr>
            <p:nvPr/>
          </p:nvCxnSpPr>
          <p:spPr>
            <a:xfrm>
              <a:off x="424241" y="1853598"/>
              <a:ext cx="295609" cy="403422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" idx="2"/>
            </p:cNvCxnSpPr>
            <p:nvPr/>
          </p:nvCxnSpPr>
          <p:spPr>
            <a:xfrm>
              <a:off x="150705" y="2237251"/>
              <a:ext cx="533905" cy="104845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" idx="1"/>
            </p:cNvCxnSpPr>
            <p:nvPr/>
          </p:nvCxnSpPr>
          <p:spPr>
            <a:xfrm>
              <a:off x="211113" y="2776503"/>
              <a:ext cx="312863" cy="28035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2247823" y="3140400"/>
              <a:ext cx="784936" cy="784936"/>
            </a:xfrm>
            <a:prstGeom prst="rect">
              <a:avLst/>
            </a:prstGeom>
            <a:noFill/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7" idx="7"/>
            </p:cNvCxnSpPr>
            <p:nvPr/>
          </p:nvCxnSpPr>
          <p:spPr>
            <a:xfrm flipV="1">
              <a:off x="1847842" y="3147294"/>
              <a:ext cx="388506" cy="280032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7" idx="5"/>
            </p:cNvCxnSpPr>
            <p:nvPr/>
          </p:nvCxnSpPr>
          <p:spPr>
            <a:xfrm>
              <a:off x="1847842" y="3597478"/>
              <a:ext cx="388506" cy="315100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100512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64700" y="431848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49069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42450" y="33920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64892" y="2691427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78869" y="28215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79624" y="2000611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2792" y="3642562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610" y="2221780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8736" y="3021613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31428" y="2120927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30867" y="3792605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264923" y="3171564"/>
              <a:ext cx="777361" cy="741358"/>
            </a:xfrm>
            <a:custGeom>
              <a:avLst/>
              <a:gdLst>
                <a:gd name="connsiteX0" fmla="*/ 0 w 2924175"/>
                <a:gd name="connsiteY0" fmla="*/ 2186814 h 3217007"/>
                <a:gd name="connsiteX1" fmla="*/ 933450 w 2924175"/>
                <a:gd name="connsiteY1" fmla="*/ 15114 h 3217007"/>
                <a:gd name="connsiteX2" fmla="*/ 1533525 w 2924175"/>
                <a:gd name="connsiteY2" fmla="*/ 3158364 h 3217007"/>
                <a:gd name="connsiteX3" fmla="*/ 2924175 w 2924175"/>
                <a:gd name="connsiteY3" fmla="*/ 2053464 h 32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75" h="3217007">
                  <a:moveTo>
                    <a:pt x="0" y="2186814"/>
                  </a:moveTo>
                  <a:cubicBezTo>
                    <a:pt x="338931" y="1020001"/>
                    <a:pt x="677863" y="-146811"/>
                    <a:pt x="933450" y="15114"/>
                  </a:cubicBezTo>
                  <a:cubicBezTo>
                    <a:pt x="1189037" y="177039"/>
                    <a:pt x="1201738" y="2818639"/>
                    <a:pt x="1533525" y="3158364"/>
                  </a:cubicBezTo>
                  <a:cubicBezTo>
                    <a:pt x="1865312" y="3498089"/>
                    <a:pt x="2849563" y="2259839"/>
                    <a:pt x="2924175" y="2053464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 Brace 209"/>
            <p:cNvSpPr/>
            <p:nvPr/>
          </p:nvSpPr>
          <p:spPr>
            <a:xfrm flipH="1">
              <a:off x="2686049" y="3171564"/>
              <a:ext cx="207038" cy="50594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 Brace 210"/>
            <p:cNvSpPr/>
            <p:nvPr/>
          </p:nvSpPr>
          <p:spPr>
            <a:xfrm rot="16200000" flipV="1">
              <a:off x="2749876" y="3894804"/>
              <a:ext cx="230713" cy="35410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Left Brace 212"/>
            <p:cNvSpPr/>
            <p:nvPr/>
          </p:nvSpPr>
          <p:spPr>
            <a:xfrm rot="5400000" flipV="1">
              <a:off x="2309998" y="2814165"/>
              <a:ext cx="230713" cy="32086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flipV="1">
              <a:off x="2249403" y="3472115"/>
              <a:ext cx="792881" cy="9525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2964043" y="3188300"/>
              <a:ext cx="395507" cy="6158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?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3016" y="2702910"/>
              <a:ext cx="344899" cy="615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45565" y="2293669"/>
              <a:ext cx="344899" cy="615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12366" y="4107788"/>
              <a:ext cx="344899" cy="615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2350957" y="4040985"/>
            <a:ext cx="3969834" cy="3755108"/>
            <a:chOff x="1947222" y="-3280662"/>
            <a:chExt cx="4956497" cy="4653099"/>
          </a:xfrm>
          <a:scene3d>
            <a:camera prst="perspectiveContrastingLeftFacing"/>
            <a:lightRig rig="threePt" dir="t"/>
          </a:scene3d>
        </p:grpSpPr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534" y="-3097143"/>
              <a:ext cx="4887185" cy="4469580"/>
            </a:xfrm>
            <a:prstGeom prst="roundRect">
              <a:avLst/>
            </a:prstGeom>
          </p:spPr>
        </p:pic>
        <p:grpSp>
          <p:nvGrpSpPr>
            <p:cNvPr id="369" name="Group 368"/>
            <p:cNvGrpSpPr/>
            <p:nvPr/>
          </p:nvGrpSpPr>
          <p:grpSpPr>
            <a:xfrm>
              <a:off x="1947222" y="-3280662"/>
              <a:ext cx="4733988" cy="4237416"/>
              <a:chOff x="1850547" y="-3285695"/>
              <a:chExt cx="4733988" cy="4237416"/>
            </a:xfrm>
          </p:grpSpPr>
          <p:sp>
            <p:nvSpPr>
              <p:cNvPr id="370" name="Freeform 369"/>
              <p:cNvSpPr/>
              <p:nvPr/>
            </p:nvSpPr>
            <p:spPr>
              <a:xfrm>
                <a:off x="3713824" y="-2833115"/>
                <a:ext cx="1250337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CROSS</a:t>
                </a:r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2177703" y="-2626914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384355" y="203904"/>
                    </a:moveTo>
                    <a:arcTo wR="1602176" hR="1602176" stAng="17953332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2" name="Freeform 371"/>
              <p:cNvSpPr/>
              <p:nvPr/>
            </p:nvSpPr>
            <p:spPr>
              <a:xfrm>
                <a:off x="5350705" y="-1726039"/>
                <a:ext cx="1233830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EVAL</a:t>
                </a:r>
              </a:p>
            </p:txBody>
          </p:sp>
          <p:sp>
            <p:nvSpPr>
              <p:cNvPr id="373" name="Freeform 372"/>
              <p:cNvSpPr/>
              <p:nvPr/>
            </p:nvSpPr>
            <p:spPr>
              <a:xfrm>
                <a:off x="1850547" y="-2858863"/>
                <a:ext cx="2881750" cy="299721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200511" y="1713058"/>
                    </a:moveTo>
                    <a:arcTo wR="1602176" hR="1602176" stAng="21838108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4" name="Freeform 373"/>
              <p:cNvSpPr/>
              <p:nvPr/>
            </p:nvSpPr>
            <p:spPr>
              <a:xfrm>
                <a:off x="4652439" y="149732"/>
                <a:ext cx="1428515" cy="801989"/>
              </a:xfrm>
              <a:custGeom>
                <a:avLst/>
                <a:gdLst>
                  <a:gd name="connsiteX0" fmla="*/ 0 w 1428516"/>
                  <a:gd name="connsiteY0" fmla="*/ 133668 h 801989"/>
                  <a:gd name="connsiteX1" fmla="*/ 133668 w 1428516"/>
                  <a:gd name="connsiteY1" fmla="*/ 0 h 801989"/>
                  <a:gd name="connsiteX2" fmla="*/ 1294848 w 1428516"/>
                  <a:gd name="connsiteY2" fmla="*/ 0 h 801989"/>
                  <a:gd name="connsiteX3" fmla="*/ 1428516 w 1428516"/>
                  <a:gd name="connsiteY3" fmla="*/ 133668 h 801989"/>
                  <a:gd name="connsiteX4" fmla="*/ 1428516 w 1428516"/>
                  <a:gd name="connsiteY4" fmla="*/ 668321 h 801989"/>
                  <a:gd name="connsiteX5" fmla="*/ 1294848 w 1428516"/>
                  <a:gd name="connsiteY5" fmla="*/ 801989 h 801989"/>
                  <a:gd name="connsiteX6" fmla="*/ 133668 w 1428516"/>
                  <a:gd name="connsiteY6" fmla="*/ 801989 h 801989"/>
                  <a:gd name="connsiteX7" fmla="*/ 0 w 1428516"/>
                  <a:gd name="connsiteY7" fmla="*/ 668321 h 801989"/>
                  <a:gd name="connsiteX8" fmla="*/ 0 w 1428516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516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94848" y="0"/>
                    </a:lnTo>
                    <a:cubicBezTo>
                      <a:pt x="1368671" y="0"/>
                      <a:pt x="1428516" y="59845"/>
                      <a:pt x="1428516" y="133668"/>
                    </a:cubicBezTo>
                    <a:lnTo>
                      <a:pt x="1428516" y="668321"/>
                    </a:lnTo>
                    <a:cubicBezTo>
                      <a:pt x="1428516" y="742144"/>
                      <a:pt x="1368671" y="801989"/>
                      <a:pt x="1294848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EXIT?</a:t>
                </a:r>
              </a:p>
            </p:txBody>
          </p:sp>
          <p:sp>
            <p:nvSpPr>
              <p:cNvPr id="375" name="Freeform 374"/>
              <p:cNvSpPr/>
              <p:nvPr/>
            </p:nvSpPr>
            <p:spPr>
              <a:xfrm rot="21386121">
                <a:off x="2210510" y="-3285695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736956" y="3198673"/>
                    </a:moveTo>
                    <a:arcTo wR="1602176" hR="1602176" stAng="5110463" swAng="604201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6" name="Freeform 375"/>
              <p:cNvSpPr/>
              <p:nvPr/>
            </p:nvSpPr>
            <p:spPr>
              <a:xfrm>
                <a:off x="2652044" y="65249"/>
                <a:ext cx="1405344" cy="801989"/>
              </a:xfrm>
              <a:custGeom>
                <a:avLst/>
                <a:gdLst>
                  <a:gd name="connsiteX0" fmla="*/ 0 w 1405344"/>
                  <a:gd name="connsiteY0" fmla="*/ 133668 h 801989"/>
                  <a:gd name="connsiteX1" fmla="*/ 133668 w 1405344"/>
                  <a:gd name="connsiteY1" fmla="*/ 0 h 801989"/>
                  <a:gd name="connsiteX2" fmla="*/ 1271676 w 1405344"/>
                  <a:gd name="connsiteY2" fmla="*/ 0 h 801989"/>
                  <a:gd name="connsiteX3" fmla="*/ 1405344 w 1405344"/>
                  <a:gd name="connsiteY3" fmla="*/ 133668 h 801989"/>
                  <a:gd name="connsiteX4" fmla="*/ 1405344 w 1405344"/>
                  <a:gd name="connsiteY4" fmla="*/ 668321 h 801989"/>
                  <a:gd name="connsiteX5" fmla="*/ 1271676 w 1405344"/>
                  <a:gd name="connsiteY5" fmla="*/ 801989 h 801989"/>
                  <a:gd name="connsiteX6" fmla="*/ 133668 w 1405344"/>
                  <a:gd name="connsiteY6" fmla="*/ 801989 h 801989"/>
                  <a:gd name="connsiteX7" fmla="*/ 0 w 1405344"/>
                  <a:gd name="connsiteY7" fmla="*/ 668321 h 801989"/>
                  <a:gd name="connsiteX8" fmla="*/ 0 w 1405344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5344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71676" y="0"/>
                    </a:lnTo>
                    <a:cubicBezTo>
                      <a:pt x="1345499" y="0"/>
                      <a:pt x="1405344" y="59845"/>
                      <a:pt x="1405344" y="133668"/>
                    </a:cubicBezTo>
                    <a:lnTo>
                      <a:pt x="1405344" y="668321"/>
                    </a:lnTo>
                    <a:cubicBezTo>
                      <a:pt x="1405344" y="742144"/>
                      <a:pt x="1345499" y="801989"/>
                      <a:pt x="1271676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SELECT</a:t>
                </a:r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2728566" y="-2898411"/>
                <a:ext cx="3204352" cy="292775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9993" y="2320382"/>
                    </a:moveTo>
                    <a:arcTo wR="1602176" hR="1602176" stAng="9202039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8" name="Freeform 377"/>
              <p:cNvSpPr/>
              <p:nvPr/>
            </p:nvSpPr>
            <p:spPr>
              <a:xfrm>
                <a:off x="1977620" y="-1737470"/>
                <a:ext cx="1412081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MUTATE</a:t>
                </a:r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2500882" y="-2603003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85376" y="559887"/>
                    </a:moveTo>
                    <a:arcTo wR="1602176" hR="1602176" stAng="13234965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6064293" y="-2828082"/>
              <a:ext cx="0" cy="110707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/>
            <p:nvPr/>
          </p:nvSpPr>
          <p:spPr>
            <a:xfrm rot="16200000">
              <a:off x="5812135" y="-2698986"/>
              <a:ext cx="1024609" cy="57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</a:rPr>
                <a:t>INIT</a:t>
              </a:r>
            </a:p>
          </p:txBody>
        </p:sp>
        <p:pic>
          <p:nvPicPr>
            <p:cNvPr id="389" name="Picture 3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912" y="-1770986"/>
              <a:ext cx="1756418" cy="1578012"/>
            </a:xfrm>
            <a:prstGeom prst="rect">
              <a:avLst/>
            </a:prstGeom>
          </p:spPr>
        </p:pic>
      </p:grpSp>
      <p:sp>
        <p:nvSpPr>
          <p:cNvPr id="411" name="Notched Right Arrow 410"/>
          <p:cNvSpPr/>
          <p:nvPr/>
        </p:nvSpPr>
        <p:spPr>
          <a:xfrm>
            <a:off x="2964788" y="7600444"/>
            <a:ext cx="798192" cy="342900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Notched Right Arrow 411"/>
          <p:cNvSpPr/>
          <p:nvPr/>
        </p:nvSpPr>
        <p:spPr>
          <a:xfrm>
            <a:off x="5916583" y="7606285"/>
            <a:ext cx="798192" cy="342900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Notched Right Arrow 412"/>
          <p:cNvSpPr/>
          <p:nvPr/>
        </p:nvSpPr>
        <p:spPr>
          <a:xfrm>
            <a:off x="8853083" y="7598040"/>
            <a:ext cx="798192" cy="342900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/>
          <p:cNvGrpSpPr/>
          <p:nvPr/>
        </p:nvGrpSpPr>
        <p:grpSpPr>
          <a:xfrm>
            <a:off x="1698315" y="6642844"/>
            <a:ext cx="3930464" cy="3790024"/>
            <a:chOff x="6962776" y="2053454"/>
            <a:chExt cx="2876550" cy="2854411"/>
          </a:xfrm>
        </p:grpSpPr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776" y="2053454"/>
              <a:ext cx="2876550" cy="2854411"/>
            </a:xfrm>
            <a:prstGeom prst="roundRect">
              <a:avLst/>
            </a:prstGeom>
          </p:spPr>
        </p:pic>
        <p:cxnSp>
          <p:nvCxnSpPr>
            <p:cNvPr id="353" name="Straight Arrow Connector 352"/>
            <p:cNvCxnSpPr>
              <a:endCxn id="352" idx="5"/>
            </p:cNvCxnSpPr>
            <p:nvPr/>
          </p:nvCxnSpPr>
          <p:spPr>
            <a:xfrm flipH="1" flipV="1">
              <a:off x="9562439" y="4319065"/>
              <a:ext cx="120799" cy="20103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52" idx="2"/>
              <a:endCxn id="327" idx="6"/>
            </p:cNvCxnSpPr>
            <p:nvPr/>
          </p:nvCxnSpPr>
          <p:spPr>
            <a:xfrm flipH="1" flipV="1">
              <a:off x="9262718" y="4181328"/>
              <a:ext cx="203355" cy="9651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87" idx="6"/>
              <a:endCxn id="284" idx="1"/>
            </p:cNvCxnSpPr>
            <p:nvPr/>
          </p:nvCxnSpPr>
          <p:spPr>
            <a:xfrm>
              <a:off x="7452065" y="2421909"/>
              <a:ext cx="135532" cy="24938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87" idx="6"/>
              <a:endCxn id="285" idx="2"/>
            </p:cNvCxnSpPr>
            <p:nvPr/>
          </p:nvCxnSpPr>
          <p:spPr>
            <a:xfrm flipV="1">
              <a:off x="7452065" y="2314752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89" idx="3"/>
              <a:endCxn id="283" idx="7"/>
            </p:cNvCxnSpPr>
            <p:nvPr/>
          </p:nvCxnSpPr>
          <p:spPr>
            <a:xfrm flipH="1">
              <a:off x="7989300" y="2414264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288" idx="5"/>
              <a:endCxn id="286" idx="1"/>
            </p:cNvCxnSpPr>
            <p:nvPr/>
          </p:nvCxnSpPr>
          <p:spPr>
            <a:xfrm>
              <a:off x="7343630" y="2850647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288" idx="6"/>
              <a:endCxn id="284" idx="2"/>
            </p:cNvCxnSpPr>
            <p:nvPr/>
          </p:nvCxnSpPr>
          <p:spPr>
            <a:xfrm flipV="1">
              <a:off x="7360164" y="2712515"/>
              <a:ext cx="210898" cy="9691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85" idx="6"/>
              <a:endCxn id="289" idx="2"/>
            </p:cNvCxnSpPr>
            <p:nvPr/>
          </p:nvCxnSpPr>
          <p:spPr>
            <a:xfrm>
              <a:off x="7778154" y="2314752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82" idx="4"/>
              <a:endCxn id="279" idx="0"/>
            </p:cNvCxnSpPr>
            <p:nvPr/>
          </p:nvCxnSpPr>
          <p:spPr>
            <a:xfrm>
              <a:off x="7845018" y="3047216"/>
              <a:ext cx="214915" cy="3265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82" idx="4"/>
              <a:endCxn id="280" idx="7"/>
            </p:cNvCxnSpPr>
            <p:nvPr/>
          </p:nvCxnSpPr>
          <p:spPr>
            <a:xfrm flipH="1">
              <a:off x="7801537" y="3047216"/>
              <a:ext cx="43481" cy="3493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286" idx="4"/>
              <a:endCxn id="280" idx="1"/>
            </p:cNvCxnSpPr>
            <p:nvPr/>
          </p:nvCxnSpPr>
          <p:spPr>
            <a:xfrm>
              <a:off x="7573052" y="3168572"/>
              <a:ext cx="148652" cy="2279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286" idx="4"/>
              <a:endCxn id="281" idx="7"/>
            </p:cNvCxnSpPr>
            <p:nvPr/>
          </p:nvCxnSpPr>
          <p:spPr>
            <a:xfrm flipH="1">
              <a:off x="7465774" y="3168572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85" idx="5"/>
              <a:endCxn id="283" idx="1"/>
            </p:cNvCxnSpPr>
            <p:nvPr/>
          </p:nvCxnSpPr>
          <p:spPr>
            <a:xfrm>
              <a:off x="7761620" y="2355971"/>
              <a:ext cx="147848" cy="2522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84" idx="6"/>
              <a:endCxn id="283" idx="2"/>
            </p:cNvCxnSpPr>
            <p:nvPr/>
          </p:nvCxnSpPr>
          <p:spPr>
            <a:xfrm flipV="1">
              <a:off x="7683964" y="2649453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85" idx="4"/>
              <a:endCxn id="284" idx="0"/>
            </p:cNvCxnSpPr>
            <p:nvPr/>
          </p:nvCxnSpPr>
          <p:spPr>
            <a:xfrm flipH="1">
              <a:off x="7627513" y="2373045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84" idx="5"/>
              <a:endCxn id="282" idx="1"/>
            </p:cNvCxnSpPr>
            <p:nvPr/>
          </p:nvCxnSpPr>
          <p:spPr>
            <a:xfrm>
              <a:off x="7667430" y="2753734"/>
              <a:ext cx="137672" cy="19396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82" idx="0"/>
              <a:endCxn id="283" idx="4"/>
            </p:cNvCxnSpPr>
            <p:nvPr/>
          </p:nvCxnSpPr>
          <p:spPr>
            <a:xfrm flipV="1">
              <a:off x="7845018" y="2707746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84" idx="4"/>
              <a:endCxn id="286" idx="0"/>
            </p:cNvCxnSpPr>
            <p:nvPr/>
          </p:nvCxnSpPr>
          <p:spPr>
            <a:xfrm flipH="1">
              <a:off x="7573052" y="2770808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87" idx="4"/>
              <a:endCxn id="288" idx="7"/>
            </p:cNvCxnSpPr>
            <p:nvPr/>
          </p:nvCxnSpPr>
          <p:spPr>
            <a:xfrm flipH="1">
              <a:off x="7343630" y="2480202"/>
              <a:ext cx="51985" cy="288007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88" idx="4"/>
              <a:endCxn id="290" idx="0"/>
            </p:cNvCxnSpPr>
            <p:nvPr/>
          </p:nvCxnSpPr>
          <p:spPr>
            <a:xfrm flipH="1">
              <a:off x="7229644" y="2867721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6"/>
              <a:endCxn id="286" idx="2"/>
            </p:cNvCxnSpPr>
            <p:nvPr/>
          </p:nvCxnSpPr>
          <p:spPr>
            <a:xfrm flipV="1">
              <a:off x="7286095" y="3110279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90" idx="5"/>
              <a:endCxn id="281" idx="1"/>
            </p:cNvCxnSpPr>
            <p:nvPr/>
          </p:nvCxnSpPr>
          <p:spPr>
            <a:xfrm>
              <a:off x="7269561" y="3224194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89" idx="7"/>
            </p:cNvCxnSpPr>
            <p:nvPr/>
          </p:nvCxnSpPr>
          <p:spPr>
            <a:xfrm flipH="1">
              <a:off x="8161273" y="2177586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87" idx="1"/>
            </p:cNvCxnSpPr>
            <p:nvPr/>
          </p:nvCxnSpPr>
          <p:spPr>
            <a:xfrm>
              <a:off x="7217004" y="2185230"/>
              <a:ext cx="138695" cy="19545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endCxn id="287" idx="2"/>
            </p:cNvCxnSpPr>
            <p:nvPr/>
          </p:nvCxnSpPr>
          <p:spPr>
            <a:xfrm>
              <a:off x="7088665" y="2371111"/>
              <a:ext cx="250499" cy="5079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88" idx="1"/>
            </p:cNvCxnSpPr>
            <p:nvPr/>
          </p:nvCxnSpPr>
          <p:spPr>
            <a:xfrm>
              <a:off x="7117008" y="2632379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8003483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705170" y="3379472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69408" y="3373813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788568" y="293063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892934" y="2591159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571063" y="2654222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65254" y="2256458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516601" y="3051985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339165" y="236361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7247264" y="2751135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64907" y="23147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7173194" y="3124681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Arrow Connector 300"/>
            <p:cNvCxnSpPr>
              <a:stCxn id="332" idx="6"/>
              <a:endCxn id="330" idx="2"/>
            </p:cNvCxnSpPr>
            <p:nvPr/>
          </p:nvCxnSpPr>
          <p:spPr>
            <a:xfrm flipV="1">
              <a:off x="8813314" y="3507156"/>
              <a:ext cx="213189" cy="107157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334" idx="2"/>
              <a:endCxn id="330" idx="6"/>
            </p:cNvCxnSpPr>
            <p:nvPr/>
          </p:nvCxnSpPr>
          <p:spPr>
            <a:xfrm flipH="1" flipV="1">
              <a:off x="9139404" y="3507156"/>
              <a:ext cx="286752" cy="582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33" idx="5"/>
              <a:endCxn id="331" idx="1"/>
            </p:cNvCxnSpPr>
            <p:nvPr/>
          </p:nvCxnSpPr>
          <p:spPr>
            <a:xfrm>
              <a:off x="8704880" y="4043052"/>
              <a:ext cx="189505" cy="218412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32" idx="4"/>
              <a:endCxn id="331" idx="1"/>
            </p:cNvCxnSpPr>
            <p:nvPr/>
          </p:nvCxnSpPr>
          <p:spPr>
            <a:xfrm>
              <a:off x="8756864" y="3672606"/>
              <a:ext cx="137520" cy="58885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327" idx="4"/>
              <a:endCxn id="324" idx="0"/>
            </p:cNvCxnSpPr>
            <p:nvPr/>
          </p:nvCxnSpPr>
          <p:spPr>
            <a:xfrm>
              <a:off x="9206267" y="4239621"/>
              <a:ext cx="33799" cy="280481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331" idx="4"/>
              <a:endCxn id="326" idx="7"/>
            </p:cNvCxnSpPr>
            <p:nvPr/>
          </p:nvCxnSpPr>
          <p:spPr>
            <a:xfrm flipH="1">
              <a:off x="8827024" y="4360976"/>
              <a:ext cx="107278" cy="222315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29" idx="6"/>
              <a:endCxn id="328" idx="2"/>
            </p:cNvCxnSpPr>
            <p:nvPr/>
          </p:nvCxnSpPr>
          <p:spPr>
            <a:xfrm flipV="1">
              <a:off x="9045213" y="3841857"/>
              <a:ext cx="208970" cy="63062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30" idx="4"/>
              <a:endCxn id="329" idx="0"/>
            </p:cNvCxnSpPr>
            <p:nvPr/>
          </p:nvCxnSpPr>
          <p:spPr>
            <a:xfrm flipH="1">
              <a:off x="8988763" y="3565449"/>
              <a:ext cx="9419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31" idx="7"/>
              <a:endCxn id="327" idx="1"/>
            </p:cNvCxnSpPr>
            <p:nvPr/>
          </p:nvCxnSpPr>
          <p:spPr>
            <a:xfrm flipV="1">
              <a:off x="8974217" y="4140108"/>
              <a:ext cx="192134" cy="12135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27" idx="0"/>
              <a:endCxn id="328" idx="4"/>
            </p:cNvCxnSpPr>
            <p:nvPr/>
          </p:nvCxnSpPr>
          <p:spPr>
            <a:xfrm flipV="1">
              <a:off x="9206267" y="3900150"/>
              <a:ext cx="104366" cy="22288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29" idx="4"/>
              <a:endCxn id="331" idx="0"/>
            </p:cNvCxnSpPr>
            <p:nvPr/>
          </p:nvCxnSpPr>
          <p:spPr>
            <a:xfrm flipH="1">
              <a:off x="8934301" y="3963212"/>
              <a:ext cx="54461" cy="28117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333" idx="4"/>
              <a:endCxn id="335" idx="0"/>
            </p:cNvCxnSpPr>
            <p:nvPr/>
          </p:nvCxnSpPr>
          <p:spPr>
            <a:xfrm flipH="1">
              <a:off x="8590894" y="4060126"/>
              <a:ext cx="74070" cy="2569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35" idx="6"/>
              <a:endCxn id="331" idx="2"/>
            </p:cNvCxnSpPr>
            <p:nvPr/>
          </p:nvCxnSpPr>
          <p:spPr>
            <a:xfrm flipV="1">
              <a:off x="8647344" y="4302683"/>
              <a:ext cx="230507" cy="72696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35" idx="5"/>
              <a:endCxn id="326" idx="1"/>
            </p:cNvCxnSpPr>
            <p:nvPr/>
          </p:nvCxnSpPr>
          <p:spPr>
            <a:xfrm>
              <a:off x="8630810" y="4416598"/>
              <a:ext cx="116381" cy="16669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334" idx="7"/>
            </p:cNvCxnSpPr>
            <p:nvPr/>
          </p:nvCxnSpPr>
          <p:spPr>
            <a:xfrm flipH="1">
              <a:off x="9522523" y="3369991"/>
              <a:ext cx="160715" cy="15423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endCxn id="332" idx="2"/>
            </p:cNvCxnSpPr>
            <p:nvPr/>
          </p:nvCxnSpPr>
          <p:spPr>
            <a:xfrm>
              <a:off x="8623722" y="3456506"/>
              <a:ext cx="76692" cy="15780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endCxn id="333" idx="1"/>
            </p:cNvCxnSpPr>
            <p:nvPr/>
          </p:nvCxnSpPr>
          <p:spPr>
            <a:xfrm>
              <a:off x="8478257" y="3824783"/>
              <a:ext cx="146790" cy="13583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/>
            <p:cNvSpPr/>
            <p:nvPr/>
          </p:nvSpPr>
          <p:spPr>
            <a:xfrm>
              <a:off x="9183616" y="4520101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8730657" y="4566217"/>
              <a:ext cx="112900" cy="1165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9149817" y="412303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9254183" y="3783564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8932312" y="384662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9026503" y="3448863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8877851" y="4244390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8700414" y="355601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8608513" y="3943539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9426156" y="3507156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534444" y="4317086"/>
              <a:ext cx="112900" cy="116586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341"/>
            <p:cNvCxnSpPr>
              <a:stCxn id="334" idx="3"/>
              <a:endCxn id="328" idx="7"/>
            </p:cNvCxnSpPr>
            <p:nvPr/>
          </p:nvCxnSpPr>
          <p:spPr>
            <a:xfrm flipH="1">
              <a:off x="9350550" y="3606669"/>
              <a:ext cx="92140" cy="19396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331" idx="5"/>
              <a:endCxn id="324" idx="1"/>
            </p:cNvCxnSpPr>
            <p:nvPr/>
          </p:nvCxnSpPr>
          <p:spPr>
            <a:xfrm>
              <a:off x="8974217" y="4343902"/>
              <a:ext cx="225932" cy="19327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urved Connector 350"/>
            <p:cNvCxnSpPr>
              <a:stCxn id="328" idx="6"/>
              <a:endCxn id="328" idx="5"/>
            </p:cNvCxnSpPr>
            <p:nvPr/>
          </p:nvCxnSpPr>
          <p:spPr>
            <a:xfrm flipH="1">
              <a:off x="9350550" y="3841857"/>
              <a:ext cx="16534" cy="41219"/>
            </a:xfrm>
            <a:prstGeom prst="curvedConnector4">
              <a:avLst>
                <a:gd name="adj1" fmla="val -781004"/>
                <a:gd name="adj2" fmla="val 447275"/>
              </a:avLst>
            </a:prstGeom>
            <a:ln w="349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Oval 351"/>
            <p:cNvSpPr/>
            <p:nvPr/>
          </p:nvSpPr>
          <p:spPr>
            <a:xfrm>
              <a:off x="9466073" y="4219552"/>
              <a:ext cx="112900" cy="116586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Notched Right Arrow 361"/>
            <p:cNvSpPr/>
            <p:nvPr/>
          </p:nvSpPr>
          <p:spPr>
            <a:xfrm rot="1747981">
              <a:off x="8253896" y="3103844"/>
              <a:ext cx="188722" cy="599828"/>
            </a:xfrm>
            <a:prstGeom prst="notchedRightArrow">
              <a:avLst/>
            </a:prstGeom>
            <a:noFill/>
            <a:ln w="603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8514883" y="2127361"/>
              <a:ext cx="1114414" cy="120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Node / edge perturbation</a:t>
              </a:r>
            </a:p>
            <a:p>
              <a:pPr algn="ctr"/>
              <a:endParaRPr lang="en-US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Activation function parameter perturbation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121871" y="3620233"/>
              <a:ext cx="1114414" cy="104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Simulate environmental influences on single neurons or the whole system at once</a:t>
              </a:r>
            </a:p>
          </p:txBody>
        </p:sp>
      </p:grpSp>
      <p:pic>
        <p:nvPicPr>
          <p:cNvPr id="163" name="Picture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69" y="6642843"/>
            <a:ext cx="3974904" cy="3790024"/>
          </a:xfrm>
          <a:prstGeom prst="roundRect">
            <a:avLst/>
          </a:prstGeom>
          <a:effectLst>
            <a:softEdge rad="38100"/>
          </a:effectLst>
        </p:spPr>
      </p:pic>
      <p:grpSp>
        <p:nvGrpSpPr>
          <p:cNvPr id="249" name="Group 248"/>
          <p:cNvGrpSpPr/>
          <p:nvPr/>
        </p:nvGrpSpPr>
        <p:grpSpPr>
          <a:xfrm>
            <a:off x="1659474" y="2275440"/>
            <a:ext cx="3969305" cy="3843823"/>
            <a:chOff x="114760" y="1739158"/>
            <a:chExt cx="3244790" cy="3076516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0" y="1739158"/>
              <a:ext cx="3244790" cy="3076516"/>
            </a:xfrm>
            <a:prstGeom prst="roundRect">
              <a:avLst/>
            </a:prstGeom>
          </p:spPr>
        </p:pic>
        <p:cxnSp>
          <p:nvCxnSpPr>
            <p:cNvPr id="16" name="Straight Arrow Connector 15"/>
            <p:cNvCxnSpPr>
              <a:stCxn id="12" idx="6"/>
              <a:endCxn id="9" idx="1"/>
            </p:cNvCxnSpPr>
            <p:nvPr/>
          </p:nvCxnSpPr>
          <p:spPr>
            <a:xfrm>
              <a:off x="925242" y="2342096"/>
              <a:ext cx="288867" cy="51473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6"/>
              <a:endCxn id="10" idx="2"/>
            </p:cNvCxnSpPr>
            <p:nvPr/>
          </p:nvCxnSpPr>
          <p:spPr>
            <a:xfrm flipV="1">
              <a:off x="925242" y="2120927"/>
              <a:ext cx="454382" cy="221169"/>
            </a:xfrm>
            <a:prstGeom prst="straightConnector1">
              <a:avLst/>
            </a:prstGeom>
            <a:ln w="44450">
              <a:gradFill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3"/>
              <a:endCxn id="8" idx="7"/>
            </p:cNvCxnSpPr>
            <p:nvPr/>
          </p:nvCxnSpPr>
          <p:spPr>
            <a:xfrm flipH="1">
              <a:off x="2070284" y="2326319"/>
              <a:ext cx="196384" cy="400348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5"/>
              <a:endCxn id="11" idx="1"/>
            </p:cNvCxnSpPr>
            <p:nvPr/>
          </p:nvCxnSpPr>
          <p:spPr>
            <a:xfrm>
              <a:off x="694128" y="3227005"/>
              <a:ext cx="403904" cy="45079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6"/>
              <a:endCxn id="9" idx="2"/>
            </p:cNvCxnSpPr>
            <p:nvPr/>
          </p:nvCxnSpPr>
          <p:spPr>
            <a:xfrm flipV="1">
              <a:off x="729368" y="2941902"/>
              <a:ext cx="449501" cy="200027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6"/>
              <a:endCxn id="14" idx="2"/>
            </p:cNvCxnSpPr>
            <p:nvPr/>
          </p:nvCxnSpPr>
          <p:spPr>
            <a:xfrm>
              <a:off x="1620256" y="2120927"/>
              <a:ext cx="611172" cy="120316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4"/>
              <a:endCxn id="4" idx="0"/>
            </p:cNvCxnSpPr>
            <p:nvPr/>
          </p:nvCxnSpPr>
          <p:spPr>
            <a:xfrm>
              <a:off x="1762766" y="3632718"/>
              <a:ext cx="458062" cy="67408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4"/>
              <a:endCxn id="5" idx="7"/>
            </p:cNvCxnSpPr>
            <p:nvPr/>
          </p:nvCxnSpPr>
          <p:spPr>
            <a:xfrm flipH="1">
              <a:off x="1670092" y="3632718"/>
              <a:ext cx="92674" cy="721009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1" idx="4"/>
              <a:endCxn id="5" idx="1"/>
            </p:cNvCxnSpPr>
            <p:nvPr/>
          </p:nvCxnSpPr>
          <p:spPr>
            <a:xfrm>
              <a:off x="1183108" y="3883194"/>
              <a:ext cx="316832" cy="47053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4"/>
              <a:endCxn id="6" idx="7"/>
            </p:cNvCxnSpPr>
            <p:nvPr/>
          </p:nvCxnSpPr>
          <p:spPr>
            <a:xfrm flipH="1">
              <a:off x="954461" y="3883194"/>
              <a:ext cx="228647" cy="458853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0" idx="5"/>
              <a:endCxn id="8" idx="1"/>
            </p:cNvCxnSpPr>
            <p:nvPr/>
          </p:nvCxnSpPr>
          <p:spPr>
            <a:xfrm>
              <a:off x="1585016" y="2206003"/>
              <a:ext cx="315116" cy="52066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6"/>
              <a:endCxn id="8" idx="2"/>
            </p:cNvCxnSpPr>
            <p:nvPr/>
          </p:nvCxnSpPr>
          <p:spPr>
            <a:xfrm flipV="1">
              <a:off x="1419501" y="2811743"/>
              <a:ext cx="445391" cy="130159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0" idx="4"/>
              <a:endCxn id="9" idx="0"/>
            </p:cNvCxnSpPr>
            <p:nvPr/>
          </p:nvCxnSpPr>
          <p:spPr>
            <a:xfrm flipH="1">
              <a:off x="1299185" y="2241243"/>
              <a:ext cx="200755" cy="5803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" idx="5"/>
              <a:endCxn id="7" idx="1"/>
            </p:cNvCxnSpPr>
            <p:nvPr/>
          </p:nvCxnSpPr>
          <p:spPr>
            <a:xfrm>
              <a:off x="1384261" y="3026978"/>
              <a:ext cx="293429" cy="400348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0"/>
              <a:endCxn id="8" idx="4"/>
            </p:cNvCxnSpPr>
            <p:nvPr/>
          </p:nvCxnSpPr>
          <p:spPr>
            <a:xfrm flipV="1">
              <a:off x="1762766" y="2932059"/>
              <a:ext cx="222442" cy="460027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9" idx="4"/>
              <a:endCxn id="11" idx="0"/>
            </p:cNvCxnSpPr>
            <p:nvPr/>
          </p:nvCxnSpPr>
          <p:spPr>
            <a:xfrm flipH="1">
              <a:off x="1183108" y="3062218"/>
              <a:ext cx="116077" cy="580344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2" idx="4"/>
              <a:endCxn id="13" idx="7"/>
            </p:cNvCxnSpPr>
            <p:nvPr/>
          </p:nvCxnSpPr>
          <p:spPr>
            <a:xfrm flipH="1">
              <a:off x="694128" y="2462412"/>
              <a:ext cx="110798" cy="594441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3" idx="4"/>
              <a:endCxn id="120" idx="0"/>
            </p:cNvCxnSpPr>
            <p:nvPr/>
          </p:nvCxnSpPr>
          <p:spPr>
            <a:xfrm flipH="1">
              <a:off x="451183" y="3262245"/>
              <a:ext cx="157869" cy="53036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rgbClr val="C0000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6"/>
              <a:endCxn id="11" idx="2"/>
            </p:cNvCxnSpPr>
            <p:nvPr/>
          </p:nvCxnSpPr>
          <p:spPr>
            <a:xfrm flipV="1">
              <a:off x="571499" y="3762878"/>
              <a:ext cx="491293" cy="15004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5"/>
              <a:endCxn id="6" idx="1"/>
            </p:cNvCxnSpPr>
            <p:nvPr/>
          </p:nvCxnSpPr>
          <p:spPr>
            <a:xfrm>
              <a:off x="536259" y="3997997"/>
              <a:ext cx="248050" cy="344050"/>
            </a:xfrm>
            <a:prstGeom prst="straightConnector1">
              <a:avLst/>
            </a:prstGeom>
            <a:ln w="44450">
              <a:gradFill flip="none" rotWithShape="1">
                <a:gsLst>
                  <a:gs pos="0">
                    <a:schemeClr val="accent6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4" idx="7"/>
            </p:cNvCxnSpPr>
            <p:nvPr/>
          </p:nvCxnSpPr>
          <p:spPr>
            <a:xfrm flipH="1">
              <a:off x="2436820" y="1837821"/>
              <a:ext cx="342543" cy="31834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2" idx="1"/>
            </p:cNvCxnSpPr>
            <p:nvPr/>
          </p:nvCxnSpPr>
          <p:spPr>
            <a:xfrm>
              <a:off x="424241" y="1853598"/>
              <a:ext cx="295609" cy="403422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" idx="2"/>
            </p:cNvCxnSpPr>
            <p:nvPr/>
          </p:nvCxnSpPr>
          <p:spPr>
            <a:xfrm>
              <a:off x="150705" y="2237251"/>
              <a:ext cx="533905" cy="104845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" idx="1"/>
            </p:cNvCxnSpPr>
            <p:nvPr/>
          </p:nvCxnSpPr>
          <p:spPr>
            <a:xfrm>
              <a:off x="211113" y="2776503"/>
              <a:ext cx="312863" cy="28035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2247823" y="3140400"/>
              <a:ext cx="784936" cy="784936"/>
            </a:xfrm>
            <a:prstGeom prst="rect">
              <a:avLst/>
            </a:prstGeom>
            <a:noFill/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7" idx="7"/>
            </p:cNvCxnSpPr>
            <p:nvPr/>
          </p:nvCxnSpPr>
          <p:spPr>
            <a:xfrm flipV="1">
              <a:off x="1847842" y="3147294"/>
              <a:ext cx="388506" cy="280032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7" idx="5"/>
            </p:cNvCxnSpPr>
            <p:nvPr/>
          </p:nvCxnSpPr>
          <p:spPr>
            <a:xfrm>
              <a:off x="1847842" y="3597478"/>
              <a:ext cx="388506" cy="315100"/>
            </a:xfrm>
            <a:prstGeom prst="line">
              <a:avLst/>
            </a:prstGeom>
            <a:ln w="15875">
              <a:solidFill>
                <a:schemeClr val="accent3"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100512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64700" y="431848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49069" y="4306807"/>
              <a:ext cx="240632" cy="2406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42450" y="33920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64892" y="2691427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78869" y="2821586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79624" y="2000611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2792" y="3642562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610" y="2221780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8736" y="3021613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31428" y="2120927"/>
              <a:ext cx="240632" cy="240632"/>
            </a:xfrm>
            <a:prstGeom prst="ellipse">
              <a:avLst/>
            </a:prstGeom>
            <a:solidFill>
              <a:srgbClr val="C00000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30867" y="3792605"/>
              <a:ext cx="240632" cy="240632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264923" y="3171564"/>
              <a:ext cx="777361" cy="741358"/>
            </a:xfrm>
            <a:custGeom>
              <a:avLst/>
              <a:gdLst>
                <a:gd name="connsiteX0" fmla="*/ 0 w 2924175"/>
                <a:gd name="connsiteY0" fmla="*/ 2186814 h 3217007"/>
                <a:gd name="connsiteX1" fmla="*/ 933450 w 2924175"/>
                <a:gd name="connsiteY1" fmla="*/ 15114 h 3217007"/>
                <a:gd name="connsiteX2" fmla="*/ 1533525 w 2924175"/>
                <a:gd name="connsiteY2" fmla="*/ 3158364 h 3217007"/>
                <a:gd name="connsiteX3" fmla="*/ 2924175 w 2924175"/>
                <a:gd name="connsiteY3" fmla="*/ 2053464 h 32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75" h="3217007">
                  <a:moveTo>
                    <a:pt x="0" y="2186814"/>
                  </a:moveTo>
                  <a:cubicBezTo>
                    <a:pt x="338931" y="1020001"/>
                    <a:pt x="677863" y="-146811"/>
                    <a:pt x="933450" y="15114"/>
                  </a:cubicBezTo>
                  <a:cubicBezTo>
                    <a:pt x="1189037" y="177039"/>
                    <a:pt x="1201738" y="2818639"/>
                    <a:pt x="1533525" y="3158364"/>
                  </a:cubicBezTo>
                  <a:cubicBezTo>
                    <a:pt x="1865312" y="3498089"/>
                    <a:pt x="2849563" y="2259839"/>
                    <a:pt x="2924175" y="2053464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 Brace 209"/>
            <p:cNvSpPr/>
            <p:nvPr/>
          </p:nvSpPr>
          <p:spPr>
            <a:xfrm flipH="1">
              <a:off x="2686049" y="3171564"/>
              <a:ext cx="207038" cy="50594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 Brace 210"/>
            <p:cNvSpPr/>
            <p:nvPr/>
          </p:nvSpPr>
          <p:spPr>
            <a:xfrm rot="16200000" flipV="1">
              <a:off x="2749876" y="3894804"/>
              <a:ext cx="230713" cy="35410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Left Brace 212"/>
            <p:cNvSpPr/>
            <p:nvPr/>
          </p:nvSpPr>
          <p:spPr>
            <a:xfrm rot="5400000" flipV="1">
              <a:off x="2309998" y="2814165"/>
              <a:ext cx="230713" cy="320863"/>
            </a:xfrm>
            <a:prstGeom prst="leftBrace">
              <a:avLst>
                <a:gd name="adj1" fmla="val 27976"/>
                <a:gd name="adj2" fmla="val 49310"/>
              </a:avLst>
            </a:prstGeom>
            <a:ln w="41275" cap="flat">
              <a:solidFill>
                <a:srgbClr val="FF00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flipV="1">
              <a:off x="2249403" y="3472115"/>
              <a:ext cx="792881" cy="9525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2964043" y="3188300"/>
              <a:ext cx="395507" cy="5665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?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3016" y="2702910"/>
              <a:ext cx="344899" cy="56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45565" y="2293669"/>
              <a:ext cx="344899" cy="56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12366" y="4107788"/>
              <a:ext cx="344899" cy="56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6151327" y="2101470"/>
            <a:ext cx="4032092" cy="4017793"/>
            <a:chOff x="1947222" y="-3280662"/>
            <a:chExt cx="4956497" cy="4653099"/>
          </a:xfrm>
        </p:grpSpPr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534" y="-3097143"/>
              <a:ext cx="4887185" cy="4469580"/>
            </a:xfrm>
            <a:prstGeom prst="roundRect">
              <a:avLst/>
            </a:prstGeom>
          </p:spPr>
        </p:pic>
        <p:grpSp>
          <p:nvGrpSpPr>
            <p:cNvPr id="369" name="Group 368"/>
            <p:cNvGrpSpPr/>
            <p:nvPr/>
          </p:nvGrpSpPr>
          <p:grpSpPr>
            <a:xfrm>
              <a:off x="1947222" y="-3280662"/>
              <a:ext cx="4733988" cy="4237416"/>
              <a:chOff x="1850547" y="-3285695"/>
              <a:chExt cx="4733988" cy="4237416"/>
            </a:xfrm>
          </p:grpSpPr>
          <p:sp>
            <p:nvSpPr>
              <p:cNvPr id="370" name="Freeform 369"/>
              <p:cNvSpPr/>
              <p:nvPr/>
            </p:nvSpPr>
            <p:spPr>
              <a:xfrm>
                <a:off x="3713826" y="-2833115"/>
                <a:ext cx="1233830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CROSS</a:t>
                </a:r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2177703" y="-2626914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384355" y="203904"/>
                    </a:moveTo>
                    <a:arcTo wR="1602176" hR="1602176" stAng="17953332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2" name="Freeform 371"/>
              <p:cNvSpPr/>
              <p:nvPr/>
            </p:nvSpPr>
            <p:spPr>
              <a:xfrm>
                <a:off x="5350705" y="-1726039"/>
                <a:ext cx="1233830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EVAL</a:t>
                </a:r>
              </a:p>
            </p:txBody>
          </p:sp>
          <p:sp>
            <p:nvSpPr>
              <p:cNvPr id="373" name="Freeform 372"/>
              <p:cNvSpPr/>
              <p:nvPr/>
            </p:nvSpPr>
            <p:spPr>
              <a:xfrm>
                <a:off x="1850547" y="-2732562"/>
                <a:ext cx="2881750" cy="299721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200511" y="1713058"/>
                    </a:moveTo>
                    <a:arcTo wR="1602176" hR="1602176" stAng="21838108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4" name="Freeform 373"/>
              <p:cNvSpPr/>
              <p:nvPr/>
            </p:nvSpPr>
            <p:spPr>
              <a:xfrm>
                <a:off x="4652439" y="149732"/>
                <a:ext cx="1428515" cy="801989"/>
              </a:xfrm>
              <a:custGeom>
                <a:avLst/>
                <a:gdLst>
                  <a:gd name="connsiteX0" fmla="*/ 0 w 1428516"/>
                  <a:gd name="connsiteY0" fmla="*/ 133668 h 801989"/>
                  <a:gd name="connsiteX1" fmla="*/ 133668 w 1428516"/>
                  <a:gd name="connsiteY1" fmla="*/ 0 h 801989"/>
                  <a:gd name="connsiteX2" fmla="*/ 1294848 w 1428516"/>
                  <a:gd name="connsiteY2" fmla="*/ 0 h 801989"/>
                  <a:gd name="connsiteX3" fmla="*/ 1428516 w 1428516"/>
                  <a:gd name="connsiteY3" fmla="*/ 133668 h 801989"/>
                  <a:gd name="connsiteX4" fmla="*/ 1428516 w 1428516"/>
                  <a:gd name="connsiteY4" fmla="*/ 668321 h 801989"/>
                  <a:gd name="connsiteX5" fmla="*/ 1294848 w 1428516"/>
                  <a:gd name="connsiteY5" fmla="*/ 801989 h 801989"/>
                  <a:gd name="connsiteX6" fmla="*/ 133668 w 1428516"/>
                  <a:gd name="connsiteY6" fmla="*/ 801989 h 801989"/>
                  <a:gd name="connsiteX7" fmla="*/ 0 w 1428516"/>
                  <a:gd name="connsiteY7" fmla="*/ 668321 h 801989"/>
                  <a:gd name="connsiteX8" fmla="*/ 0 w 1428516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516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94848" y="0"/>
                    </a:lnTo>
                    <a:cubicBezTo>
                      <a:pt x="1368671" y="0"/>
                      <a:pt x="1428516" y="59845"/>
                      <a:pt x="1428516" y="133668"/>
                    </a:cubicBezTo>
                    <a:lnTo>
                      <a:pt x="1428516" y="668321"/>
                    </a:lnTo>
                    <a:cubicBezTo>
                      <a:pt x="1428516" y="742144"/>
                      <a:pt x="1368671" y="801989"/>
                      <a:pt x="1294848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EXIT?</a:t>
                </a:r>
              </a:p>
            </p:txBody>
          </p:sp>
          <p:sp>
            <p:nvSpPr>
              <p:cNvPr id="375" name="Freeform 374"/>
              <p:cNvSpPr/>
              <p:nvPr/>
            </p:nvSpPr>
            <p:spPr>
              <a:xfrm rot="21386121">
                <a:off x="2210510" y="-3285695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736956" y="3198673"/>
                    </a:moveTo>
                    <a:arcTo wR="1602176" hR="1602176" stAng="5110463" swAng="604201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6" name="Freeform 375"/>
              <p:cNvSpPr/>
              <p:nvPr/>
            </p:nvSpPr>
            <p:spPr>
              <a:xfrm>
                <a:off x="2652044" y="65249"/>
                <a:ext cx="1405344" cy="801989"/>
              </a:xfrm>
              <a:custGeom>
                <a:avLst/>
                <a:gdLst>
                  <a:gd name="connsiteX0" fmla="*/ 0 w 1405344"/>
                  <a:gd name="connsiteY0" fmla="*/ 133668 h 801989"/>
                  <a:gd name="connsiteX1" fmla="*/ 133668 w 1405344"/>
                  <a:gd name="connsiteY1" fmla="*/ 0 h 801989"/>
                  <a:gd name="connsiteX2" fmla="*/ 1271676 w 1405344"/>
                  <a:gd name="connsiteY2" fmla="*/ 0 h 801989"/>
                  <a:gd name="connsiteX3" fmla="*/ 1405344 w 1405344"/>
                  <a:gd name="connsiteY3" fmla="*/ 133668 h 801989"/>
                  <a:gd name="connsiteX4" fmla="*/ 1405344 w 1405344"/>
                  <a:gd name="connsiteY4" fmla="*/ 668321 h 801989"/>
                  <a:gd name="connsiteX5" fmla="*/ 1271676 w 1405344"/>
                  <a:gd name="connsiteY5" fmla="*/ 801989 h 801989"/>
                  <a:gd name="connsiteX6" fmla="*/ 133668 w 1405344"/>
                  <a:gd name="connsiteY6" fmla="*/ 801989 h 801989"/>
                  <a:gd name="connsiteX7" fmla="*/ 0 w 1405344"/>
                  <a:gd name="connsiteY7" fmla="*/ 668321 h 801989"/>
                  <a:gd name="connsiteX8" fmla="*/ 0 w 1405344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5344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271676" y="0"/>
                    </a:lnTo>
                    <a:cubicBezTo>
                      <a:pt x="1345499" y="0"/>
                      <a:pt x="1405344" y="59845"/>
                      <a:pt x="1405344" y="133668"/>
                    </a:cubicBezTo>
                    <a:lnTo>
                      <a:pt x="1405344" y="668321"/>
                    </a:lnTo>
                    <a:cubicBezTo>
                      <a:pt x="1405344" y="742144"/>
                      <a:pt x="1345499" y="801989"/>
                      <a:pt x="1271676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dirty="0"/>
                  <a:t>SELECT</a:t>
                </a:r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2728566" y="-2898411"/>
                <a:ext cx="3204352" cy="292775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9993" y="2320382"/>
                    </a:moveTo>
                    <a:arcTo wR="1602176" hR="1602176" stAng="9202039" swAng="135985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8" name="Freeform 377"/>
              <p:cNvSpPr/>
              <p:nvPr/>
            </p:nvSpPr>
            <p:spPr>
              <a:xfrm>
                <a:off x="1974168" y="-1737469"/>
                <a:ext cx="1441109" cy="801989"/>
              </a:xfrm>
              <a:custGeom>
                <a:avLst/>
                <a:gdLst>
                  <a:gd name="connsiteX0" fmla="*/ 0 w 1233830"/>
                  <a:gd name="connsiteY0" fmla="*/ 133668 h 801989"/>
                  <a:gd name="connsiteX1" fmla="*/ 133668 w 1233830"/>
                  <a:gd name="connsiteY1" fmla="*/ 0 h 801989"/>
                  <a:gd name="connsiteX2" fmla="*/ 1100162 w 1233830"/>
                  <a:gd name="connsiteY2" fmla="*/ 0 h 801989"/>
                  <a:gd name="connsiteX3" fmla="*/ 1233830 w 1233830"/>
                  <a:gd name="connsiteY3" fmla="*/ 133668 h 801989"/>
                  <a:gd name="connsiteX4" fmla="*/ 1233830 w 1233830"/>
                  <a:gd name="connsiteY4" fmla="*/ 668321 h 801989"/>
                  <a:gd name="connsiteX5" fmla="*/ 1100162 w 1233830"/>
                  <a:gd name="connsiteY5" fmla="*/ 801989 h 801989"/>
                  <a:gd name="connsiteX6" fmla="*/ 133668 w 1233830"/>
                  <a:gd name="connsiteY6" fmla="*/ 801989 h 801989"/>
                  <a:gd name="connsiteX7" fmla="*/ 0 w 1233830"/>
                  <a:gd name="connsiteY7" fmla="*/ 668321 h 801989"/>
                  <a:gd name="connsiteX8" fmla="*/ 0 w 1233830"/>
                  <a:gd name="connsiteY8" fmla="*/ 133668 h 80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830" h="801989">
                    <a:moveTo>
                      <a:pt x="0" y="133668"/>
                    </a:moveTo>
                    <a:cubicBezTo>
                      <a:pt x="0" y="59845"/>
                      <a:pt x="59845" y="0"/>
                      <a:pt x="133668" y="0"/>
                    </a:cubicBezTo>
                    <a:lnTo>
                      <a:pt x="1100162" y="0"/>
                    </a:lnTo>
                    <a:cubicBezTo>
                      <a:pt x="1173985" y="0"/>
                      <a:pt x="1233830" y="59845"/>
                      <a:pt x="1233830" y="133668"/>
                    </a:cubicBezTo>
                    <a:lnTo>
                      <a:pt x="1233830" y="668321"/>
                    </a:lnTo>
                    <a:cubicBezTo>
                      <a:pt x="1233830" y="742144"/>
                      <a:pt x="1173985" y="801989"/>
                      <a:pt x="1100162" y="801989"/>
                    </a:cubicBezTo>
                    <a:lnTo>
                      <a:pt x="133668" y="801989"/>
                    </a:lnTo>
                    <a:cubicBezTo>
                      <a:pt x="59845" y="801989"/>
                      <a:pt x="0" y="742144"/>
                      <a:pt x="0" y="668321"/>
                    </a:cubicBezTo>
                    <a:lnTo>
                      <a:pt x="0" y="133668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2971" tIns="122971" rIns="122971" bIns="122971" numCol="1" spcCol="1270" anchor="ctr" anchorCtr="0">
                <a:noAutofit/>
              </a:bodyPr>
              <a:lstStyle/>
              <a:p>
                <a:pPr algn="ctr" defTabSz="97787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MUTATE</a:t>
                </a:r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2500882" y="-2603003"/>
                <a:ext cx="3204352" cy="32043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85376" y="559887"/>
                    </a:moveTo>
                    <a:arcTo wR="1602176" hR="1602176" stAng="13234965" swAng="1211703"/>
                  </a:path>
                </a:pathLst>
              </a:custGeom>
              <a:noFill/>
              <a:ln w="66675">
                <a:tailEnd type="arrow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6064293" y="-2828082"/>
              <a:ext cx="0" cy="110707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/>
            <p:nvPr/>
          </p:nvSpPr>
          <p:spPr>
            <a:xfrm rot="16200000">
              <a:off x="5812135" y="-2694538"/>
              <a:ext cx="1024608" cy="567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</a:rPr>
                <a:t>INIT</a:t>
              </a:r>
            </a:p>
          </p:txBody>
        </p:sp>
        <p:pic>
          <p:nvPicPr>
            <p:cNvPr id="389" name="Picture 3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800" y="-1747189"/>
              <a:ext cx="1756419" cy="1578012"/>
            </a:xfrm>
            <a:prstGeom prst="rect">
              <a:avLst/>
            </a:prstGeom>
          </p:spPr>
        </p:pic>
      </p:grpSp>
      <p:sp>
        <p:nvSpPr>
          <p:cNvPr id="150" name="Notched Right Arrow 149"/>
          <p:cNvSpPr/>
          <p:nvPr/>
        </p:nvSpPr>
        <p:spPr>
          <a:xfrm>
            <a:off x="5742419" y="3908829"/>
            <a:ext cx="345165" cy="619403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Notched Right Arrow 151"/>
          <p:cNvSpPr/>
          <p:nvPr/>
        </p:nvSpPr>
        <p:spPr>
          <a:xfrm rot="10800000">
            <a:off x="5732214" y="8501148"/>
            <a:ext cx="345165" cy="619403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Notched Right Arrow 153"/>
          <p:cNvSpPr/>
          <p:nvPr/>
        </p:nvSpPr>
        <p:spPr>
          <a:xfrm rot="5400000">
            <a:off x="8002523" y="6075274"/>
            <a:ext cx="345165" cy="619403"/>
          </a:xfrm>
          <a:prstGeom prst="notchedRightArrow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Notched Right Arrow 154"/>
          <p:cNvSpPr/>
          <p:nvPr/>
        </p:nvSpPr>
        <p:spPr>
          <a:xfrm rot="16200000">
            <a:off x="3502875" y="6068588"/>
            <a:ext cx="345165" cy="619403"/>
          </a:xfrm>
          <a:prstGeom prst="notchedRightArrow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Notched Right Arrow 155"/>
          <p:cNvSpPr/>
          <p:nvPr/>
        </p:nvSpPr>
        <p:spPr>
          <a:xfrm>
            <a:off x="5736181" y="7765733"/>
            <a:ext cx="345165" cy="619403"/>
          </a:xfrm>
          <a:prstGeom prst="notchedRightArrow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62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30</cp:revision>
  <dcterms:created xsi:type="dcterms:W3CDTF">2017-01-08T11:42:14Z</dcterms:created>
  <dcterms:modified xsi:type="dcterms:W3CDTF">2017-01-08T21:21:03Z</dcterms:modified>
</cp:coreProperties>
</file>