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1003" r:id="rId2"/>
    <p:sldId id="1685" r:id="rId3"/>
    <p:sldId id="1683" r:id="rId4"/>
    <p:sldId id="1684" r:id="rId5"/>
    <p:sldId id="1689" r:id="rId6"/>
    <p:sldId id="1688" r:id="rId7"/>
    <p:sldId id="1686" r:id="rId8"/>
    <p:sldId id="1687" r:id="rId9"/>
    <p:sldId id="907" r:id="rId10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XX XXX" initials="" lastIdx="15" clrIdx="0"/>
  <p:cmAuthor id="2" name="Andreas Holzinger" initials="AH" lastIdx="1" clrIdx="1">
    <p:extLst>
      <p:ext uri="{19B8F6BF-5375-455C-9EA6-DF929625EA0E}">
        <p15:presenceInfo xmlns:p15="http://schemas.microsoft.com/office/powerpoint/2012/main" userId="3edd2be694fe140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D39CE0-CF14-3E77-F2CA-C57576B3BCF5}" v="10" dt="2020-03-09T08:19:52.940"/>
    <p1510:client id="{7DB545FB-1BE0-CAE9-E3E0-FD5F9D2F0DF4}" v="1340" dt="2020-03-09T13:34:47.8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85" autoAdjust="0"/>
    <p:restoredTop sz="85770" autoAdjust="0"/>
  </p:normalViewPr>
  <p:slideViewPr>
    <p:cSldViewPr>
      <p:cViewPr varScale="1">
        <p:scale>
          <a:sx n="101" d="100"/>
          <a:sy n="101" d="100"/>
        </p:scale>
        <p:origin x="678" y="66"/>
      </p:cViewPr>
      <p:guideLst/>
    </p:cSldViewPr>
  </p:slideViewPr>
  <p:outlineViewPr>
    <p:cViewPr>
      <p:scale>
        <a:sx n="33" d="100"/>
        <a:sy n="33" d="100"/>
      </p:scale>
      <p:origin x="0" y="-17865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rnd Malle" userId="S::bernd@inodis.net::a30b9ac1-5005-41bc-9b8d-2bc5cc2c3584" providerId="AD" clId="Web-{7DB545FB-1BE0-CAE9-E3E0-FD5F9D2F0DF4}"/>
    <pc:docChg chg="addSld modSld sldOrd">
      <pc:chgData name="Bernd Malle" userId="S::bernd@inodis.net::a30b9ac1-5005-41bc-9b8d-2bc5cc2c3584" providerId="AD" clId="Web-{7DB545FB-1BE0-CAE9-E3E0-FD5F9D2F0DF4}" dt="2020-03-09T13:34:47.842" v="1339" actId="14100"/>
      <pc:docMkLst>
        <pc:docMk/>
      </pc:docMkLst>
      <pc:sldChg chg="modSp">
        <pc:chgData name="Bernd Malle" userId="S::bernd@inodis.net::a30b9ac1-5005-41bc-9b8d-2bc5cc2c3584" providerId="AD" clId="Web-{7DB545FB-1BE0-CAE9-E3E0-FD5F9D2F0DF4}" dt="2020-03-09T08:23:19.227" v="34" actId="20577"/>
        <pc:sldMkLst>
          <pc:docMk/>
          <pc:sldMk cId="3789938518" sldId="1003"/>
        </pc:sldMkLst>
        <pc:spChg chg="mod">
          <ac:chgData name="Bernd Malle" userId="S::bernd@inodis.net::a30b9ac1-5005-41bc-9b8d-2bc5cc2c3584" providerId="AD" clId="Web-{7DB545FB-1BE0-CAE9-E3E0-FD5F9D2F0DF4}" dt="2020-03-09T08:23:19.227" v="34" actId="20577"/>
          <ac:spMkLst>
            <pc:docMk/>
            <pc:sldMk cId="3789938518" sldId="1003"/>
            <ac:spMk id="22" creationId="{D1AAB2FC-610B-4A24-B2ED-E59C43409C90}"/>
          </ac:spMkLst>
        </pc:spChg>
      </pc:sldChg>
      <pc:sldChg chg="addSp delSp modSp">
        <pc:chgData name="Bernd Malle" userId="S::bernd@inodis.net::a30b9ac1-5005-41bc-9b8d-2bc5cc2c3584" providerId="AD" clId="Web-{7DB545FB-1BE0-CAE9-E3E0-FD5F9D2F0DF4}" dt="2020-03-09T12:58:48.539" v="869" actId="1076"/>
        <pc:sldMkLst>
          <pc:docMk/>
          <pc:sldMk cId="608900165" sldId="1683"/>
        </pc:sldMkLst>
        <pc:spChg chg="mod">
          <ac:chgData name="Bernd Malle" userId="S::bernd@inodis.net::a30b9ac1-5005-41bc-9b8d-2bc5cc2c3584" providerId="AD" clId="Web-{7DB545FB-1BE0-CAE9-E3E0-FD5F9D2F0DF4}" dt="2020-03-09T12:55:50.445" v="832" actId="14100"/>
          <ac:spMkLst>
            <pc:docMk/>
            <pc:sldMk cId="608900165" sldId="1683"/>
            <ac:spMk id="2" creationId="{14B954C2-6834-43C9-A6F4-64377C68919F}"/>
          </ac:spMkLst>
        </pc:spChg>
        <pc:spChg chg="mod">
          <ac:chgData name="Bernd Malle" userId="S::bernd@inodis.net::a30b9ac1-5005-41bc-9b8d-2bc5cc2c3584" providerId="AD" clId="Web-{7DB545FB-1BE0-CAE9-E3E0-FD5F9D2F0DF4}" dt="2020-03-09T12:36:52.880" v="797" actId="20577"/>
          <ac:spMkLst>
            <pc:docMk/>
            <pc:sldMk cId="608900165" sldId="1683"/>
            <ac:spMk id="3" creationId="{79D92296-581A-403B-9F9E-36370006A1A9}"/>
          </ac:spMkLst>
        </pc:spChg>
        <pc:spChg chg="add">
          <ac:chgData name="Bernd Malle" userId="S::bernd@inodis.net::a30b9ac1-5005-41bc-9b8d-2bc5cc2c3584" providerId="AD" clId="Web-{7DB545FB-1BE0-CAE9-E3E0-FD5F9D2F0DF4}" dt="2020-03-09T12:50:39.476" v="826"/>
          <ac:spMkLst>
            <pc:docMk/>
            <pc:sldMk cId="608900165" sldId="1683"/>
            <ac:spMk id="4" creationId="{29AC52E0-2317-426C-BAB5-FC67AF06DA6D}"/>
          </ac:spMkLst>
        </pc:spChg>
        <pc:spChg chg="add del mod">
          <ac:chgData name="Bernd Malle" userId="S::bernd@inodis.net::a30b9ac1-5005-41bc-9b8d-2bc5cc2c3584" providerId="AD" clId="Web-{7DB545FB-1BE0-CAE9-E3E0-FD5F9D2F0DF4}" dt="2020-03-09T12:56:32.664" v="844"/>
          <ac:spMkLst>
            <pc:docMk/>
            <pc:sldMk cId="608900165" sldId="1683"/>
            <ac:spMk id="5" creationId="{29AC52E0-2317-426C-BAB5-FC67AF06DA6D}"/>
          </ac:spMkLst>
        </pc:spChg>
        <pc:spChg chg="add mod">
          <ac:chgData name="Bernd Malle" userId="S::bernd@inodis.net::a30b9ac1-5005-41bc-9b8d-2bc5cc2c3584" providerId="AD" clId="Web-{7DB545FB-1BE0-CAE9-E3E0-FD5F9D2F0DF4}" dt="2020-03-09T12:56:40.961" v="845" actId="1076"/>
          <ac:spMkLst>
            <pc:docMk/>
            <pc:sldMk cId="608900165" sldId="1683"/>
            <ac:spMk id="8" creationId="{9DC1600D-0CA7-4EDC-A1BE-4866A84E590C}"/>
          </ac:spMkLst>
        </pc:spChg>
        <pc:picChg chg="add mod">
          <ac:chgData name="Bernd Malle" userId="S::bernd@inodis.net::a30b9ac1-5005-41bc-9b8d-2bc5cc2c3584" providerId="AD" clId="Web-{7DB545FB-1BE0-CAE9-E3E0-FD5F9D2F0DF4}" dt="2020-03-09T12:58:13.883" v="861" actId="14100"/>
          <ac:picMkLst>
            <pc:docMk/>
            <pc:sldMk cId="608900165" sldId="1683"/>
            <ac:picMk id="6" creationId="{C258C1B7-BF47-4A0A-A217-881BAB9C2C6A}"/>
          </ac:picMkLst>
        </pc:picChg>
        <pc:picChg chg="add mod ord">
          <ac:chgData name="Bernd Malle" userId="S::bernd@inodis.net::a30b9ac1-5005-41bc-9b8d-2bc5cc2c3584" providerId="AD" clId="Web-{7DB545FB-1BE0-CAE9-E3E0-FD5F9D2F0DF4}" dt="2020-03-09T12:58:48.539" v="869" actId="1076"/>
          <ac:picMkLst>
            <pc:docMk/>
            <pc:sldMk cId="608900165" sldId="1683"/>
            <ac:picMk id="9" creationId="{D03A0026-ED82-4262-9798-C1F3A2815428}"/>
          </ac:picMkLst>
        </pc:picChg>
      </pc:sldChg>
      <pc:sldChg chg="addSp delSp modSp add ord replId">
        <pc:chgData name="Bernd Malle" userId="S::bernd@inodis.net::a30b9ac1-5005-41bc-9b8d-2bc5cc2c3584" providerId="AD" clId="Web-{7DB545FB-1BE0-CAE9-E3E0-FD5F9D2F0DF4}" dt="2020-03-09T13:16:52.890" v="1262" actId="1076"/>
        <pc:sldMkLst>
          <pc:docMk/>
          <pc:sldMk cId="1704916903" sldId="1684"/>
        </pc:sldMkLst>
        <pc:spChg chg="mod">
          <ac:chgData name="Bernd Malle" userId="S::bernd@inodis.net::a30b9ac1-5005-41bc-9b8d-2bc5cc2c3584" providerId="AD" clId="Web-{7DB545FB-1BE0-CAE9-E3E0-FD5F9D2F0DF4}" dt="2020-03-09T13:05:32.791" v="988" actId="14100"/>
          <ac:spMkLst>
            <pc:docMk/>
            <pc:sldMk cId="1704916903" sldId="1684"/>
            <ac:spMk id="2" creationId="{14B954C2-6834-43C9-A6F4-64377C68919F}"/>
          </ac:spMkLst>
        </pc:spChg>
        <pc:spChg chg="mod">
          <ac:chgData name="Bernd Malle" userId="S::bernd@inodis.net::a30b9ac1-5005-41bc-9b8d-2bc5cc2c3584" providerId="AD" clId="Web-{7DB545FB-1BE0-CAE9-E3E0-FD5F9D2F0DF4}" dt="2020-03-09T12:49:48.257" v="822" actId="20577"/>
          <ac:spMkLst>
            <pc:docMk/>
            <pc:sldMk cId="1704916903" sldId="1684"/>
            <ac:spMk id="3" creationId="{79D92296-581A-403B-9F9E-36370006A1A9}"/>
          </ac:spMkLst>
        </pc:spChg>
        <pc:spChg chg="add del mod">
          <ac:chgData name="Bernd Malle" userId="S::bernd@inodis.net::a30b9ac1-5005-41bc-9b8d-2bc5cc2c3584" providerId="AD" clId="Web-{7DB545FB-1BE0-CAE9-E3E0-FD5F9D2F0DF4}" dt="2020-03-09T13:04:28.744" v="966"/>
          <ac:spMkLst>
            <pc:docMk/>
            <pc:sldMk cId="1704916903" sldId="1684"/>
            <ac:spMk id="8" creationId="{3876143A-B002-4B1E-AF06-AE64ED2BAE92}"/>
          </ac:spMkLst>
        </pc:spChg>
        <pc:spChg chg="add mod">
          <ac:chgData name="Bernd Malle" userId="S::bernd@inodis.net::a30b9ac1-5005-41bc-9b8d-2bc5cc2c3584" providerId="AD" clId="Web-{7DB545FB-1BE0-CAE9-E3E0-FD5F9D2F0DF4}" dt="2020-03-09T13:08:43.057" v="1066" actId="1076"/>
          <ac:spMkLst>
            <pc:docMk/>
            <pc:sldMk cId="1704916903" sldId="1684"/>
            <ac:spMk id="9" creationId="{1748CCF7-2015-4999-A622-A76144E5AB6C}"/>
          </ac:spMkLst>
        </pc:spChg>
        <pc:spChg chg="add mod">
          <ac:chgData name="Bernd Malle" userId="S::bernd@inodis.net::a30b9ac1-5005-41bc-9b8d-2bc5cc2c3584" providerId="AD" clId="Web-{7DB545FB-1BE0-CAE9-E3E0-FD5F9D2F0DF4}" dt="2020-03-09T13:16:52.870" v="1261" actId="1076"/>
          <ac:spMkLst>
            <pc:docMk/>
            <pc:sldMk cId="1704916903" sldId="1684"/>
            <ac:spMk id="10" creationId="{A1A1D6E8-3EF7-42C9-9D34-431FC320B94F}"/>
          </ac:spMkLst>
        </pc:spChg>
        <pc:spChg chg="add mod">
          <ac:chgData name="Bernd Malle" userId="S::bernd@inodis.net::a30b9ac1-5005-41bc-9b8d-2bc5cc2c3584" providerId="AD" clId="Web-{7DB545FB-1BE0-CAE9-E3E0-FD5F9D2F0DF4}" dt="2020-03-09T13:16:52.890" v="1262" actId="1076"/>
          <ac:spMkLst>
            <pc:docMk/>
            <pc:sldMk cId="1704916903" sldId="1684"/>
            <ac:spMk id="11" creationId="{696F1B94-19B0-494D-8769-D3EE91312BFE}"/>
          </ac:spMkLst>
        </pc:spChg>
        <pc:picChg chg="add mod">
          <ac:chgData name="Bernd Malle" userId="S::bernd@inodis.net::a30b9ac1-5005-41bc-9b8d-2bc5cc2c3584" providerId="AD" clId="Web-{7DB545FB-1BE0-CAE9-E3E0-FD5F9D2F0DF4}" dt="2020-03-09T13:16:52.824" v="1259" actId="1076"/>
          <ac:picMkLst>
            <pc:docMk/>
            <pc:sldMk cId="1704916903" sldId="1684"/>
            <ac:picMk id="4" creationId="{3314C33E-F555-4A1E-926C-3A8B6CE2C1C2}"/>
          </ac:picMkLst>
        </pc:picChg>
        <pc:picChg chg="add mod">
          <ac:chgData name="Bernd Malle" userId="S::bernd@inodis.net::a30b9ac1-5005-41bc-9b8d-2bc5cc2c3584" providerId="AD" clId="Web-{7DB545FB-1BE0-CAE9-E3E0-FD5F9D2F0DF4}" dt="2020-03-09T13:16:52.855" v="1260" actId="1076"/>
          <ac:picMkLst>
            <pc:docMk/>
            <pc:sldMk cId="1704916903" sldId="1684"/>
            <ac:picMk id="6" creationId="{7DE1A3BA-D85C-4A08-9AEB-53FF1F6A8336}"/>
          </ac:picMkLst>
        </pc:picChg>
      </pc:sldChg>
      <pc:sldChg chg="modSp add ord replId">
        <pc:chgData name="Bernd Malle" userId="S::bernd@inodis.net::a30b9ac1-5005-41bc-9b8d-2bc5cc2c3584" providerId="AD" clId="Web-{7DB545FB-1BE0-CAE9-E3E0-FD5F9D2F0DF4}" dt="2020-03-09T12:34:05.239" v="783" actId="20577"/>
        <pc:sldMkLst>
          <pc:docMk/>
          <pc:sldMk cId="1284495704" sldId="1685"/>
        </pc:sldMkLst>
        <pc:spChg chg="mod">
          <ac:chgData name="Bernd Malle" userId="S::bernd@inodis.net::a30b9ac1-5005-41bc-9b8d-2bc5cc2c3584" providerId="AD" clId="Web-{7DB545FB-1BE0-CAE9-E3E0-FD5F9D2F0DF4}" dt="2020-03-09T12:34:05.239" v="783" actId="20577"/>
          <ac:spMkLst>
            <pc:docMk/>
            <pc:sldMk cId="1284495704" sldId="1685"/>
            <ac:spMk id="2" creationId="{14B954C2-6834-43C9-A6F4-64377C68919F}"/>
          </ac:spMkLst>
        </pc:spChg>
        <pc:spChg chg="mod">
          <ac:chgData name="Bernd Malle" userId="S::bernd@inodis.net::a30b9ac1-5005-41bc-9b8d-2bc5cc2c3584" providerId="AD" clId="Web-{7DB545FB-1BE0-CAE9-E3E0-FD5F9D2F0DF4}" dt="2020-03-09T10:55:41.429" v="338" actId="20577"/>
          <ac:spMkLst>
            <pc:docMk/>
            <pc:sldMk cId="1284495704" sldId="1685"/>
            <ac:spMk id="3" creationId="{79D92296-581A-403B-9F9E-36370006A1A9}"/>
          </ac:spMkLst>
        </pc:spChg>
      </pc:sldChg>
      <pc:sldChg chg="modSp add replId">
        <pc:chgData name="Bernd Malle" userId="S::bernd@inodis.net::a30b9ac1-5005-41bc-9b8d-2bc5cc2c3584" providerId="AD" clId="Web-{7DB545FB-1BE0-CAE9-E3E0-FD5F9D2F0DF4}" dt="2020-03-09T13:18:52.621" v="1277" actId="20577"/>
        <pc:sldMkLst>
          <pc:docMk/>
          <pc:sldMk cId="3779914732" sldId="1686"/>
        </pc:sldMkLst>
        <pc:spChg chg="mod">
          <ac:chgData name="Bernd Malle" userId="S::bernd@inodis.net::a30b9ac1-5005-41bc-9b8d-2bc5cc2c3584" providerId="AD" clId="Web-{7DB545FB-1BE0-CAE9-E3E0-FD5F9D2F0DF4}" dt="2020-03-09T13:18:52.621" v="1277" actId="20577"/>
          <ac:spMkLst>
            <pc:docMk/>
            <pc:sldMk cId="3779914732" sldId="1686"/>
            <ac:spMk id="3" creationId="{79D92296-581A-403B-9F9E-36370006A1A9}"/>
          </ac:spMkLst>
        </pc:spChg>
      </pc:sldChg>
      <pc:sldChg chg="modSp add replId">
        <pc:chgData name="Bernd Malle" userId="S::bernd@inodis.net::a30b9ac1-5005-41bc-9b8d-2bc5cc2c3584" providerId="AD" clId="Web-{7DB545FB-1BE0-CAE9-E3E0-FD5F9D2F0DF4}" dt="2020-03-09T13:19:26.699" v="1288" actId="20577"/>
        <pc:sldMkLst>
          <pc:docMk/>
          <pc:sldMk cId="3993358821" sldId="1687"/>
        </pc:sldMkLst>
        <pc:spChg chg="mod">
          <ac:chgData name="Bernd Malle" userId="S::bernd@inodis.net::a30b9ac1-5005-41bc-9b8d-2bc5cc2c3584" providerId="AD" clId="Web-{7DB545FB-1BE0-CAE9-E3E0-FD5F9D2F0DF4}" dt="2020-03-09T13:19:26.699" v="1288" actId="20577"/>
          <ac:spMkLst>
            <pc:docMk/>
            <pc:sldMk cId="3993358821" sldId="1687"/>
            <ac:spMk id="2" creationId="{14B954C2-6834-43C9-A6F4-64377C68919F}"/>
          </ac:spMkLst>
        </pc:spChg>
        <pc:spChg chg="mod">
          <ac:chgData name="Bernd Malle" userId="S::bernd@inodis.net::a30b9ac1-5005-41bc-9b8d-2bc5cc2c3584" providerId="AD" clId="Web-{7DB545FB-1BE0-CAE9-E3E0-FD5F9D2F0DF4}" dt="2020-03-09T13:18:57.652" v="1279" actId="20577"/>
          <ac:spMkLst>
            <pc:docMk/>
            <pc:sldMk cId="3993358821" sldId="1687"/>
            <ac:spMk id="3" creationId="{79D92296-581A-403B-9F9E-36370006A1A9}"/>
          </ac:spMkLst>
        </pc:spChg>
      </pc:sldChg>
      <pc:sldChg chg="modSp add ord replId">
        <pc:chgData name="Bernd Malle" userId="S::bernd@inodis.net::a30b9ac1-5005-41bc-9b8d-2bc5cc2c3584" providerId="AD" clId="Web-{7DB545FB-1BE0-CAE9-E3E0-FD5F9D2F0DF4}" dt="2020-03-09T13:18:42.371" v="1275" actId="20577"/>
        <pc:sldMkLst>
          <pc:docMk/>
          <pc:sldMk cId="2864688008" sldId="1688"/>
        </pc:sldMkLst>
        <pc:spChg chg="mod">
          <ac:chgData name="Bernd Malle" userId="S::bernd@inodis.net::a30b9ac1-5005-41bc-9b8d-2bc5cc2c3584" providerId="AD" clId="Web-{7DB545FB-1BE0-CAE9-E3E0-FD5F9D2F0DF4}" dt="2020-03-09T11:51:26.686" v="579" actId="20577"/>
          <ac:spMkLst>
            <pc:docMk/>
            <pc:sldMk cId="2864688008" sldId="1688"/>
            <ac:spMk id="2" creationId="{14B954C2-6834-43C9-A6F4-64377C68919F}"/>
          </ac:spMkLst>
        </pc:spChg>
        <pc:spChg chg="mod">
          <ac:chgData name="Bernd Malle" userId="S::bernd@inodis.net::a30b9ac1-5005-41bc-9b8d-2bc5cc2c3584" providerId="AD" clId="Web-{7DB545FB-1BE0-CAE9-E3E0-FD5F9D2F0DF4}" dt="2020-03-09T13:18:42.371" v="1275" actId="20577"/>
          <ac:spMkLst>
            <pc:docMk/>
            <pc:sldMk cId="2864688008" sldId="1688"/>
            <ac:spMk id="3" creationId="{79D92296-581A-403B-9F9E-36370006A1A9}"/>
          </ac:spMkLst>
        </pc:spChg>
      </pc:sldChg>
      <pc:sldChg chg="addSp delSp modSp add ord replId">
        <pc:chgData name="Bernd Malle" userId="S::bernd@inodis.net::a30b9ac1-5005-41bc-9b8d-2bc5cc2c3584" providerId="AD" clId="Web-{7DB545FB-1BE0-CAE9-E3E0-FD5F9D2F0DF4}" dt="2020-03-09T13:34:47.842" v="1339" actId="14100"/>
        <pc:sldMkLst>
          <pc:docMk/>
          <pc:sldMk cId="1158659358" sldId="1689"/>
        </pc:sldMkLst>
        <pc:spChg chg="mod">
          <ac:chgData name="Bernd Malle" userId="S::bernd@inodis.net::a30b9ac1-5005-41bc-9b8d-2bc5cc2c3584" providerId="AD" clId="Web-{7DB545FB-1BE0-CAE9-E3E0-FD5F9D2F0DF4}" dt="2020-03-09T13:20:23.371" v="1332" actId="20577"/>
          <ac:spMkLst>
            <pc:docMk/>
            <pc:sldMk cId="1158659358" sldId="1689"/>
            <ac:spMk id="2" creationId="{14B954C2-6834-43C9-A6F4-64377C68919F}"/>
          </ac:spMkLst>
        </pc:spChg>
        <pc:spChg chg="mod">
          <ac:chgData name="Bernd Malle" userId="S::bernd@inodis.net::a30b9ac1-5005-41bc-9b8d-2bc5cc2c3584" providerId="AD" clId="Web-{7DB545FB-1BE0-CAE9-E3E0-FD5F9D2F0DF4}" dt="2020-03-09T12:49:55.819" v="824" actId="20577"/>
          <ac:spMkLst>
            <pc:docMk/>
            <pc:sldMk cId="1158659358" sldId="1689"/>
            <ac:spMk id="3" creationId="{79D92296-581A-403B-9F9E-36370006A1A9}"/>
          </ac:spMkLst>
        </pc:spChg>
        <pc:spChg chg="add mod">
          <ac:chgData name="Bernd Malle" userId="S::bernd@inodis.net::a30b9ac1-5005-41bc-9b8d-2bc5cc2c3584" providerId="AD" clId="Web-{7DB545FB-1BE0-CAE9-E3E0-FD5F9D2F0DF4}" dt="2020-03-09T12:37:27.023" v="808" actId="1076"/>
          <ac:spMkLst>
            <pc:docMk/>
            <pc:sldMk cId="1158659358" sldId="1689"/>
            <ac:spMk id="4" creationId="{61B7D65D-2885-4AB7-ACA8-AD173B8CF3A2}"/>
          </ac:spMkLst>
        </pc:spChg>
        <pc:spChg chg="add del mod">
          <ac:chgData name="Bernd Malle" userId="S::bernd@inodis.net::a30b9ac1-5005-41bc-9b8d-2bc5cc2c3584" providerId="AD" clId="Web-{7DB545FB-1BE0-CAE9-E3E0-FD5F9D2F0DF4}" dt="2020-03-09T12:50:35.116" v="825"/>
          <ac:spMkLst>
            <pc:docMk/>
            <pc:sldMk cId="1158659358" sldId="1689"/>
            <ac:spMk id="5" creationId="{9C39B647-8F86-464A-8C18-66EDAA08369A}"/>
          </ac:spMkLst>
        </pc:spChg>
        <pc:picChg chg="add mod">
          <ac:chgData name="Bernd Malle" userId="S::bernd@inodis.net::a30b9ac1-5005-41bc-9b8d-2bc5cc2c3584" providerId="AD" clId="Web-{7DB545FB-1BE0-CAE9-E3E0-FD5F9D2F0DF4}" dt="2020-03-09T13:34:36.483" v="1337" actId="1076"/>
          <ac:picMkLst>
            <pc:docMk/>
            <pc:sldMk cId="1158659358" sldId="1689"/>
            <ac:picMk id="6" creationId="{74125CD1-0190-4340-B697-D36A7484A6C2}"/>
          </ac:picMkLst>
        </pc:picChg>
        <pc:picChg chg="add mod ord">
          <ac:chgData name="Bernd Malle" userId="S::bernd@inodis.net::a30b9ac1-5005-41bc-9b8d-2bc5cc2c3584" providerId="AD" clId="Web-{7DB545FB-1BE0-CAE9-E3E0-FD5F9D2F0DF4}" dt="2020-03-09T13:34:47.842" v="1339" actId="14100"/>
          <ac:picMkLst>
            <pc:docMk/>
            <pc:sldMk cId="1158659358" sldId="1689"/>
            <ac:picMk id="8" creationId="{59E42475-8229-4A17-9548-C4EAE93A722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7EF914D8-735C-4FA5-913B-D521D28D6CAD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37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0A014B4-D61E-4C40-BABE-BA83B83F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65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90563" y="730250"/>
            <a:ext cx="6019800" cy="45148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Current as of 17.09.2019 05:30 PCT – Created 01.07.2019 06:00 CET</a:t>
            </a:r>
          </a:p>
          <a:p>
            <a:endParaRPr lang="en-US" noProof="0" dirty="0"/>
          </a:p>
          <a:p>
            <a:r>
              <a:rPr lang="en-US" noProof="0" dirty="0"/>
              <a:t>https://human-centered.ai/hcai-research-seminar-2020/</a:t>
            </a:r>
          </a:p>
          <a:p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90478">
              <a:defRPr/>
            </a:pPr>
            <a:fld id="{70857911-5DA0-46A4-98EC-C3C2823BEBEE}" type="slidenum">
              <a:rPr lang="en-US" sz="1200">
                <a:solidFill>
                  <a:prstClr val="black"/>
                </a:solidFill>
                <a:latin typeface="Calibri"/>
              </a:rPr>
              <a:pPr defTabSz="990478">
                <a:defRPr/>
              </a:pPr>
              <a:t>1</a:t>
            </a:fld>
            <a:endParaRPr lang="en-US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90478">
              <a:defRPr/>
            </a:pPr>
            <a:r>
              <a:rPr lang="en-US" sz="1200">
                <a:solidFill>
                  <a:prstClr val="black"/>
                </a:solidFill>
                <a:latin typeface="Calibri"/>
              </a:rPr>
              <a:t>2016S</a:t>
            </a:r>
            <a:endParaRPr lang="en-US" sz="1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Kopfzeilenplatzhalt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 defTabSz="990478">
              <a:defRPr/>
            </a:pPr>
            <a:r>
              <a:rPr lang="en-US" sz="1200">
                <a:solidFill>
                  <a:prstClr val="black"/>
                </a:solidFill>
                <a:latin typeface="Calibri"/>
              </a:rPr>
              <a:t>A. Holzinger LV 185.A83</a:t>
            </a:r>
            <a:endParaRPr lang="en-US" sz="12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9801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295" y="9721111"/>
            <a:ext cx="3076363" cy="511731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17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9784" indent="-288378" eaLnBrk="0" hangingPunct="0">
              <a:defRPr sz="17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53515" indent="-230703" eaLnBrk="0" hangingPunct="0">
              <a:defRPr sz="17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14920" indent="-230703" eaLnBrk="0" hangingPunct="0">
              <a:defRPr sz="17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76327" indent="-230703" eaLnBrk="0" hangingPunct="0">
              <a:defRPr sz="17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37733" indent="-230703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99141" indent="-230703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60546" indent="-230703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921953" indent="-230703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45421459-9FCC-45E6-8E72-63392DDCDFD7}" type="slidenum">
              <a:rPr lang="en-GB" sz="1300"/>
              <a:pPr eaLnBrk="1" hangingPunct="1"/>
              <a:t>9</a:t>
            </a:fld>
            <a:endParaRPr lang="en-GB" sz="13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85825" y="652463"/>
            <a:ext cx="5376863" cy="4033837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>
                <a:latin typeface="Arial" pitchFamily="34" charset="0"/>
                <a:cs typeface="Arial" pitchFamily="34" charset="0"/>
              </a:rPr>
              <a:t>My DEDICATION is to make data valuable</a:t>
            </a:r>
            <a:r>
              <a:rPr lang="en-US" baseline="0" dirty="0">
                <a:latin typeface="Arial" pitchFamily="34" charset="0"/>
                <a:cs typeface="Arial" pitchFamily="34" charset="0"/>
              </a:rPr>
              <a:t> … </a:t>
            </a:r>
            <a:r>
              <a:rPr lang="en-US" dirty="0">
                <a:latin typeface="Arial" pitchFamily="34" charset="0"/>
                <a:cs typeface="Arial" pitchFamily="34" charset="0"/>
              </a:rPr>
              <a:t>Thank you!</a:t>
            </a:r>
          </a:p>
          <a:p>
            <a:pPr eaLnBrk="1" hangingPunct="1"/>
            <a:endParaRPr lang="en-US" baseline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WS 2015</a:t>
            </a:r>
            <a:endParaRPr lang="en-US" dirty="0"/>
          </a:p>
        </p:txBody>
      </p:sp>
      <p:sp>
        <p:nvSpPr>
          <p:cNvPr id="3" name="Kopfzeilenplatzhalt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de-AT"/>
              <a:t>A. Holzinger    LV 709.049 Med. Informatik         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294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(1) TITEL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idx="1" hasCustomPrompt="1"/>
          </p:nvPr>
        </p:nvSpPr>
        <p:spPr>
          <a:xfrm>
            <a:off x="251520" y="620688"/>
            <a:ext cx="8640960" cy="5505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en-US" noProof="0" dirty="0" err="1"/>
              <a:t>Zweite</a:t>
            </a:r>
            <a:r>
              <a:rPr lang="de-DE" dirty="0"/>
              <a:t>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err="1"/>
              <a:t>Titelmasterformat</a:t>
            </a:r>
            <a:r>
              <a:rPr lang="de-DE" dirty="0"/>
              <a:t>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920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2) NUR-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59632" y="-11495"/>
            <a:ext cx="6552727" cy="42742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330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SSTITEL + TEXT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476672"/>
            <a:ext cx="8363272" cy="115699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528" y="1700808"/>
            <a:ext cx="8363272" cy="468052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§"/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 marL="742950" indent="-285750">
              <a:buFont typeface="Wingdings" pitchFamily="2" charset="2"/>
              <a:buChar char="§"/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111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15616" y="-11495"/>
            <a:ext cx="6840760" cy="4274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>
            <a:off x="0" y="415925"/>
            <a:ext cx="9144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" name="Text Box 47"/>
          <p:cNvSpPr txBox="1">
            <a:spLocks noChangeArrowheads="1"/>
          </p:cNvSpPr>
          <p:nvPr userDrawn="1"/>
        </p:nvSpPr>
        <p:spPr bwMode="auto">
          <a:xfrm>
            <a:off x="6012160" y="6581001"/>
            <a:ext cx="313184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200" baseline="-25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706.046 AK HCI 2020 </a:t>
            </a:r>
          </a:p>
        </p:txBody>
      </p:sp>
      <p:sp>
        <p:nvSpPr>
          <p:cNvPr id="15" name="Text Box 47"/>
          <p:cNvSpPr txBox="1">
            <a:spLocks noChangeArrowheads="1"/>
          </p:cNvSpPr>
          <p:nvPr userDrawn="1"/>
        </p:nvSpPr>
        <p:spPr bwMode="auto">
          <a:xfrm>
            <a:off x="0" y="6594901"/>
            <a:ext cx="284380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200" baseline="-25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human-centered.ai</a:t>
            </a:r>
          </a:p>
        </p:txBody>
      </p:sp>
      <p:sp>
        <p:nvSpPr>
          <p:cNvPr id="16" name="Text Box 47"/>
          <p:cNvSpPr txBox="1">
            <a:spLocks noChangeArrowheads="1"/>
          </p:cNvSpPr>
          <p:nvPr userDrawn="1"/>
        </p:nvSpPr>
        <p:spPr bwMode="auto">
          <a:xfrm>
            <a:off x="3726160" y="6594901"/>
            <a:ext cx="169168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200" baseline="-25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D585487-03AE-4143-B462-7B581160BBAC}" type="slidenum"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CDD761A-0C66-4556-AEDC-4A920525CC7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022613" y="61934"/>
            <a:ext cx="1049379" cy="308761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104E0549-F8B3-40D2-9B30-89C237E25C0D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6871" y="2665"/>
            <a:ext cx="941875" cy="3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914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93" r:id="rId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google-news-and-leo-tolstoy-visualizing-word2vec-word-embeddings-with-t-sne-11558d8bd4d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depends-on-the-definition.com/guide-to-word-vectors-with-gensim-and-keras/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mccormickml.com/2016/04/19/word2vec-tutorial-the-skip-gram-model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jalammar.github.io/illustrated-word2vec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feld 21">
            <a:extLst>
              <a:ext uri="{FF2B5EF4-FFF2-40B4-BE49-F238E27FC236}">
                <a16:creationId xmlns:a16="http://schemas.microsoft.com/office/drawing/2014/main" id="{D1AAB2FC-610B-4A24-B2ED-E59C43409C90}"/>
              </a:ext>
            </a:extLst>
          </p:cNvPr>
          <p:cNvSpPr txBox="1"/>
          <p:nvPr/>
        </p:nvSpPr>
        <p:spPr>
          <a:xfrm>
            <a:off x="107503" y="602060"/>
            <a:ext cx="8856984" cy="4555093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Human-Centered AI</a:t>
            </a:r>
            <a:br>
              <a:rPr lang="en-US" sz="2000" b="1" dirty="0">
                <a:solidFill>
                  <a:schemeClr val="tx2"/>
                </a:solidFill>
              </a:rPr>
            </a:br>
            <a:r>
              <a:rPr lang="en-US" sz="2000" b="1" dirty="0">
                <a:solidFill>
                  <a:schemeClr val="tx2"/>
                </a:solidFill>
              </a:rPr>
              <a:t>Course</a:t>
            </a:r>
          </a:p>
          <a:p>
            <a:pPr algn="ctr"/>
            <a:r>
              <a:rPr lang="en-US" sz="1000" b="1" dirty="0">
                <a:solidFill>
                  <a:schemeClr val="tx2"/>
                </a:solidFill>
              </a:rPr>
              <a:t> </a:t>
            </a:r>
            <a:br>
              <a:rPr lang="en-US" sz="3200" b="1" dirty="0">
                <a:solidFill>
                  <a:schemeClr val="tx2"/>
                </a:solidFill>
              </a:rPr>
            </a:br>
            <a:r>
              <a:rPr lang="en-US" sz="4400" b="1" dirty="0">
                <a:solidFill>
                  <a:schemeClr val="tx2"/>
                </a:solidFill>
              </a:rPr>
              <a:t>LV 706.046 AK HCI 2020</a:t>
            </a:r>
          </a:p>
          <a:p>
            <a:pPr algn="ctr"/>
            <a:r>
              <a:rPr lang="en-US" sz="4400" b="1" dirty="0">
                <a:solidFill>
                  <a:schemeClr val="tx2"/>
                </a:solidFill>
              </a:rPr>
              <a:t>Mini-Projects from Explainable AI</a:t>
            </a:r>
          </a:p>
          <a:p>
            <a:pPr algn="ctr"/>
            <a:r>
              <a:rPr lang="en-US" sz="2000" b="1" dirty="0">
                <a:solidFill>
                  <a:schemeClr val="tx2"/>
                </a:solidFill>
              </a:rPr>
              <a:t>Professor: Andreas Holzinger</a:t>
            </a:r>
            <a:endParaRPr lang="en-US" sz="2000" b="1" dirty="0">
              <a:solidFill>
                <a:schemeClr val="tx2"/>
              </a:solidFill>
              <a:cs typeface="Calibri"/>
            </a:endParaRPr>
          </a:p>
          <a:p>
            <a:pPr algn="ctr"/>
            <a:r>
              <a:rPr lang="en-US" sz="2000" b="1" dirty="0">
                <a:solidFill>
                  <a:schemeClr val="tx2"/>
                </a:solidFill>
              </a:rPr>
              <a:t>Supervisor: Bernd Malle</a:t>
            </a:r>
            <a:endParaRPr lang="en-US" sz="2000" b="1" dirty="0">
              <a:solidFill>
                <a:schemeClr val="tx2"/>
              </a:solidFill>
              <a:cs typeface="Calibri"/>
            </a:endParaRPr>
          </a:p>
          <a:p>
            <a:pPr algn="ctr"/>
            <a:endParaRPr lang="en-US" sz="2000" b="1" dirty="0">
              <a:solidFill>
                <a:schemeClr val="tx2"/>
              </a:solidFill>
            </a:endParaRPr>
          </a:p>
          <a:p>
            <a:pPr algn="ctr"/>
            <a:r>
              <a:rPr lang="en-US" sz="2000" b="1" dirty="0">
                <a:solidFill>
                  <a:schemeClr val="tx2"/>
                </a:solidFill>
              </a:rPr>
              <a:t>Human-Centered AI (Holzinger Group)</a:t>
            </a:r>
          </a:p>
          <a:p>
            <a:pPr algn="ctr"/>
            <a:r>
              <a:rPr lang="en-US" b="1" dirty="0">
                <a:solidFill>
                  <a:schemeClr val="tx2"/>
                </a:solidFill>
              </a:rPr>
              <a:t>Institute for Interactive Systems and Data Science, TU Graz</a:t>
            </a:r>
          </a:p>
          <a:p>
            <a:pPr algn="ctr"/>
            <a:r>
              <a:rPr lang="en-US" b="1" dirty="0">
                <a:solidFill>
                  <a:schemeClr val="tx2"/>
                </a:solidFill>
              </a:rPr>
              <a:t>and</a:t>
            </a:r>
            <a:br>
              <a:rPr lang="en-US" b="1" dirty="0">
                <a:solidFill>
                  <a:schemeClr val="tx2"/>
                </a:solidFill>
              </a:rPr>
            </a:br>
            <a:r>
              <a:rPr lang="en-US" b="1" dirty="0">
                <a:solidFill>
                  <a:schemeClr val="tx2"/>
                </a:solidFill>
              </a:rPr>
              <a:t>Institute for Medical Informatics, Statistics &amp; Documentation, Medical University Graz </a:t>
            </a:r>
          </a:p>
          <a:p>
            <a:pPr algn="ctr"/>
            <a:endParaRPr lang="en-US" sz="1400" b="1" dirty="0">
              <a:solidFill>
                <a:schemeClr val="tx2"/>
              </a:solidFill>
            </a:endParaRPr>
          </a:p>
          <a:p>
            <a:pPr algn="ctr"/>
            <a:endParaRPr lang="en-US" sz="1000" b="1" dirty="0">
              <a:solidFill>
                <a:schemeClr val="tx2"/>
              </a:solidFill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79FB708-172B-46B0-B9CA-F40106CD2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00-FRONTMATTER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6824C7A-53E1-47F0-B37F-18D157127244}"/>
              </a:ext>
            </a:extLst>
          </p:cNvPr>
          <p:cNvSpPr/>
          <p:nvPr/>
        </p:nvSpPr>
        <p:spPr>
          <a:xfrm>
            <a:off x="1115616" y="5877272"/>
            <a:ext cx="7920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Online: https://human-centered.ai/lv-706-046-ak-hci-2020-explainable-ai</a:t>
            </a:r>
          </a:p>
        </p:txBody>
      </p:sp>
    </p:spTree>
    <p:extLst>
      <p:ext uri="{BB962C8B-B14F-4D97-AF65-F5344CB8AC3E}">
        <p14:creationId xmlns:p14="http://schemas.microsoft.com/office/powerpoint/2010/main" val="3789938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4B954C2-6834-43C9-A6F4-64377C689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51061"/>
            <a:ext cx="8640960" cy="554461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514350" indent="-514350">
              <a:buFont typeface="Arial" pitchFamily="2" charset="2"/>
              <a:buChar char="•"/>
            </a:pPr>
            <a:r>
              <a:rPr lang="en-US" sz="2800">
                <a:cs typeface="Calibri"/>
              </a:rPr>
              <a:t>Both mini-projects offer a lot of freedom as far as details are concerned – I will provide some general goals, but you are welcome to go on your own forays!</a:t>
            </a:r>
            <a:endParaRPr lang="en-US" sz="2800" dirty="0">
              <a:cs typeface="Calibri"/>
            </a:endParaRPr>
          </a:p>
          <a:p>
            <a:pPr marL="0" indent="0">
              <a:buNone/>
            </a:pPr>
            <a:endParaRPr lang="en-US" sz="1000" dirty="0">
              <a:cs typeface="Calibri"/>
            </a:endParaRPr>
          </a:p>
          <a:p>
            <a:pPr marL="514350" indent="-514350">
              <a:buFont typeface="Arial" pitchFamily="2" charset="2"/>
              <a:buChar char="•"/>
            </a:pPr>
            <a:r>
              <a:rPr lang="en-US" sz="2800">
                <a:cs typeface="Calibri"/>
              </a:rPr>
              <a:t>Underlying data for both tasks are e-commerce datasets, since those are readily available &amp; unproblematic from a privacy standpoint</a:t>
            </a:r>
            <a:endParaRPr lang="en-US" sz="1000">
              <a:cs typeface="Calibri"/>
            </a:endParaRPr>
          </a:p>
          <a:p>
            <a:pPr marL="514350" indent="-514350">
              <a:buFont typeface="Arial" pitchFamily="2" charset="2"/>
              <a:buChar char="•"/>
            </a:pPr>
            <a:endParaRPr lang="en-US" sz="1000" dirty="0">
              <a:ea typeface="+mn-lt"/>
              <a:cs typeface="+mn-lt"/>
            </a:endParaRPr>
          </a:p>
          <a:p>
            <a:pPr marL="514350" indent="-514350">
              <a:buFont typeface="Arial" pitchFamily="2" charset="2"/>
              <a:buChar char="•"/>
            </a:pPr>
            <a:r>
              <a:rPr lang="en-US" sz="2800">
                <a:ea typeface="+mn-lt"/>
                <a:cs typeface="+mn-lt"/>
              </a:rPr>
              <a:t>Communication will happen online for the start, since I will only be back in Austria early May</a:t>
            </a:r>
            <a:endParaRPr lang="en-US" sz="2800" dirty="0">
              <a:ea typeface="+mn-lt"/>
              <a:cs typeface="+mn-lt"/>
            </a:endParaRPr>
          </a:p>
          <a:p>
            <a:pPr marL="514350" indent="-514350">
              <a:buFont typeface="Arial" pitchFamily="2" charset="2"/>
              <a:buChar char="•"/>
            </a:pPr>
            <a:endParaRPr lang="en-US" sz="1000" dirty="0">
              <a:ea typeface="+mn-lt"/>
              <a:cs typeface="+mn-lt"/>
            </a:endParaRPr>
          </a:p>
          <a:p>
            <a:pPr marL="514350" indent="-514350">
              <a:buFont typeface="Arial" pitchFamily="2" charset="2"/>
              <a:buChar char="•"/>
            </a:pPr>
            <a:r>
              <a:rPr lang="en-US" sz="2800">
                <a:ea typeface="+mn-lt"/>
                <a:cs typeface="+mn-lt"/>
              </a:rPr>
              <a:t>Task details will follow within the next 10 days – I am still collecting all the materials / putting together the pipelines </a:t>
            </a:r>
            <a:r>
              <a:rPr lang="en-US" sz="2800" dirty="0">
                <a:ea typeface="+mn-lt"/>
                <a:cs typeface="+mn-lt"/>
              </a:rPr>
              <a:t>;-)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9D92296-581A-403B-9F9E-36370006A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General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9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>
            <a:extLst>
              <a:ext uri="{FF2B5EF4-FFF2-40B4-BE49-F238E27FC236}">
                <a16:creationId xmlns:a16="http://schemas.microsoft.com/office/drawing/2014/main" id="{D03A0026-ED82-4262-9798-C1F3A2815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140000">
            <a:off x="398970" y="3297384"/>
            <a:ext cx="4736804" cy="2547986"/>
          </a:xfrm>
          <a:prstGeom prst="rect">
            <a:avLst/>
          </a:prstGeom>
        </p:spPr>
      </p:pic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4B954C2-6834-43C9-A6F4-64377C689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620689"/>
            <a:ext cx="8640960" cy="53408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/>
              <a:t>Visualization &amp; Analysis of Word Vector Embeddings</a:t>
            </a:r>
            <a:endParaRPr lang="en-US" dirty="0">
              <a:cs typeface="Calibri"/>
            </a:endParaRPr>
          </a:p>
          <a:p>
            <a:pPr marL="1085850" lvl="1" indent="-457200">
              <a:buFont typeface="Arial" pitchFamily="2" charset="2"/>
              <a:buChar char="•"/>
            </a:pPr>
            <a:r>
              <a:rPr lang="en-US" sz="2400">
                <a:cs typeface="Calibri"/>
              </a:rPr>
              <a:t>of different models</a:t>
            </a:r>
          </a:p>
          <a:p>
            <a:pPr marL="1085850" lvl="1" indent="-457200">
              <a:buFont typeface="Arial" pitchFamily="2" charset="2"/>
              <a:buChar char="•"/>
            </a:pPr>
            <a:r>
              <a:rPr lang="en-US" sz="2400">
                <a:cs typeface="Calibri"/>
              </a:rPr>
              <a:t>via different techniques</a:t>
            </a:r>
          </a:p>
          <a:p>
            <a:pPr marL="1085850" lvl="1" indent="-457200">
              <a:buFont typeface="Arial" pitchFamily="2" charset="2"/>
              <a:buChar char="•"/>
            </a:pPr>
            <a:r>
              <a:rPr lang="en-US" sz="2400">
                <a:cs typeface="Calibri"/>
              </a:rPr>
              <a:t>describing (explaining?) how they discriminate / cluster</a:t>
            </a:r>
          </a:p>
          <a:p>
            <a:pPr marL="628650" lvl="1" indent="0">
              <a:buNone/>
            </a:pPr>
            <a:endParaRPr lang="en-US" sz="2400" i="1" dirty="0">
              <a:cs typeface="Calibri"/>
            </a:endParaRPr>
          </a:p>
          <a:p>
            <a:pPr lvl="1">
              <a:buNone/>
            </a:pPr>
            <a:endParaRPr lang="en-US" sz="2400" i="1" dirty="0">
              <a:cs typeface="Calibri"/>
            </a:endParaRPr>
          </a:p>
          <a:p>
            <a:pPr marL="628650" lvl="1" indent="0">
              <a:buFont typeface="Arial" pitchFamily="2" charset="2"/>
              <a:buNone/>
            </a:pPr>
            <a:endParaRPr lang="en-US" sz="2400" dirty="0">
              <a:cs typeface="Calibri"/>
            </a:endParaRPr>
          </a:p>
          <a:p>
            <a:pPr marL="914400" lvl="1" indent="-457200">
              <a:buFont typeface="Arial" pitchFamily="2" charset="2"/>
              <a:buChar char="•"/>
            </a:pPr>
            <a:endParaRPr lang="en-US" sz="2400" dirty="0">
              <a:cs typeface="Calibri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9D92296-581A-403B-9F9E-36370006A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Project 1 – Analysis of Word Vector embeddings</a:t>
            </a:r>
            <a:endParaRPr lang="en-US" dirty="0">
              <a:cs typeface="Calibri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29AC52E0-2317-426C-BAB5-FC67AF06DA6D}"/>
              </a:ext>
            </a:extLst>
          </p:cNvPr>
          <p:cNvSpPr txBox="1"/>
          <p:nvPr/>
        </p:nvSpPr>
        <p:spPr>
          <a:xfrm>
            <a:off x="639727" y="6026888"/>
            <a:ext cx="8502501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hlinkClick r:id="rId3"/>
              </a:rPr>
              <a:t>https://towardsdatascience.com/google-news-and-leo-tolstoy-visualizing-word2vec-word-embeddings-with-t-sne-11558d8bd4d</a:t>
            </a:r>
            <a:endParaRPr lang="en-US" sz="1200" dirty="0">
              <a:cs typeface="Calibri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C258C1B7-BF47-4A0A-A217-881BAB9C2C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9493" y="3170237"/>
            <a:ext cx="4869711" cy="27060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DC1600D-0CA7-4EDC-A1BE-4866A84E590C}"/>
              </a:ext>
            </a:extLst>
          </p:cNvPr>
          <p:cNvSpPr txBox="1"/>
          <p:nvPr/>
        </p:nvSpPr>
        <p:spPr>
          <a:xfrm>
            <a:off x="1534633" y="6266121"/>
            <a:ext cx="608359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hlinkClick r:id="rId5"/>
              </a:rPr>
              <a:t>https://www.depends-on-the-definition.com/guide-to-word-vectors-with-gensim-and-keras/</a:t>
            </a:r>
            <a:endParaRPr lang="en-US" sz="1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8900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4B954C2-6834-43C9-A6F4-64377C689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620689"/>
            <a:ext cx="8640960" cy="44990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i="1" dirty="0">
                <a:ea typeface="+mn-lt"/>
                <a:cs typeface="+mn-lt"/>
              </a:rPr>
              <a:t>"</a:t>
            </a:r>
            <a:r>
              <a:rPr lang="en-US" sz="2400" b="1" i="1" dirty="0">
                <a:ea typeface="+mn-lt"/>
                <a:cs typeface="+mn-lt"/>
              </a:rPr>
              <a:t>Word embeddings</a:t>
            </a:r>
            <a:r>
              <a:rPr lang="en-US" sz="2400" i="1" dirty="0">
                <a:ea typeface="+mn-lt"/>
                <a:cs typeface="+mn-lt"/>
              </a:rPr>
              <a:t> are mathematical models that encode </a:t>
            </a:r>
            <a:r>
              <a:rPr lang="en-US" sz="2400" b="1" i="1" dirty="0">
                <a:ea typeface="+mn-lt"/>
                <a:cs typeface="+mn-lt"/>
              </a:rPr>
              <a:t>word</a:t>
            </a:r>
            <a:r>
              <a:rPr lang="en-US" sz="2400" i="1" dirty="0">
                <a:ea typeface="+mn-lt"/>
                <a:cs typeface="+mn-lt"/>
              </a:rPr>
              <a:t> relations within a </a:t>
            </a:r>
            <a:r>
              <a:rPr lang="en-US" sz="2400" b="1" i="1" dirty="0">
                <a:ea typeface="+mn-lt"/>
                <a:cs typeface="+mn-lt"/>
              </a:rPr>
              <a:t>vector</a:t>
            </a:r>
            <a:r>
              <a:rPr lang="en-US" sz="2400" i="1" dirty="0">
                <a:ea typeface="+mn-lt"/>
                <a:cs typeface="+mn-lt"/>
              </a:rPr>
              <a:t> space. They are created by an unsupervised </a:t>
            </a:r>
            <a:r>
              <a:rPr lang="en-US" sz="2400" i="1">
                <a:ea typeface="+mn-lt"/>
                <a:cs typeface="+mn-lt"/>
              </a:rPr>
              <a:t>training process based on </a:t>
            </a:r>
            <a:r>
              <a:rPr lang="en-US" sz="2400" b="1" i="1">
                <a:ea typeface="+mn-lt"/>
                <a:cs typeface="+mn-lt"/>
              </a:rPr>
              <a:t>cooccurrence</a:t>
            </a:r>
            <a:r>
              <a:rPr lang="en-US" sz="2400" i="1">
                <a:ea typeface="+mn-lt"/>
                <a:cs typeface="+mn-lt"/>
              </a:rPr>
              <a:t> information between wordsin a </a:t>
            </a:r>
            <a:r>
              <a:rPr lang="en-US" sz="2400" i="1" dirty="0">
                <a:ea typeface="+mn-lt"/>
                <a:cs typeface="+mn-lt"/>
              </a:rPr>
              <a:t>large corpus"</a:t>
            </a:r>
          </a:p>
          <a:p>
            <a:pPr marL="0" indent="0">
              <a:buNone/>
            </a:pPr>
            <a:endParaRPr lang="en-US" sz="2400" i="1" dirty="0">
              <a:cs typeface="Calibri"/>
            </a:endParaRPr>
          </a:p>
          <a:p>
            <a:pPr marL="0" indent="0">
              <a:buNone/>
            </a:pPr>
            <a:endParaRPr lang="en-US" sz="2400" i="1" dirty="0">
              <a:cs typeface="Calibri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9D92296-581A-403B-9F9E-36370006A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Project 1 – Analysis of Word Vector embeddings</a:t>
            </a:r>
            <a:endParaRPr lang="en-US" b="0">
              <a:ea typeface="+mj-lt"/>
              <a:cs typeface="+mj-lt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314C33E-F555-4A1E-926C-3A8B6CE2C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14" y="2317670"/>
            <a:ext cx="4089991" cy="2444172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7DE1A3BA-D85C-4A08-9AEB-53FF1F6A8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679" y="2315342"/>
            <a:ext cx="4116571" cy="25551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48CCF7-2015-4999-A622-A76144E5AB6C}"/>
              </a:ext>
            </a:extLst>
          </p:cNvPr>
          <p:cNvSpPr txBox="1"/>
          <p:nvPr/>
        </p:nvSpPr>
        <p:spPr>
          <a:xfrm>
            <a:off x="2004238" y="6239540"/>
            <a:ext cx="531273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hlinkClick r:id="rId4"/>
              </a:rPr>
              <a:t>http://mccormickml.com/2016/04/19/word2vec-tutorial-the-skip-gram-model/</a:t>
            </a:r>
            <a:endParaRPr lang="en-US" sz="1200" dirty="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A1D6E8-3EF7-42C9-9D34-431FC320B94F}"/>
              </a:ext>
            </a:extLst>
          </p:cNvPr>
          <p:cNvSpPr txBox="1"/>
          <p:nvPr/>
        </p:nvSpPr>
        <p:spPr>
          <a:xfrm>
            <a:off x="285307" y="4937051"/>
            <a:ext cx="4054548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i="1">
                <a:solidFill>
                  <a:schemeClr val="tx2"/>
                </a:solidFill>
                <a:cs typeface="Segoe UI"/>
              </a:rPr>
              <a:t>"define a fake task for the NN</a:t>
            </a:r>
            <a:r>
              <a:rPr lang="en-US" sz="2400" i="1">
                <a:solidFill>
                  <a:schemeClr val="tx2"/>
                </a:solidFill>
                <a:ea typeface="+mn-lt"/>
                <a:cs typeface="+mn-lt"/>
              </a:rPr>
              <a:t>"</a:t>
            </a:r>
          </a:p>
          <a:p>
            <a:r>
              <a:rPr lang="en-US" sz="2000" i="1" dirty="0">
                <a:solidFill>
                  <a:schemeClr val="tx2"/>
                </a:solidFill>
                <a:cs typeface="Segoe UI"/>
              </a:rPr>
              <a:t>- context prediction in the case of </a:t>
            </a:r>
            <a:r>
              <a:rPr lang="en-US" sz="2000" i="1">
                <a:solidFill>
                  <a:schemeClr val="tx2"/>
                </a:solidFill>
                <a:cs typeface="Segoe UI"/>
              </a:rPr>
              <a:t>skip-gram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6F1B94-19B0-494D-8769-D3EE91312BFE}"/>
              </a:ext>
            </a:extLst>
          </p:cNvPr>
          <p:cNvSpPr txBox="1"/>
          <p:nvPr/>
        </p:nvSpPr>
        <p:spPr>
          <a:xfrm>
            <a:off x="4662377" y="4910469"/>
            <a:ext cx="4222896" cy="11387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i="1">
                <a:solidFill>
                  <a:schemeClr val="tx2"/>
                </a:solidFill>
                <a:cs typeface="Segoe UI"/>
              </a:rPr>
              <a:t>"build a shallow architecture</a:t>
            </a:r>
            <a:r>
              <a:rPr lang="en-US" sz="2400" i="1">
                <a:solidFill>
                  <a:schemeClr val="tx2"/>
                </a:solidFill>
                <a:ea typeface="+mn-lt"/>
                <a:cs typeface="Segoe UI"/>
              </a:rPr>
              <a:t>, train &amp; throw away the outputs</a:t>
            </a:r>
            <a:r>
              <a:rPr lang="en-US" sz="2400" i="1" dirty="0">
                <a:solidFill>
                  <a:schemeClr val="tx2"/>
                </a:solidFill>
                <a:ea typeface="+mn-lt"/>
                <a:cs typeface="+mn-lt"/>
              </a:rPr>
              <a:t>"</a:t>
            </a:r>
          </a:p>
          <a:p>
            <a:r>
              <a:rPr lang="en-US" sz="2000" i="1" dirty="0">
                <a:solidFill>
                  <a:schemeClr val="tx2"/>
                </a:solidFill>
                <a:cs typeface="Segoe UI"/>
              </a:rPr>
              <a:t>- </a:t>
            </a:r>
            <a:r>
              <a:rPr lang="en-US" sz="2000" i="1">
                <a:solidFill>
                  <a:schemeClr val="tx2"/>
                </a:solidFill>
                <a:cs typeface="Segoe UI"/>
              </a:rPr>
              <a:t>we only need the embeddings</a:t>
            </a:r>
          </a:p>
        </p:txBody>
      </p:sp>
    </p:spTree>
    <p:extLst>
      <p:ext uri="{BB962C8B-B14F-4D97-AF65-F5344CB8AC3E}">
        <p14:creationId xmlns:p14="http://schemas.microsoft.com/office/powerpoint/2010/main" val="170491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>
            <a:extLst>
              <a:ext uri="{FF2B5EF4-FFF2-40B4-BE49-F238E27FC236}">
                <a16:creationId xmlns:a16="http://schemas.microsoft.com/office/drawing/2014/main" id="{59E42475-8229-4A17-9548-C4EAE93A7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028" y="1310577"/>
            <a:ext cx="3044455" cy="2163498"/>
          </a:xfrm>
          <a:prstGeom prst="rect">
            <a:avLst/>
          </a:prstGeom>
        </p:spPr>
      </p:pic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4B954C2-6834-43C9-A6F4-64377C689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620689"/>
            <a:ext cx="8640960" cy="53231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Tasks:</a:t>
            </a:r>
          </a:p>
          <a:p>
            <a:pPr marL="457200" indent="-457200">
              <a:buFont typeface="Arial" pitchFamily="2" charset="2"/>
              <a:buChar char="•"/>
            </a:pPr>
            <a:r>
              <a:rPr lang="en-US" sz="2400">
                <a:ea typeface="+mn-lt"/>
                <a:cs typeface="+mn-lt"/>
              </a:rPr>
              <a:t>learn how to interpret similarity in the vector space</a:t>
            </a:r>
            <a:endParaRPr lang="en-US" sz="2400" dirty="0">
              <a:cs typeface="Calibri"/>
            </a:endParaRPr>
          </a:p>
          <a:p>
            <a:pPr marL="457200" indent="-457200">
              <a:buFont typeface="Arial" pitchFamily="2" charset="2"/>
              <a:buChar char="•"/>
            </a:pPr>
            <a:endParaRPr lang="en-US" sz="2400" dirty="0">
              <a:cs typeface="Calibri"/>
            </a:endParaRPr>
          </a:p>
          <a:p>
            <a:pPr marL="457200" indent="-457200">
              <a:buFont typeface="Arial" pitchFamily="2" charset="2"/>
              <a:buChar char="•"/>
            </a:pPr>
            <a:endParaRPr lang="en-US" sz="2400" dirty="0">
              <a:cs typeface="Calibri"/>
            </a:endParaRPr>
          </a:p>
          <a:p>
            <a:pPr marL="457200" indent="-457200">
              <a:buFont typeface="Arial" pitchFamily="2" charset="2"/>
              <a:buChar char="•"/>
            </a:pPr>
            <a:endParaRPr lang="en-US" sz="2400" dirty="0">
              <a:cs typeface="Calibri"/>
            </a:endParaRPr>
          </a:p>
          <a:p>
            <a:pPr marL="457200" indent="-457200">
              <a:buFont typeface="Arial" pitchFamily="2" charset="2"/>
              <a:buChar char="•"/>
            </a:pPr>
            <a:endParaRPr lang="en-US" sz="2400" dirty="0">
              <a:cs typeface="Calibri"/>
            </a:endParaRPr>
          </a:p>
          <a:p>
            <a:pPr marL="457200" indent="-457200">
              <a:buFont typeface="Arial" pitchFamily="2" charset="2"/>
              <a:buChar char="•"/>
            </a:pPr>
            <a:r>
              <a:rPr lang="en-US" sz="2400">
                <a:ea typeface="+mn-lt"/>
                <a:cs typeface="+mn-lt"/>
              </a:rPr>
              <a:t>understand the influence of source corpora on the embeddings</a:t>
            </a:r>
            <a:endParaRPr lang="en-US" sz="2400" dirty="0">
              <a:cs typeface="Calibri"/>
            </a:endParaRPr>
          </a:p>
          <a:p>
            <a:pPr marL="457200" indent="-457200">
              <a:buFont typeface="Arial" pitchFamily="2" charset="2"/>
              <a:buChar char="•"/>
            </a:pPr>
            <a:r>
              <a:rPr lang="en-US" sz="2400">
                <a:cs typeface="Calibri"/>
              </a:rPr>
              <a:t>analyze neighborhoods – what is (un)expected?</a:t>
            </a:r>
          </a:p>
          <a:p>
            <a:pPr marL="457200" indent="-457200">
              <a:buFont typeface="Arial" pitchFamily="2" charset="2"/>
              <a:buChar char="•"/>
            </a:pPr>
            <a:r>
              <a:rPr lang="en-US" sz="2400">
                <a:cs typeface="Calibri"/>
              </a:rPr>
              <a:t>predict &amp; test consequences of changes in parameter settings / pre-processing of input data on the resulting model</a:t>
            </a:r>
            <a:endParaRPr lang="en-US" sz="2400" dirty="0">
              <a:cs typeface="Calibri"/>
            </a:endParaRPr>
          </a:p>
          <a:p>
            <a:pPr marL="457200" indent="-457200">
              <a:buFont typeface="Arial" pitchFamily="2" charset="2"/>
              <a:buChar char="•"/>
            </a:pPr>
            <a:r>
              <a:rPr lang="en-US" sz="2400" i="1">
                <a:cs typeface="Calibri"/>
              </a:rPr>
              <a:t>=&gt; "develop an intuition for embeddings as a basis for future explanations"</a:t>
            </a:r>
            <a:endParaRPr lang="en-US" sz="2400" i="1" dirty="0">
              <a:cs typeface="Calibri"/>
            </a:endParaRPr>
          </a:p>
          <a:p>
            <a:pPr marL="457200" indent="-457200">
              <a:buFont typeface="Arial" pitchFamily="2" charset="2"/>
              <a:buChar char="•"/>
            </a:pPr>
            <a:endParaRPr lang="en-US" dirty="0">
              <a:cs typeface="Calibri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9D92296-581A-403B-9F9E-36370006A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Project 1 – Analysis of Word Vector embeddings</a:t>
            </a:r>
            <a:endParaRPr lang="en-US" b="0">
              <a:ea typeface="+mj-lt"/>
              <a:cs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B7D65D-2885-4AB7-ACA8-AD173B8CF3A2}"/>
              </a:ext>
            </a:extLst>
          </p:cNvPr>
          <p:cNvSpPr txBox="1"/>
          <p:nvPr/>
        </p:nvSpPr>
        <p:spPr>
          <a:xfrm>
            <a:off x="2952308" y="6301563"/>
            <a:ext cx="344317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hlinkClick r:id="rId3"/>
              </a:rPr>
              <a:t>http://jalammar.github.io/illustrated-word2vec/</a:t>
            </a:r>
            <a:endParaRPr lang="en-US" sz="1200" dirty="0">
              <a:cs typeface="Calibri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74125CD1-0190-4340-B697-D36A7484A6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865" y="1740930"/>
            <a:ext cx="4719083" cy="150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659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4B954C2-6834-43C9-A6F4-64377C689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620689"/>
            <a:ext cx="8640960" cy="55446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Visualization of personalized recommender graphs, explanations &amp; animation of their change over time</a:t>
            </a:r>
            <a:endParaRPr lang="en-US"/>
          </a:p>
          <a:p>
            <a:pPr marL="914400" lvl="1" indent="-457200">
              <a:buFont typeface="Arial,Sans-Serif"/>
              <a:buChar char="•"/>
            </a:pPr>
            <a:r>
              <a:rPr lang="en-US">
                <a:ea typeface="+mn-lt"/>
                <a:cs typeface="+mn-lt"/>
              </a:rPr>
              <a:t>Starting with a general sub-graph we draw from a </a:t>
            </a:r>
            <a:endParaRPr lang="en-US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9D92296-581A-403B-9F9E-36370006A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Project 2 – Visualization &amp; anim. of graph interaction</a:t>
            </a:r>
          </a:p>
        </p:txBody>
      </p:sp>
    </p:spTree>
    <p:extLst>
      <p:ext uri="{BB962C8B-B14F-4D97-AF65-F5344CB8AC3E}">
        <p14:creationId xmlns:p14="http://schemas.microsoft.com/office/powerpoint/2010/main" val="286468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4B954C2-6834-43C9-A6F4-64377C689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620689"/>
            <a:ext cx="8640960" cy="55446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9D92296-581A-403B-9F9E-36370006A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Project 2 – Visualization &amp; anim. of graph interaction</a:t>
            </a:r>
            <a:endParaRPr lang="en-US" b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79914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4B954C2-6834-43C9-A6F4-64377C689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620689"/>
            <a:ext cx="8640960" cy="55446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9D92296-581A-403B-9F9E-36370006A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Project 2 – Visualization &amp; anim. of graph interaction</a:t>
            </a:r>
            <a:endParaRPr lang="en-US" b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93358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502400" cy="568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493177" y="4653136"/>
            <a:ext cx="6624860" cy="1538039"/>
          </a:xfrm>
        </p:spPr>
        <p:txBody>
          <a:bodyPr>
            <a:noAutofit/>
          </a:bodyPr>
          <a:lstStyle/>
          <a:p>
            <a:pPr eaLnBrk="1" hangingPunct="1"/>
            <a:r>
              <a:rPr lang="en-US" sz="9600" b="1" dirty="0"/>
              <a:t>Thank you!</a:t>
            </a:r>
            <a:r>
              <a:rPr lang="en-US" sz="9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1826405"/>
      </p:ext>
    </p:extLst>
  </p:cSld>
  <p:clrMapOvr>
    <a:masterClrMapping/>
  </p:clrMapOvr>
</p:sld>
</file>

<file path=ppt/theme/theme1.xml><?xml version="1.0" encoding="utf-8"?>
<a:theme xmlns:a="http://schemas.openxmlformats.org/drawingml/2006/main" name="HOLZINGER-Group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 algn="l">
          <a:defRPr sz="1400" dirty="0"/>
        </a:defPPr>
      </a:lstStyle>
    </a:spDef>
    <a:lnDef>
      <a:spPr>
        <a:ln w="63500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>
            <a:solidFill>
              <a:schemeClr val="tx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504</Words>
  <Application>Microsoft Office PowerPoint</Application>
  <PresentationFormat>On-screen Show (4:3)</PresentationFormat>
  <Paragraphs>125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HOLZINGER-Group</vt:lpstr>
      <vt:lpstr>00-FRONTMATTER</vt:lpstr>
      <vt:lpstr>General</vt:lpstr>
      <vt:lpstr>Project 1 – Analysis of Word Vector embeddings</vt:lpstr>
      <vt:lpstr>Project 1 – Analysis of Word Vector embeddings</vt:lpstr>
      <vt:lpstr>Project 1 – Analysis of Word Vector embeddings</vt:lpstr>
      <vt:lpstr>Project 2 – Visualization &amp; anim. of graph interaction</vt:lpstr>
      <vt:lpstr>Project 2 – Visualization &amp; anim. of graph interaction</vt:lpstr>
      <vt:lpstr>Project 2 – Visualization &amp; anim. of graph interaction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 HOLZINGER</dc:creator>
  <cp:lastModifiedBy>Andreas Holzinger</cp:lastModifiedBy>
  <cp:revision>759</cp:revision>
  <cp:lastPrinted>2019-10-17T14:51:50Z</cp:lastPrinted>
  <dcterms:created xsi:type="dcterms:W3CDTF">2018-05-31T06:22:13Z</dcterms:created>
  <dcterms:modified xsi:type="dcterms:W3CDTF">2020-03-09T13:34:48Z</dcterms:modified>
</cp:coreProperties>
</file>