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1003" r:id="rId2"/>
    <p:sldId id="1685" r:id="rId3"/>
    <p:sldId id="1683" r:id="rId4"/>
    <p:sldId id="1684" r:id="rId5"/>
    <p:sldId id="1689" r:id="rId6"/>
    <p:sldId id="1688" r:id="rId7"/>
    <p:sldId id="1686" r:id="rId8"/>
    <p:sldId id="1687" r:id="rId9"/>
    <p:sldId id="907" r:id="rId1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XX XXX" initials="" lastIdx="15" clrIdx="0"/>
  <p:cmAuthor id="2" name="Andreas Holzinger" initials="AH" lastIdx="1" clrIdx="1">
    <p:extLst>
      <p:ext uri="{19B8F6BF-5375-455C-9EA6-DF929625EA0E}">
        <p15:presenceInfo xmlns:p15="http://schemas.microsoft.com/office/powerpoint/2012/main" userId="3edd2be694fe14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39CE0-CF14-3E77-F2CA-C57576B3BCF5}" v="10" dt="2020-03-09T08:19:52.940"/>
    <p1510:client id="{7DB545FB-1BE0-CAE9-E3E0-FD5F9D2F0DF4}" v="3542" dt="2020-03-09T15:43:43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5" autoAdjust="0"/>
    <p:restoredTop sz="85770" autoAdjust="0"/>
  </p:normalViewPr>
  <p:slideViewPr>
    <p:cSldViewPr>
      <p:cViewPr varScale="1">
        <p:scale>
          <a:sx n="101" d="100"/>
          <a:sy n="101" d="100"/>
        </p:scale>
        <p:origin x="678" y="66"/>
      </p:cViewPr>
      <p:guideLst/>
    </p:cSldViewPr>
  </p:slideViewPr>
  <p:outlineViewPr>
    <p:cViewPr>
      <p:scale>
        <a:sx n="33" d="100"/>
        <a:sy n="33" d="100"/>
      </p:scale>
      <p:origin x="0" y="-178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 Malle" userId="S::bernd@inodis.net::a30b9ac1-5005-41bc-9b8d-2bc5cc2c3584" providerId="AD" clId="Web-{7DB545FB-1BE0-CAE9-E3E0-FD5F9D2F0DF4}"/>
    <pc:docChg chg="addSld modSld sldOrd">
      <pc:chgData name="Bernd Malle" userId="S::bernd@inodis.net::a30b9ac1-5005-41bc-9b8d-2bc5cc2c3584" providerId="AD" clId="Web-{7DB545FB-1BE0-CAE9-E3E0-FD5F9D2F0DF4}" dt="2020-03-09T15:43:43.729" v="3541" actId="20577"/>
      <pc:docMkLst>
        <pc:docMk/>
      </pc:docMkLst>
      <pc:sldChg chg="modSp">
        <pc:chgData name="Bernd Malle" userId="S::bernd@inodis.net::a30b9ac1-5005-41bc-9b8d-2bc5cc2c3584" providerId="AD" clId="Web-{7DB545FB-1BE0-CAE9-E3E0-FD5F9D2F0DF4}" dt="2020-03-09T08:23:19.227" v="34" actId="20577"/>
        <pc:sldMkLst>
          <pc:docMk/>
          <pc:sldMk cId="3789938518" sldId="1003"/>
        </pc:sldMkLst>
        <pc:spChg chg="mod">
          <ac:chgData name="Bernd Malle" userId="S::bernd@inodis.net::a30b9ac1-5005-41bc-9b8d-2bc5cc2c3584" providerId="AD" clId="Web-{7DB545FB-1BE0-CAE9-E3E0-FD5F9D2F0DF4}" dt="2020-03-09T08:23:19.227" v="34" actId="20577"/>
          <ac:spMkLst>
            <pc:docMk/>
            <pc:sldMk cId="3789938518" sldId="1003"/>
            <ac:spMk id="22" creationId="{D1AAB2FC-610B-4A24-B2ED-E59C43409C90}"/>
          </ac:spMkLst>
        </pc:spChg>
      </pc:sldChg>
      <pc:sldChg chg="addSp delSp modSp">
        <pc:chgData name="Bernd Malle" userId="S::bernd@inodis.net::a30b9ac1-5005-41bc-9b8d-2bc5cc2c3584" providerId="AD" clId="Web-{7DB545FB-1BE0-CAE9-E3E0-FD5F9D2F0DF4}" dt="2020-03-09T12:58:48.539" v="869" actId="1076"/>
        <pc:sldMkLst>
          <pc:docMk/>
          <pc:sldMk cId="608900165" sldId="1683"/>
        </pc:sldMkLst>
        <pc:spChg chg="mod">
          <ac:chgData name="Bernd Malle" userId="S::bernd@inodis.net::a30b9ac1-5005-41bc-9b8d-2bc5cc2c3584" providerId="AD" clId="Web-{7DB545FB-1BE0-CAE9-E3E0-FD5F9D2F0DF4}" dt="2020-03-09T12:55:50.445" v="832" actId="14100"/>
          <ac:spMkLst>
            <pc:docMk/>
            <pc:sldMk cId="608900165" sldId="1683"/>
            <ac:spMk id="2" creationId="{14B954C2-6834-43C9-A6F4-64377C68919F}"/>
          </ac:spMkLst>
        </pc:spChg>
        <pc:spChg chg="mod">
          <ac:chgData name="Bernd Malle" userId="S::bernd@inodis.net::a30b9ac1-5005-41bc-9b8d-2bc5cc2c3584" providerId="AD" clId="Web-{7DB545FB-1BE0-CAE9-E3E0-FD5F9D2F0DF4}" dt="2020-03-09T12:36:52.880" v="797" actId="20577"/>
          <ac:spMkLst>
            <pc:docMk/>
            <pc:sldMk cId="608900165" sldId="1683"/>
            <ac:spMk id="3" creationId="{79D92296-581A-403B-9F9E-36370006A1A9}"/>
          </ac:spMkLst>
        </pc:spChg>
        <pc:spChg chg="add">
          <ac:chgData name="Bernd Malle" userId="S::bernd@inodis.net::a30b9ac1-5005-41bc-9b8d-2bc5cc2c3584" providerId="AD" clId="Web-{7DB545FB-1BE0-CAE9-E3E0-FD5F9D2F0DF4}" dt="2020-03-09T12:50:39.476" v="826"/>
          <ac:spMkLst>
            <pc:docMk/>
            <pc:sldMk cId="608900165" sldId="1683"/>
            <ac:spMk id="4" creationId="{29AC52E0-2317-426C-BAB5-FC67AF06DA6D}"/>
          </ac:spMkLst>
        </pc:spChg>
        <pc:spChg chg="add del mod">
          <ac:chgData name="Bernd Malle" userId="S::bernd@inodis.net::a30b9ac1-5005-41bc-9b8d-2bc5cc2c3584" providerId="AD" clId="Web-{7DB545FB-1BE0-CAE9-E3E0-FD5F9D2F0DF4}" dt="2020-03-09T12:56:32.664" v="844"/>
          <ac:spMkLst>
            <pc:docMk/>
            <pc:sldMk cId="608900165" sldId="1683"/>
            <ac:spMk id="5" creationId="{29AC52E0-2317-426C-BAB5-FC67AF06DA6D}"/>
          </ac:spMkLst>
        </pc:spChg>
        <pc:spChg chg="add mod">
          <ac:chgData name="Bernd Malle" userId="S::bernd@inodis.net::a30b9ac1-5005-41bc-9b8d-2bc5cc2c3584" providerId="AD" clId="Web-{7DB545FB-1BE0-CAE9-E3E0-FD5F9D2F0DF4}" dt="2020-03-09T12:56:40.961" v="845" actId="1076"/>
          <ac:spMkLst>
            <pc:docMk/>
            <pc:sldMk cId="608900165" sldId="1683"/>
            <ac:spMk id="8" creationId="{9DC1600D-0CA7-4EDC-A1BE-4866A84E590C}"/>
          </ac:spMkLst>
        </pc:spChg>
        <pc:picChg chg="add mod">
          <ac:chgData name="Bernd Malle" userId="S::bernd@inodis.net::a30b9ac1-5005-41bc-9b8d-2bc5cc2c3584" providerId="AD" clId="Web-{7DB545FB-1BE0-CAE9-E3E0-FD5F9D2F0DF4}" dt="2020-03-09T12:58:13.883" v="861" actId="14100"/>
          <ac:picMkLst>
            <pc:docMk/>
            <pc:sldMk cId="608900165" sldId="1683"/>
            <ac:picMk id="6" creationId="{C258C1B7-BF47-4A0A-A217-881BAB9C2C6A}"/>
          </ac:picMkLst>
        </pc:picChg>
        <pc:picChg chg="add mod ord">
          <ac:chgData name="Bernd Malle" userId="S::bernd@inodis.net::a30b9ac1-5005-41bc-9b8d-2bc5cc2c3584" providerId="AD" clId="Web-{7DB545FB-1BE0-CAE9-E3E0-FD5F9D2F0DF4}" dt="2020-03-09T12:58:48.539" v="869" actId="1076"/>
          <ac:picMkLst>
            <pc:docMk/>
            <pc:sldMk cId="608900165" sldId="1683"/>
            <ac:picMk id="9" creationId="{D03A0026-ED82-4262-9798-C1F3A2815428}"/>
          </ac:picMkLst>
        </pc:picChg>
      </pc:sldChg>
      <pc:sldChg chg="addSp delSp modSp add ord replId">
        <pc:chgData name="Bernd Malle" userId="S::bernd@inodis.net::a30b9ac1-5005-41bc-9b8d-2bc5cc2c3584" providerId="AD" clId="Web-{7DB545FB-1BE0-CAE9-E3E0-FD5F9D2F0DF4}" dt="2020-03-09T15:08:37.922" v="2649" actId="20577"/>
        <pc:sldMkLst>
          <pc:docMk/>
          <pc:sldMk cId="1704916903" sldId="1684"/>
        </pc:sldMkLst>
        <pc:spChg chg="mod">
          <ac:chgData name="Bernd Malle" userId="S::bernd@inodis.net::a30b9ac1-5005-41bc-9b8d-2bc5cc2c3584" providerId="AD" clId="Web-{7DB545FB-1BE0-CAE9-E3E0-FD5F9D2F0DF4}" dt="2020-03-09T13:05:32.791" v="988" actId="14100"/>
          <ac:spMkLst>
            <pc:docMk/>
            <pc:sldMk cId="1704916903" sldId="1684"/>
            <ac:spMk id="2" creationId="{14B954C2-6834-43C9-A6F4-64377C68919F}"/>
          </ac:spMkLst>
        </pc:spChg>
        <pc:spChg chg="mod">
          <ac:chgData name="Bernd Malle" userId="S::bernd@inodis.net::a30b9ac1-5005-41bc-9b8d-2bc5cc2c3584" providerId="AD" clId="Web-{7DB545FB-1BE0-CAE9-E3E0-FD5F9D2F0DF4}" dt="2020-03-09T15:08:37.922" v="2649" actId="20577"/>
          <ac:spMkLst>
            <pc:docMk/>
            <pc:sldMk cId="1704916903" sldId="1684"/>
            <ac:spMk id="3" creationId="{79D92296-581A-403B-9F9E-36370006A1A9}"/>
          </ac:spMkLst>
        </pc:spChg>
        <pc:spChg chg="add del mod">
          <ac:chgData name="Bernd Malle" userId="S::bernd@inodis.net::a30b9ac1-5005-41bc-9b8d-2bc5cc2c3584" providerId="AD" clId="Web-{7DB545FB-1BE0-CAE9-E3E0-FD5F9D2F0DF4}" dt="2020-03-09T13:04:28.744" v="966"/>
          <ac:spMkLst>
            <pc:docMk/>
            <pc:sldMk cId="1704916903" sldId="1684"/>
            <ac:spMk id="8" creationId="{3876143A-B002-4B1E-AF06-AE64ED2BAE92}"/>
          </ac:spMkLst>
        </pc:spChg>
        <pc:spChg chg="add mod">
          <ac:chgData name="Bernd Malle" userId="S::bernd@inodis.net::a30b9ac1-5005-41bc-9b8d-2bc5cc2c3584" providerId="AD" clId="Web-{7DB545FB-1BE0-CAE9-E3E0-FD5F9D2F0DF4}" dt="2020-03-09T13:08:43.057" v="1066" actId="1076"/>
          <ac:spMkLst>
            <pc:docMk/>
            <pc:sldMk cId="1704916903" sldId="1684"/>
            <ac:spMk id="9" creationId="{1748CCF7-2015-4999-A622-A76144E5AB6C}"/>
          </ac:spMkLst>
        </pc:spChg>
        <pc:spChg chg="add mod">
          <ac:chgData name="Bernd Malle" userId="S::bernd@inodis.net::a30b9ac1-5005-41bc-9b8d-2bc5cc2c3584" providerId="AD" clId="Web-{7DB545FB-1BE0-CAE9-E3E0-FD5F9D2F0DF4}" dt="2020-03-09T13:16:52.870" v="1261" actId="1076"/>
          <ac:spMkLst>
            <pc:docMk/>
            <pc:sldMk cId="1704916903" sldId="1684"/>
            <ac:spMk id="10" creationId="{A1A1D6E8-3EF7-42C9-9D34-431FC320B94F}"/>
          </ac:spMkLst>
        </pc:spChg>
        <pc:spChg chg="add mod">
          <ac:chgData name="Bernd Malle" userId="S::bernd@inodis.net::a30b9ac1-5005-41bc-9b8d-2bc5cc2c3584" providerId="AD" clId="Web-{7DB545FB-1BE0-CAE9-E3E0-FD5F9D2F0DF4}" dt="2020-03-09T13:16:52.890" v="1262" actId="1076"/>
          <ac:spMkLst>
            <pc:docMk/>
            <pc:sldMk cId="1704916903" sldId="1684"/>
            <ac:spMk id="11" creationId="{696F1B94-19B0-494D-8769-D3EE91312BFE}"/>
          </ac:spMkLst>
        </pc:spChg>
        <pc:picChg chg="add mod">
          <ac:chgData name="Bernd Malle" userId="S::bernd@inodis.net::a30b9ac1-5005-41bc-9b8d-2bc5cc2c3584" providerId="AD" clId="Web-{7DB545FB-1BE0-CAE9-E3E0-FD5F9D2F0DF4}" dt="2020-03-09T13:16:52.824" v="1259" actId="1076"/>
          <ac:picMkLst>
            <pc:docMk/>
            <pc:sldMk cId="1704916903" sldId="1684"/>
            <ac:picMk id="4" creationId="{3314C33E-F555-4A1E-926C-3A8B6CE2C1C2}"/>
          </ac:picMkLst>
        </pc:picChg>
        <pc:picChg chg="add mod">
          <ac:chgData name="Bernd Malle" userId="S::bernd@inodis.net::a30b9ac1-5005-41bc-9b8d-2bc5cc2c3584" providerId="AD" clId="Web-{7DB545FB-1BE0-CAE9-E3E0-FD5F9D2F0DF4}" dt="2020-03-09T13:16:52.855" v="1260" actId="1076"/>
          <ac:picMkLst>
            <pc:docMk/>
            <pc:sldMk cId="1704916903" sldId="1684"/>
            <ac:picMk id="6" creationId="{7DE1A3BA-D85C-4A08-9AEB-53FF1F6A8336}"/>
          </ac:picMkLst>
        </pc:picChg>
      </pc:sldChg>
      <pc:sldChg chg="modSp add ord replId">
        <pc:chgData name="Bernd Malle" userId="S::bernd@inodis.net::a30b9ac1-5005-41bc-9b8d-2bc5cc2c3584" providerId="AD" clId="Web-{7DB545FB-1BE0-CAE9-E3E0-FD5F9D2F0DF4}" dt="2020-03-09T14:56:25.648" v="2456" actId="20577"/>
        <pc:sldMkLst>
          <pc:docMk/>
          <pc:sldMk cId="1284495704" sldId="1685"/>
        </pc:sldMkLst>
        <pc:spChg chg="mod">
          <ac:chgData name="Bernd Malle" userId="S::bernd@inodis.net::a30b9ac1-5005-41bc-9b8d-2bc5cc2c3584" providerId="AD" clId="Web-{7DB545FB-1BE0-CAE9-E3E0-FD5F9D2F0DF4}" dt="2020-03-09T14:56:25.648" v="2456" actId="20577"/>
          <ac:spMkLst>
            <pc:docMk/>
            <pc:sldMk cId="1284495704" sldId="1685"/>
            <ac:spMk id="2" creationId="{14B954C2-6834-43C9-A6F4-64377C68919F}"/>
          </ac:spMkLst>
        </pc:spChg>
        <pc:spChg chg="mod">
          <ac:chgData name="Bernd Malle" userId="S::bernd@inodis.net::a30b9ac1-5005-41bc-9b8d-2bc5cc2c3584" providerId="AD" clId="Web-{7DB545FB-1BE0-CAE9-E3E0-FD5F9D2F0DF4}" dt="2020-03-09T10:55:41.429" v="338" actId="20577"/>
          <ac:spMkLst>
            <pc:docMk/>
            <pc:sldMk cId="1284495704" sldId="1685"/>
            <ac:spMk id="3" creationId="{79D92296-581A-403B-9F9E-36370006A1A9}"/>
          </ac:spMkLst>
        </pc:spChg>
      </pc:sldChg>
      <pc:sldChg chg="addSp delSp modSp add replId">
        <pc:chgData name="Bernd Malle" userId="S::bernd@inodis.net::a30b9ac1-5005-41bc-9b8d-2bc5cc2c3584" providerId="AD" clId="Web-{7DB545FB-1BE0-CAE9-E3E0-FD5F9D2F0DF4}" dt="2020-03-09T15:43:43.729" v="3540" actId="20577"/>
        <pc:sldMkLst>
          <pc:docMk/>
          <pc:sldMk cId="3779914732" sldId="1686"/>
        </pc:sldMkLst>
        <pc:spChg chg="mod">
          <ac:chgData name="Bernd Malle" userId="S::bernd@inodis.net::a30b9ac1-5005-41bc-9b8d-2bc5cc2c3584" providerId="AD" clId="Web-{7DB545FB-1BE0-CAE9-E3E0-FD5F9D2F0DF4}" dt="2020-03-09T15:43:43.729" v="3540" actId="20577"/>
          <ac:spMkLst>
            <pc:docMk/>
            <pc:sldMk cId="3779914732" sldId="1686"/>
            <ac:spMk id="2" creationId="{14B954C2-6834-43C9-A6F4-64377C68919F}"/>
          </ac:spMkLst>
        </pc:spChg>
        <pc:spChg chg="mod">
          <ac:chgData name="Bernd Malle" userId="S::bernd@inodis.net::a30b9ac1-5005-41bc-9b8d-2bc5cc2c3584" providerId="AD" clId="Web-{7DB545FB-1BE0-CAE9-E3E0-FD5F9D2F0DF4}" dt="2020-03-09T15:09:07.547" v="2657" actId="20577"/>
          <ac:spMkLst>
            <pc:docMk/>
            <pc:sldMk cId="3779914732" sldId="1686"/>
            <ac:spMk id="3" creationId="{79D92296-581A-403B-9F9E-36370006A1A9}"/>
          </ac:spMkLst>
        </pc:spChg>
        <pc:spChg chg="add mod">
          <ac:chgData name="Bernd Malle" userId="S::bernd@inodis.net::a30b9ac1-5005-41bc-9b8d-2bc5cc2c3584" providerId="AD" clId="Web-{7DB545FB-1BE0-CAE9-E3E0-FD5F9D2F0DF4}" dt="2020-03-09T15:29:32" v="2991" actId="1076"/>
          <ac:spMkLst>
            <pc:docMk/>
            <pc:sldMk cId="3779914732" sldId="1686"/>
            <ac:spMk id="8" creationId="{9030D45A-DB0E-4F44-9ED0-C2450EBCB7E2}"/>
          </ac:spMkLst>
        </pc:spChg>
        <pc:picChg chg="add del mod">
          <ac:chgData name="Bernd Malle" userId="S::bernd@inodis.net::a30b9ac1-5005-41bc-9b8d-2bc5cc2c3584" providerId="AD" clId="Web-{7DB545FB-1BE0-CAE9-E3E0-FD5F9D2F0DF4}" dt="2020-03-09T15:18:56.461" v="2802"/>
          <ac:picMkLst>
            <pc:docMk/>
            <pc:sldMk cId="3779914732" sldId="1686"/>
            <ac:picMk id="4" creationId="{03CB9A04-1D34-408D-B69C-14196E8B97D1}"/>
          </ac:picMkLst>
        </pc:picChg>
        <pc:picChg chg="add del mod">
          <ac:chgData name="Bernd Malle" userId="S::bernd@inodis.net::a30b9ac1-5005-41bc-9b8d-2bc5cc2c3584" providerId="AD" clId="Web-{7DB545FB-1BE0-CAE9-E3E0-FD5F9D2F0DF4}" dt="2020-03-09T15:18:56.446" v="2801"/>
          <ac:picMkLst>
            <pc:docMk/>
            <pc:sldMk cId="3779914732" sldId="1686"/>
            <ac:picMk id="6" creationId="{F42DDEA6-936A-464A-B786-3A0E8B41DD32}"/>
          </ac:picMkLst>
        </pc:picChg>
        <pc:picChg chg="add mod">
          <ac:chgData name="Bernd Malle" userId="S::bernd@inodis.net::a30b9ac1-5005-41bc-9b8d-2bc5cc2c3584" providerId="AD" clId="Web-{7DB545FB-1BE0-CAE9-E3E0-FD5F9D2F0DF4}" dt="2020-03-09T15:43:25.166" v="3531" actId="1076"/>
          <ac:picMkLst>
            <pc:docMk/>
            <pc:sldMk cId="3779914732" sldId="1686"/>
            <ac:picMk id="9" creationId="{E135E9A5-2512-4743-8C2D-967740E03B97}"/>
          </ac:picMkLst>
        </pc:picChg>
      </pc:sldChg>
      <pc:sldChg chg="addSp modSp add replId addAnim">
        <pc:chgData name="Bernd Malle" userId="S::bernd@inodis.net::a30b9ac1-5005-41bc-9b8d-2bc5cc2c3584" providerId="AD" clId="Web-{7DB545FB-1BE0-CAE9-E3E0-FD5F9D2F0DF4}" dt="2020-03-09T15:09:14.813" v="2659" actId="20577"/>
        <pc:sldMkLst>
          <pc:docMk/>
          <pc:sldMk cId="3993358821" sldId="1687"/>
        </pc:sldMkLst>
        <pc:spChg chg="mod">
          <ac:chgData name="Bernd Malle" userId="S::bernd@inodis.net::a30b9ac1-5005-41bc-9b8d-2bc5cc2c3584" providerId="AD" clId="Web-{7DB545FB-1BE0-CAE9-E3E0-FD5F9D2F0DF4}" dt="2020-03-09T13:19:26.699" v="1288" actId="20577"/>
          <ac:spMkLst>
            <pc:docMk/>
            <pc:sldMk cId="3993358821" sldId="1687"/>
            <ac:spMk id="2" creationId="{14B954C2-6834-43C9-A6F4-64377C68919F}"/>
          </ac:spMkLst>
        </pc:spChg>
        <pc:spChg chg="mod">
          <ac:chgData name="Bernd Malle" userId="S::bernd@inodis.net::a30b9ac1-5005-41bc-9b8d-2bc5cc2c3584" providerId="AD" clId="Web-{7DB545FB-1BE0-CAE9-E3E0-FD5F9D2F0DF4}" dt="2020-03-09T15:09:14.813" v="2659" actId="20577"/>
          <ac:spMkLst>
            <pc:docMk/>
            <pc:sldMk cId="3993358821" sldId="1687"/>
            <ac:spMk id="3" creationId="{79D92296-581A-403B-9F9E-36370006A1A9}"/>
          </ac:spMkLst>
        </pc:spChg>
        <pc:spChg chg="add mod">
          <ac:chgData name="Bernd Malle" userId="S::bernd@inodis.net::a30b9ac1-5005-41bc-9b8d-2bc5cc2c3584" providerId="AD" clId="Web-{7DB545FB-1BE0-CAE9-E3E0-FD5F9D2F0DF4}" dt="2020-03-09T15:07:34.406" v="2610" actId="14100"/>
          <ac:spMkLst>
            <pc:docMk/>
            <pc:sldMk cId="3993358821" sldId="1687"/>
            <ac:spMk id="5" creationId="{9BF2CD5D-A0BC-4D87-90F3-FD5C4A34D178}"/>
          </ac:spMkLst>
        </pc:spChg>
        <pc:picChg chg="add mod ord">
          <ac:chgData name="Bernd Malle" userId="S::bernd@inodis.net::a30b9ac1-5005-41bc-9b8d-2bc5cc2c3584" providerId="AD" clId="Web-{7DB545FB-1BE0-CAE9-E3E0-FD5F9D2F0DF4}" dt="2020-03-09T14:58:56.274" v="2521" actId="1076"/>
          <ac:picMkLst>
            <pc:docMk/>
            <pc:sldMk cId="3993358821" sldId="1687"/>
            <ac:picMk id="4" creationId="{03EFBE0F-2CFF-49B1-B0C3-E5319B9F0D27}"/>
          </ac:picMkLst>
        </pc:picChg>
      </pc:sldChg>
      <pc:sldChg chg="addSp delSp modSp add ord replId">
        <pc:chgData name="Bernd Malle" userId="S::bernd@inodis.net::a30b9ac1-5005-41bc-9b8d-2bc5cc2c3584" providerId="AD" clId="Web-{7DB545FB-1BE0-CAE9-E3E0-FD5F9D2F0DF4}" dt="2020-03-09T15:34:11.238" v="3059" actId="1076"/>
        <pc:sldMkLst>
          <pc:docMk/>
          <pc:sldMk cId="2864688008" sldId="1688"/>
        </pc:sldMkLst>
        <pc:spChg chg="mod">
          <ac:chgData name="Bernd Malle" userId="S::bernd@inodis.net::a30b9ac1-5005-41bc-9b8d-2bc5cc2c3584" providerId="AD" clId="Web-{7DB545FB-1BE0-CAE9-E3E0-FD5F9D2F0DF4}" dt="2020-03-09T15:05:53.186" v="2581" actId="20577"/>
          <ac:spMkLst>
            <pc:docMk/>
            <pc:sldMk cId="2864688008" sldId="1688"/>
            <ac:spMk id="2" creationId="{14B954C2-6834-43C9-A6F4-64377C68919F}"/>
          </ac:spMkLst>
        </pc:spChg>
        <pc:spChg chg="mod">
          <ac:chgData name="Bernd Malle" userId="S::bernd@inodis.net::a30b9ac1-5005-41bc-9b8d-2bc5cc2c3584" providerId="AD" clId="Web-{7DB545FB-1BE0-CAE9-E3E0-FD5F9D2F0DF4}" dt="2020-03-09T15:00:44.541" v="2565" actId="20577"/>
          <ac:spMkLst>
            <pc:docMk/>
            <pc:sldMk cId="2864688008" sldId="1688"/>
            <ac:spMk id="3" creationId="{79D92296-581A-403B-9F9E-36370006A1A9}"/>
          </ac:spMkLst>
        </pc:spChg>
        <pc:spChg chg="add mod">
          <ac:chgData name="Bernd Malle" userId="S::bernd@inodis.net::a30b9ac1-5005-41bc-9b8d-2bc5cc2c3584" providerId="AD" clId="Web-{7DB545FB-1BE0-CAE9-E3E0-FD5F9D2F0DF4}" dt="2020-03-09T15:34:11.238" v="3059" actId="1076"/>
          <ac:spMkLst>
            <pc:docMk/>
            <pc:sldMk cId="2864688008" sldId="1688"/>
            <ac:spMk id="6" creationId="{D690916C-DAD9-440E-B3AB-2DA5455A0696}"/>
          </ac:spMkLst>
        </pc:spChg>
        <pc:picChg chg="add del mod">
          <ac:chgData name="Bernd Malle" userId="S::bernd@inodis.net::a30b9ac1-5005-41bc-9b8d-2bc5cc2c3584" providerId="AD" clId="Web-{7DB545FB-1BE0-CAE9-E3E0-FD5F9D2F0DF4}" dt="2020-03-09T14:26:48.642" v="1460"/>
          <ac:picMkLst>
            <pc:docMk/>
            <pc:sldMk cId="2864688008" sldId="1688"/>
            <ac:picMk id="4" creationId="{1773C68C-60E3-4598-996A-1EBF8F748052}"/>
          </ac:picMkLst>
        </pc:picChg>
        <pc:picChg chg="add mod">
          <ac:chgData name="Bernd Malle" userId="S::bernd@inodis.net::a30b9ac1-5005-41bc-9b8d-2bc5cc2c3584" providerId="AD" clId="Web-{7DB545FB-1BE0-CAE9-E3E0-FD5F9D2F0DF4}" dt="2020-03-09T15:00:15.197" v="2563" actId="1076"/>
          <ac:picMkLst>
            <pc:docMk/>
            <pc:sldMk cId="2864688008" sldId="1688"/>
            <ac:picMk id="7" creationId="{525D781B-8CDF-433C-ACB4-AA0F66DA8C54}"/>
          </ac:picMkLst>
        </pc:picChg>
      </pc:sldChg>
      <pc:sldChg chg="addSp delSp modSp add ord replId">
        <pc:chgData name="Bernd Malle" userId="S::bernd@inodis.net::a30b9ac1-5005-41bc-9b8d-2bc5cc2c3584" providerId="AD" clId="Web-{7DB545FB-1BE0-CAE9-E3E0-FD5F9D2F0DF4}" dt="2020-03-09T15:08:45.281" v="2652" actId="20577"/>
        <pc:sldMkLst>
          <pc:docMk/>
          <pc:sldMk cId="1158659358" sldId="1689"/>
        </pc:sldMkLst>
        <pc:spChg chg="mod">
          <ac:chgData name="Bernd Malle" userId="S::bernd@inodis.net::a30b9ac1-5005-41bc-9b8d-2bc5cc2c3584" providerId="AD" clId="Web-{7DB545FB-1BE0-CAE9-E3E0-FD5F9D2F0DF4}" dt="2020-03-09T13:20:23.371" v="1332" actId="20577"/>
          <ac:spMkLst>
            <pc:docMk/>
            <pc:sldMk cId="1158659358" sldId="1689"/>
            <ac:spMk id="2" creationId="{14B954C2-6834-43C9-A6F4-64377C68919F}"/>
          </ac:spMkLst>
        </pc:spChg>
        <pc:spChg chg="mod">
          <ac:chgData name="Bernd Malle" userId="S::bernd@inodis.net::a30b9ac1-5005-41bc-9b8d-2bc5cc2c3584" providerId="AD" clId="Web-{7DB545FB-1BE0-CAE9-E3E0-FD5F9D2F0DF4}" dt="2020-03-09T15:08:45.281" v="2652" actId="20577"/>
          <ac:spMkLst>
            <pc:docMk/>
            <pc:sldMk cId="1158659358" sldId="1689"/>
            <ac:spMk id="3" creationId="{79D92296-581A-403B-9F9E-36370006A1A9}"/>
          </ac:spMkLst>
        </pc:spChg>
        <pc:spChg chg="add mod">
          <ac:chgData name="Bernd Malle" userId="S::bernd@inodis.net::a30b9ac1-5005-41bc-9b8d-2bc5cc2c3584" providerId="AD" clId="Web-{7DB545FB-1BE0-CAE9-E3E0-FD5F9D2F0DF4}" dt="2020-03-09T12:37:27.023" v="808" actId="1076"/>
          <ac:spMkLst>
            <pc:docMk/>
            <pc:sldMk cId="1158659358" sldId="1689"/>
            <ac:spMk id="4" creationId="{61B7D65D-2885-4AB7-ACA8-AD173B8CF3A2}"/>
          </ac:spMkLst>
        </pc:spChg>
        <pc:spChg chg="add mod">
          <ac:chgData name="Bernd Malle" userId="S::bernd@inodis.net::a30b9ac1-5005-41bc-9b8d-2bc5cc2c3584" providerId="AD" clId="Web-{7DB545FB-1BE0-CAE9-E3E0-FD5F9D2F0DF4}" dt="2020-03-09T13:57:43.831" v="1351" actId="1076"/>
          <ac:spMkLst>
            <pc:docMk/>
            <pc:sldMk cId="1158659358" sldId="1689"/>
            <ac:spMk id="5" creationId="{04679820-AF12-41B4-A650-FB1E70F16E08}"/>
          </ac:spMkLst>
        </pc:spChg>
        <pc:spChg chg="add del mod">
          <ac:chgData name="Bernd Malle" userId="S::bernd@inodis.net::a30b9ac1-5005-41bc-9b8d-2bc5cc2c3584" providerId="AD" clId="Web-{7DB545FB-1BE0-CAE9-E3E0-FD5F9D2F0DF4}" dt="2020-03-09T12:50:35.116" v="825"/>
          <ac:spMkLst>
            <pc:docMk/>
            <pc:sldMk cId="1158659358" sldId="1689"/>
            <ac:spMk id="5" creationId="{9C39B647-8F86-464A-8C18-66EDAA08369A}"/>
          </ac:spMkLst>
        </pc:spChg>
        <pc:picChg chg="add mod">
          <ac:chgData name="Bernd Malle" userId="S::bernd@inodis.net::a30b9ac1-5005-41bc-9b8d-2bc5cc2c3584" providerId="AD" clId="Web-{7DB545FB-1BE0-CAE9-E3E0-FD5F9D2F0DF4}" dt="2020-03-09T13:34:36.483" v="1337" actId="1076"/>
          <ac:picMkLst>
            <pc:docMk/>
            <pc:sldMk cId="1158659358" sldId="1689"/>
            <ac:picMk id="6" creationId="{74125CD1-0190-4340-B697-D36A7484A6C2}"/>
          </ac:picMkLst>
        </pc:picChg>
        <pc:picChg chg="add mod ord">
          <ac:chgData name="Bernd Malle" userId="S::bernd@inodis.net::a30b9ac1-5005-41bc-9b8d-2bc5cc2c3584" providerId="AD" clId="Web-{7DB545FB-1BE0-CAE9-E3E0-FD5F9D2F0DF4}" dt="2020-03-09T13:34:47.842" v="1339" actId="14100"/>
          <ac:picMkLst>
            <pc:docMk/>
            <pc:sldMk cId="1158659358" sldId="1689"/>
            <ac:picMk id="8" creationId="{59E42475-8229-4A17-9548-C4EAE93A72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F914D8-735C-4FA5-913B-D521D28D6CA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0A014B4-D61E-4C40-BABE-BA83B83F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6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0563" y="730250"/>
            <a:ext cx="6019800" cy="4514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Current as of 17.09.2019 05:30 PCT – Created 01.07.2019 06:00 CET</a:t>
            </a:r>
          </a:p>
          <a:p>
            <a:endParaRPr lang="en-US" noProof="0" dirty="0"/>
          </a:p>
          <a:p>
            <a:r>
              <a:rPr lang="en-US" noProof="0" dirty="0"/>
              <a:t>https://human-centered.ai/hcai-research-seminar-2020/</a:t>
            </a:r>
          </a:p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70857911-5DA0-46A4-98EC-C3C2823BEBEE}" type="slidenum">
              <a:rPr lang="en-US" sz="1200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1</a:t>
            </a:fld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sz="1200">
                <a:solidFill>
                  <a:prstClr val="black"/>
                </a:solidFill>
                <a:latin typeface="Calibri"/>
              </a:rPr>
              <a:t>2016S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sz="1200">
                <a:solidFill>
                  <a:prstClr val="black"/>
                </a:solidFill>
                <a:latin typeface="Calibri"/>
              </a:rPr>
              <a:t>A. Holzinger LV 185.A83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80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11"/>
            <a:ext cx="3076363" cy="511731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9784" indent="-288378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53515" indent="-230703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14920" indent="-230703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76327" indent="-230703" eaLnBrk="0" hangingPunct="0"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37733" indent="-23070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99141" indent="-23070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60546" indent="-23070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921953" indent="-23070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5421459-9FCC-45E6-8E72-63392DDCDFD7}" type="slidenum">
              <a:rPr lang="en-GB" sz="1300"/>
              <a:pPr eaLnBrk="1" hangingPunct="1"/>
              <a:t>9</a:t>
            </a:fld>
            <a:endParaRPr lang="en-GB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5825" y="652463"/>
            <a:ext cx="5376863" cy="403383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My DEDICATION is to make data valuable</a:t>
            </a:r>
            <a:r>
              <a:rPr lang="en-US" baseline="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dirty="0">
                <a:latin typeface="Arial" pitchFamily="34" charset="0"/>
                <a:cs typeface="Arial" pitchFamily="34" charset="0"/>
              </a:rPr>
              <a:t>Thank you!</a:t>
            </a:r>
          </a:p>
          <a:p>
            <a:pPr eaLnBrk="1" hangingPunct="1"/>
            <a:endParaRPr lang="en-US" baseline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WS 2015</a:t>
            </a:r>
            <a:endParaRPr lang="en-US" dirty="0"/>
          </a:p>
        </p:txBody>
      </p:sp>
      <p:sp>
        <p:nvSpPr>
          <p:cNvPr id="3" name="Kopfzeilenplatzhalt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AT"/>
              <a:t>A. Holzinger    LV 709.049 Med. Informatik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9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1) TITE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 hasCustomPrompt="1"/>
          </p:nvPr>
        </p:nvSpPr>
        <p:spPr>
          <a:xfrm>
            <a:off x="251520" y="620688"/>
            <a:ext cx="8640960" cy="55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US" noProof="0" dirty="0" err="1"/>
              <a:t>Zweite</a:t>
            </a:r>
            <a:r>
              <a:rPr lang="de-DE" dirty="0"/>
              <a:t>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/>
              <a:t>Titelmasterformat</a:t>
            </a:r>
            <a:r>
              <a:rPr lang="de-DE" dirty="0"/>
              <a:t>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2) NUR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9632" y="-11495"/>
            <a:ext cx="6552727" cy="42742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3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363272" cy="115699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700808"/>
            <a:ext cx="8363272" cy="468052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1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15616" y="-11495"/>
            <a:ext cx="6840760" cy="427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 Box 47"/>
          <p:cNvSpPr txBox="1">
            <a:spLocks noChangeArrowheads="1"/>
          </p:cNvSpPr>
          <p:nvPr userDrawn="1"/>
        </p:nvSpPr>
        <p:spPr bwMode="auto">
          <a:xfrm>
            <a:off x="6012160" y="6581001"/>
            <a:ext cx="31318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706.046 AK HCI 2020 </a:t>
            </a:r>
          </a:p>
        </p:txBody>
      </p:sp>
      <p:sp>
        <p:nvSpPr>
          <p:cNvPr id="15" name="Text Box 47"/>
          <p:cNvSpPr txBox="1">
            <a:spLocks noChangeArrowheads="1"/>
          </p:cNvSpPr>
          <p:nvPr userDrawn="1"/>
        </p:nvSpPr>
        <p:spPr bwMode="auto">
          <a:xfrm>
            <a:off x="0" y="6594901"/>
            <a:ext cx="28438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human-centered.ai</a:t>
            </a:r>
          </a:p>
        </p:txBody>
      </p:sp>
      <p:sp>
        <p:nvSpPr>
          <p:cNvPr id="16" name="Text Box 47"/>
          <p:cNvSpPr txBox="1">
            <a:spLocks noChangeArrowheads="1"/>
          </p:cNvSpPr>
          <p:nvPr userDrawn="1"/>
        </p:nvSpPr>
        <p:spPr bwMode="auto">
          <a:xfrm>
            <a:off x="3726160" y="6594901"/>
            <a:ext cx="16916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585487-03AE-4143-B462-7B581160BBAC}" type="slidenum"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DD761A-0C66-4556-AEDC-4A920525CC7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22613" y="61934"/>
            <a:ext cx="1049379" cy="30876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04E0549-F8B3-40D2-9B30-89C237E25C0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871" y="2665"/>
            <a:ext cx="941875" cy="3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1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93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oogle-news-and-leo-tolstoy-visualizing-word2vec-word-embeddings-with-t-sne-11558d8bd4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epends-on-the-definition.com/guide-to-word-vectors-with-gensim-and-keras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ccormickml.com/2016/04/19/word2vec-tutorial-the-skip-gram-mode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word2vec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edium.com/google-developer-experts/interpreting-deep-learning-models-for-computer-vision-f95683e23c1d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D1AAB2FC-610B-4A24-B2ED-E59C43409C90}"/>
              </a:ext>
            </a:extLst>
          </p:cNvPr>
          <p:cNvSpPr txBox="1"/>
          <p:nvPr/>
        </p:nvSpPr>
        <p:spPr>
          <a:xfrm>
            <a:off x="107503" y="602060"/>
            <a:ext cx="8856984" cy="4555093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Human-Centered AI</a:t>
            </a:r>
            <a:br>
              <a:rPr lang="en-US" sz="2000" b="1" dirty="0">
                <a:solidFill>
                  <a:schemeClr val="tx2"/>
                </a:solidFill>
              </a:rPr>
            </a:br>
            <a:r>
              <a:rPr lang="en-US" sz="2000" b="1" dirty="0">
                <a:solidFill>
                  <a:schemeClr val="tx2"/>
                </a:solidFill>
              </a:rPr>
              <a:t>Course</a:t>
            </a:r>
          </a:p>
          <a:p>
            <a:pPr algn="ctr"/>
            <a:r>
              <a:rPr lang="en-US" sz="1000" b="1" dirty="0">
                <a:solidFill>
                  <a:schemeClr val="tx2"/>
                </a:solidFill>
              </a:rPr>
              <a:t> 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4400" b="1" dirty="0">
                <a:solidFill>
                  <a:schemeClr val="tx2"/>
                </a:solidFill>
              </a:rPr>
              <a:t>LV 706.046 AK HCI 2020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</a:rPr>
              <a:t>Mini-Projects from Explainable AI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Professor: Andreas Holzinger</a:t>
            </a:r>
            <a:endParaRPr lang="en-US" sz="2000" b="1" dirty="0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Supervisor: Bernd Malle</a:t>
            </a:r>
            <a:endParaRPr lang="en-US" sz="2000" b="1" dirty="0">
              <a:solidFill>
                <a:schemeClr val="tx2"/>
              </a:solidFill>
              <a:cs typeface="Calibri"/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Human-Centered AI (Holzinger Group)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Institute for Interactive Systems and Data Science, TU Graz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and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Institute for Medical Informatics, Statistics &amp; Documentation, Medical University Graz </a:t>
            </a:r>
          </a:p>
          <a:p>
            <a:pPr algn="ctr"/>
            <a:endParaRPr lang="en-US" sz="1400" b="1" dirty="0">
              <a:solidFill>
                <a:schemeClr val="tx2"/>
              </a:solidFill>
            </a:endParaRPr>
          </a:p>
          <a:p>
            <a:pPr algn="ctr"/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79FB708-172B-46B0-B9CA-F40106CD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00-FRONTMATTER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824C7A-53E1-47F0-B37F-18D157127244}"/>
              </a:ext>
            </a:extLst>
          </p:cNvPr>
          <p:cNvSpPr/>
          <p:nvPr/>
        </p:nvSpPr>
        <p:spPr>
          <a:xfrm>
            <a:off x="1115616" y="587727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Online: https://human-centered.ai/lv-706-046-ak-hci-2020-explainable-ai</a:t>
            </a:r>
          </a:p>
        </p:txBody>
      </p:sp>
    </p:spTree>
    <p:extLst>
      <p:ext uri="{BB962C8B-B14F-4D97-AF65-F5344CB8AC3E}">
        <p14:creationId xmlns:p14="http://schemas.microsoft.com/office/powerpoint/2010/main" val="37899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51061"/>
            <a:ext cx="8640960" cy="55446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Font typeface="Arial" pitchFamily="2" charset="2"/>
              <a:buChar char="•"/>
            </a:pPr>
            <a:r>
              <a:rPr lang="en-US" sz="2800">
                <a:cs typeface="Calibri"/>
              </a:rPr>
              <a:t>Both mini-projects offer a lot of freedom as far as details are concerned – I will provide some general goals, but you are welcome to go on your own forays!</a:t>
            </a: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sz="1000" dirty="0">
              <a:cs typeface="Calibri"/>
            </a:endParaRPr>
          </a:p>
          <a:p>
            <a:pPr marL="514350" indent="-514350">
              <a:buFont typeface="Arial" pitchFamily="2" charset="2"/>
              <a:buChar char="•"/>
            </a:pPr>
            <a:r>
              <a:rPr lang="en-US" sz="2800">
                <a:cs typeface="Calibri"/>
              </a:rPr>
              <a:t>Underlying data for both tasks are e-commerce datasets, since those are readily available &amp; unproblematic from a privacy standpoint</a:t>
            </a:r>
            <a:endParaRPr lang="en-US" sz="1000">
              <a:cs typeface="Calibri"/>
            </a:endParaRPr>
          </a:p>
          <a:p>
            <a:pPr marL="514350" indent="-514350">
              <a:buFont typeface="Arial" pitchFamily="2" charset="2"/>
              <a:buChar char="•"/>
            </a:pPr>
            <a:endParaRPr lang="en-US" sz="1000" dirty="0">
              <a:ea typeface="+mn-lt"/>
              <a:cs typeface="+mn-lt"/>
            </a:endParaRPr>
          </a:p>
          <a:p>
            <a:pPr marL="514350" indent="-514350">
              <a:buFont typeface="Arial" pitchFamily="2" charset="2"/>
              <a:buChar char="•"/>
            </a:pPr>
            <a:r>
              <a:rPr lang="en-US" sz="2800">
                <a:ea typeface="+mn-lt"/>
                <a:cs typeface="+mn-lt"/>
              </a:rPr>
              <a:t>Communication will happen online for the start, since I will only be back in Austria early May</a:t>
            </a:r>
            <a:endParaRPr lang="en-US" sz="2800" dirty="0">
              <a:ea typeface="+mn-lt"/>
              <a:cs typeface="+mn-lt"/>
            </a:endParaRPr>
          </a:p>
          <a:p>
            <a:pPr marL="514350" indent="-514350">
              <a:buFont typeface="Arial" pitchFamily="2" charset="2"/>
              <a:buChar char="•"/>
            </a:pPr>
            <a:endParaRPr lang="en-US" sz="1000" dirty="0">
              <a:ea typeface="+mn-lt"/>
              <a:cs typeface="+mn-lt"/>
            </a:endParaRPr>
          </a:p>
          <a:p>
            <a:pPr marL="514350" indent="-514350">
              <a:buFont typeface="Arial" pitchFamily="2" charset="2"/>
              <a:buChar char="•"/>
            </a:pPr>
            <a:r>
              <a:rPr lang="en-US" sz="2800">
                <a:ea typeface="+mn-lt"/>
                <a:cs typeface="+mn-lt"/>
              </a:rPr>
              <a:t>Task details, materials and code will follow within the next 2 weeks – I am still collecting all the parts &amp; assembling the pipelines </a:t>
            </a:r>
            <a:r>
              <a:rPr lang="en-US" sz="2800" dirty="0">
                <a:ea typeface="+mn-lt"/>
                <a:cs typeface="+mn-lt"/>
              </a:rPr>
              <a:t>;-)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D03A0026-ED82-4262-9798-C1F3A281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398970" y="3297384"/>
            <a:ext cx="4736804" cy="2547986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9"/>
            <a:ext cx="8640960" cy="5340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/>
              <a:t>Visualization &amp; Analysis of Word Vector Embeddings</a:t>
            </a:r>
            <a:endParaRPr lang="en-US" dirty="0">
              <a:cs typeface="Calibri"/>
            </a:endParaRPr>
          </a:p>
          <a:p>
            <a:pPr marL="1085850" lvl="1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of different models</a:t>
            </a:r>
          </a:p>
          <a:p>
            <a:pPr marL="1085850" lvl="1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via different techniques</a:t>
            </a:r>
          </a:p>
          <a:p>
            <a:pPr marL="1085850" lvl="1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describing (explaining?) how they discriminate / cluster</a:t>
            </a:r>
          </a:p>
          <a:p>
            <a:pPr marL="628650" lvl="1" indent="0">
              <a:buNone/>
            </a:pPr>
            <a:endParaRPr lang="en-US" sz="2400" i="1" dirty="0">
              <a:cs typeface="Calibri"/>
            </a:endParaRPr>
          </a:p>
          <a:p>
            <a:pPr lvl="1">
              <a:buNone/>
            </a:pPr>
            <a:endParaRPr lang="en-US" sz="2400" i="1" dirty="0">
              <a:cs typeface="Calibri"/>
            </a:endParaRPr>
          </a:p>
          <a:p>
            <a:pPr marL="628650" lvl="1" indent="0">
              <a:buFont typeface="Arial" pitchFamily="2" charset="2"/>
              <a:buNone/>
            </a:pPr>
            <a:endParaRPr lang="en-US" sz="2400" dirty="0">
              <a:cs typeface="Calibri"/>
            </a:endParaRPr>
          </a:p>
          <a:p>
            <a:pPr marL="914400" lvl="1" indent="-457200">
              <a:buFont typeface="Arial" pitchFamily="2" charset="2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Project 1 – Analysis of Word Vector embeddings</a:t>
            </a:r>
            <a:endParaRPr lang="en-US" dirty="0"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9AC52E0-2317-426C-BAB5-FC67AF06DA6D}"/>
              </a:ext>
            </a:extLst>
          </p:cNvPr>
          <p:cNvSpPr txBox="1"/>
          <p:nvPr/>
        </p:nvSpPr>
        <p:spPr>
          <a:xfrm>
            <a:off x="639727" y="6026888"/>
            <a:ext cx="850250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3"/>
              </a:rPr>
              <a:t>https://towardsdatascience.com/google-news-and-leo-tolstoy-visualizing-word2vec-word-embeddings-with-t-sne-11558d8bd4d</a:t>
            </a:r>
            <a:endParaRPr lang="en-US" sz="1200" dirty="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258C1B7-BF47-4A0A-A217-881BAB9C2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93" y="3170237"/>
            <a:ext cx="4869711" cy="2706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C1600D-0CA7-4EDC-A1BE-4866A84E590C}"/>
              </a:ext>
            </a:extLst>
          </p:cNvPr>
          <p:cNvSpPr txBox="1"/>
          <p:nvPr/>
        </p:nvSpPr>
        <p:spPr>
          <a:xfrm>
            <a:off x="1534633" y="6266121"/>
            <a:ext cx="608359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hlinkClick r:id="rId5"/>
              </a:rPr>
              <a:t>https://www.depends-on-the-definition.com/guide-to-word-vectors-with-gensim-and-keras/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9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9"/>
            <a:ext cx="8640960" cy="4499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"</a:t>
            </a:r>
            <a:r>
              <a:rPr lang="en-US" sz="2400" b="1" i="1" dirty="0">
                <a:ea typeface="+mn-lt"/>
                <a:cs typeface="+mn-lt"/>
              </a:rPr>
              <a:t>Word embeddings</a:t>
            </a:r>
            <a:r>
              <a:rPr lang="en-US" sz="2400" i="1" dirty="0">
                <a:ea typeface="+mn-lt"/>
                <a:cs typeface="+mn-lt"/>
              </a:rPr>
              <a:t> are mathematical models that encode </a:t>
            </a:r>
            <a:r>
              <a:rPr lang="en-US" sz="2400" b="1" i="1" dirty="0">
                <a:ea typeface="+mn-lt"/>
                <a:cs typeface="+mn-lt"/>
              </a:rPr>
              <a:t>word</a:t>
            </a:r>
            <a:r>
              <a:rPr lang="en-US" sz="2400" i="1" dirty="0">
                <a:ea typeface="+mn-lt"/>
                <a:cs typeface="+mn-lt"/>
              </a:rPr>
              <a:t> relations within a </a:t>
            </a:r>
            <a:r>
              <a:rPr lang="en-US" sz="2400" b="1" i="1" dirty="0">
                <a:ea typeface="+mn-lt"/>
                <a:cs typeface="+mn-lt"/>
              </a:rPr>
              <a:t>vector</a:t>
            </a:r>
            <a:r>
              <a:rPr lang="en-US" sz="2400" i="1" dirty="0">
                <a:ea typeface="+mn-lt"/>
                <a:cs typeface="+mn-lt"/>
              </a:rPr>
              <a:t> space. They are created by an unsupervised </a:t>
            </a:r>
            <a:r>
              <a:rPr lang="en-US" sz="2400" i="1">
                <a:ea typeface="+mn-lt"/>
                <a:cs typeface="+mn-lt"/>
              </a:rPr>
              <a:t>training process based on </a:t>
            </a:r>
            <a:r>
              <a:rPr lang="en-US" sz="2400" b="1" i="1">
                <a:ea typeface="+mn-lt"/>
                <a:cs typeface="+mn-lt"/>
              </a:rPr>
              <a:t>cooccurrence</a:t>
            </a:r>
            <a:r>
              <a:rPr lang="en-US" sz="2400" i="1">
                <a:ea typeface="+mn-lt"/>
                <a:cs typeface="+mn-lt"/>
              </a:rPr>
              <a:t> information between wordsin a </a:t>
            </a:r>
            <a:r>
              <a:rPr lang="en-US" sz="2400" i="1" dirty="0">
                <a:ea typeface="+mn-lt"/>
                <a:cs typeface="+mn-lt"/>
              </a:rPr>
              <a:t>large corpus"</a:t>
            </a:r>
          </a:p>
          <a:p>
            <a:pPr marL="0" indent="0">
              <a:buNone/>
            </a:pPr>
            <a:endParaRPr lang="en-US" sz="2400" i="1" dirty="0">
              <a:cs typeface="Calibri"/>
            </a:endParaRPr>
          </a:p>
          <a:p>
            <a:pPr marL="0" indent="0">
              <a:buNone/>
            </a:pPr>
            <a:endParaRPr lang="en-US" sz="2400" i="1" dirty="0">
              <a:cs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1 – </a:t>
            </a:r>
            <a:r>
              <a:rPr lang="en-US">
                <a:ea typeface="+mj-lt"/>
                <a:cs typeface="+mj-lt"/>
              </a:rPr>
              <a:t>Background</a:t>
            </a:r>
            <a:endParaRPr lang="en-US" b="0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14C33E-F555-4A1E-926C-3A8B6CE2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4" y="2317670"/>
            <a:ext cx="4089991" cy="244417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E1A3BA-D85C-4A08-9AEB-53FF1F6A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679" y="2315342"/>
            <a:ext cx="4116571" cy="2555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48CCF7-2015-4999-A622-A76144E5AB6C}"/>
              </a:ext>
            </a:extLst>
          </p:cNvPr>
          <p:cNvSpPr txBox="1"/>
          <p:nvPr/>
        </p:nvSpPr>
        <p:spPr>
          <a:xfrm>
            <a:off x="2004238" y="6239540"/>
            <a:ext cx="53127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hlinkClick r:id="rId4"/>
              </a:rPr>
              <a:t>http://mccormickml.com/2016/04/19/word2vec-tutorial-the-skip-gram-model/</a:t>
            </a:r>
            <a:endParaRPr lang="en-US" sz="12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1D6E8-3EF7-42C9-9D34-431FC320B94F}"/>
              </a:ext>
            </a:extLst>
          </p:cNvPr>
          <p:cNvSpPr txBox="1"/>
          <p:nvPr/>
        </p:nvSpPr>
        <p:spPr>
          <a:xfrm>
            <a:off x="285307" y="4937051"/>
            <a:ext cx="40545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solidFill>
                  <a:schemeClr val="tx2"/>
                </a:solidFill>
                <a:cs typeface="Segoe UI"/>
              </a:rPr>
              <a:t>"define a fake task for the NN</a:t>
            </a:r>
            <a:r>
              <a:rPr lang="en-US" sz="2400" i="1">
                <a:solidFill>
                  <a:schemeClr val="tx2"/>
                </a:solidFill>
                <a:ea typeface="+mn-lt"/>
                <a:cs typeface="+mn-lt"/>
              </a:rPr>
              <a:t>"</a:t>
            </a:r>
          </a:p>
          <a:p>
            <a:r>
              <a:rPr lang="en-US" sz="2000" i="1" dirty="0">
                <a:solidFill>
                  <a:schemeClr val="tx2"/>
                </a:solidFill>
                <a:cs typeface="Segoe UI"/>
              </a:rPr>
              <a:t>- context prediction in the case of </a:t>
            </a:r>
            <a:r>
              <a:rPr lang="en-US" sz="2000" i="1">
                <a:solidFill>
                  <a:schemeClr val="tx2"/>
                </a:solidFill>
                <a:cs typeface="Segoe UI"/>
              </a:rPr>
              <a:t>skip-gram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F1B94-19B0-494D-8769-D3EE91312BFE}"/>
              </a:ext>
            </a:extLst>
          </p:cNvPr>
          <p:cNvSpPr txBox="1"/>
          <p:nvPr/>
        </p:nvSpPr>
        <p:spPr>
          <a:xfrm>
            <a:off x="4662377" y="4910469"/>
            <a:ext cx="422289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solidFill>
                  <a:schemeClr val="tx2"/>
                </a:solidFill>
                <a:cs typeface="Segoe UI"/>
              </a:rPr>
              <a:t>"build a shallow architecture</a:t>
            </a:r>
            <a:r>
              <a:rPr lang="en-US" sz="2400" i="1">
                <a:solidFill>
                  <a:schemeClr val="tx2"/>
                </a:solidFill>
                <a:ea typeface="+mn-lt"/>
                <a:cs typeface="Segoe UI"/>
              </a:rPr>
              <a:t>, train &amp; throw away the outputs</a:t>
            </a:r>
            <a:r>
              <a:rPr lang="en-US" sz="2400" i="1" dirty="0">
                <a:solidFill>
                  <a:schemeClr val="tx2"/>
                </a:solidFill>
                <a:ea typeface="+mn-lt"/>
                <a:cs typeface="+mn-lt"/>
              </a:rPr>
              <a:t>"</a:t>
            </a:r>
          </a:p>
          <a:p>
            <a:r>
              <a:rPr lang="en-US" sz="2000" i="1" dirty="0">
                <a:solidFill>
                  <a:schemeClr val="tx2"/>
                </a:solidFill>
                <a:cs typeface="Segoe UI"/>
              </a:rPr>
              <a:t>- </a:t>
            </a:r>
            <a:r>
              <a:rPr lang="en-US" sz="2000" i="1">
                <a:solidFill>
                  <a:schemeClr val="tx2"/>
                </a:solidFill>
                <a:cs typeface="Segoe UI"/>
              </a:rPr>
              <a:t>we only need the embeddings</a:t>
            </a:r>
          </a:p>
        </p:txBody>
      </p:sp>
    </p:spTree>
    <p:extLst>
      <p:ext uri="{BB962C8B-B14F-4D97-AF65-F5344CB8AC3E}">
        <p14:creationId xmlns:p14="http://schemas.microsoft.com/office/powerpoint/2010/main" val="17049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59E42475-8229-4A17-9548-C4EAE93A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028" y="1310577"/>
            <a:ext cx="3044455" cy="2163498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9"/>
            <a:ext cx="8640960" cy="5323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Tasks:</a:t>
            </a: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ea typeface="+mn-lt"/>
                <a:cs typeface="+mn-lt"/>
              </a:rPr>
              <a:t>learn how to interpret similarity in the vector space</a:t>
            </a: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ea typeface="+mn-lt"/>
                <a:cs typeface="+mn-lt"/>
              </a:rPr>
              <a:t>understand the influence of source corpora on the embeddings</a:t>
            </a: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analyze neighborhoods – what is (un)expected?</a:t>
            </a: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predict &amp; test consequences of changes in parameter settings / pre-processing of input data on the resulting model</a:t>
            </a: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r>
              <a:rPr lang="en-US" sz="2400" i="1">
                <a:cs typeface="Calibri"/>
              </a:rPr>
              <a:t>=&gt; "develop an intuition for embeddings as a basis for future explanations"</a:t>
            </a:r>
            <a:endParaRPr lang="en-US" sz="2400" i="1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1 – Tasks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7D65D-2885-4AB7-ACA8-AD173B8CF3A2}"/>
              </a:ext>
            </a:extLst>
          </p:cNvPr>
          <p:cNvSpPr txBox="1"/>
          <p:nvPr/>
        </p:nvSpPr>
        <p:spPr>
          <a:xfrm>
            <a:off x="2952308" y="6301563"/>
            <a:ext cx="34431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hlinkClick r:id="rId3"/>
              </a:rPr>
              <a:t>http://jalammar.github.io/illustrated-word2vec/</a:t>
            </a:r>
            <a:endParaRPr lang="en-US" sz="1200" dirty="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4125CD1-0190-4340-B697-D36A7484A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65" y="1740930"/>
            <a:ext cx="4719083" cy="1506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679820-AF12-41B4-A650-FB1E70F16E08}"/>
              </a:ext>
            </a:extLst>
          </p:cNvPr>
          <p:cNvSpPr txBox="1"/>
          <p:nvPr/>
        </p:nvSpPr>
        <p:spPr>
          <a:xfrm>
            <a:off x="2243470" y="5867400"/>
            <a:ext cx="46570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333333"/>
                </a:solidFill>
                <a:latin typeface="Calibri"/>
                <a:cs typeface="Calibri"/>
              </a:rPr>
              <a:t>Heimerl, F., &amp; Gleicher, M. (2018). Interactive Analysis of Word Vector Embeddings. </a:t>
            </a:r>
            <a:r>
              <a:rPr lang="en-US" sz="1200" i="1">
                <a:solidFill>
                  <a:srgbClr val="333333"/>
                </a:solidFill>
                <a:latin typeface="Calibri"/>
                <a:cs typeface="Calibri"/>
              </a:rPr>
              <a:t>Computer Graphics Forum</a:t>
            </a:r>
            <a:r>
              <a:rPr lang="en-US" sz="1200">
                <a:solidFill>
                  <a:srgbClr val="333333"/>
                </a:solidFill>
                <a:latin typeface="Calibri"/>
                <a:cs typeface="Calibri"/>
              </a:rPr>
              <a:t>, </a:t>
            </a:r>
            <a:r>
              <a:rPr lang="en-US" sz="1200" i="1">
                <a:solidFill>
                  <a:srgbClr val="333333"/>
                </a:solidFill>
                <a:latin typeface="Calibri"/>
                <a:cs typeface="Calibri"/>
              </a:rPr>
              <a:t>37</a:t>
            </a:r>
            <a:r>
              <a:rPr lang="en-US" sz="1200">
                <a:solidFill>
                  <a:srgbClr val="333333"/>
                </a:solidFill>
                <a:latin typeface="Calibri"/>
                <a:cs typeface="Calibri"/>
              </a:rPr>
              <a:t>(3). doi:10.1111/cgf.13417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65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9"/>
            <a:ext cx="8640960" cy="5172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Visualization of personal recommender graphs (</a:t>
            </a:r>
            <a:r>
              <a:rPr lang="en-US" i="1">
                <a:ea typeface="+mn-lt"/>
                <a:cs typeface="+mn-lt"/>
              </a:rPr>
              <a:t>"Local Sphere" </a:t>
            </a:r>
            <a:r>
              <a:rPr lang="en-US">
                <a:ea typeface="+mn-lt"/>
                <a:cs typeface="+mn-lt"/>
              </a:rPr>
              <a:t>) &amp; their change over time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1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Drawing from globally 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available resources (</a:t>
            </a:r>
            <a:r>
              <a:rPr lang="en-US" sz="2400">
                <a:cs typeface="Calibri"/>
              </a:rPr>
              <a:t>e.g. a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webshop database en-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riched similarities)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each user derives her own 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local sub-graph representing 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her context / potential interests. As she interacts with the system (explores &amp; follows / ignores visual clues), </a:t>
            </a:r>
            <a:r>
              <a:rPr lang="en-US" sz="2400">
                <a:cs typeface="Calibri"/>
              </a:rPr>
              <a:t>this context is refined &amp; </a:t>
            </a:r>
            <a:r>
              <a:rPr lang="en-US" sz="2400" dirty="0">
                <a:cs typeface="Calibri"/>
              </a:rPr>
              <a:t>the graph should respond accordingly.</a:t>
            </a:r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2 – Visualization of graph interaction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0916C-DAD9-440E-B3AB-2DA5455A0696}"/>
              </a:ext>
            </a:extLst>
          </p:cNvPr>
          <p:cNvSpPr txBox="1"/>
          <p:nvPr/>
        </p:nvSpPr>
        <p:spPr>
          <a:xfrm>
            <a:off x="852377" y="5778795"/>
            <a:ext cx="74481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Bernd Malle, Nicola Giuliani, Peter Kieseberg, and Andreas Holzinger. The More the Merrier - Federated Learning from Local Sphere Recommendations. In Machine Learning and Knowledge Extraction, IFIP CD-MAKE, Lecture Notes in Computer Science LNCS 10410, pages 367–374. Springer, Cham, 2017. doi: 10.1007/978-3-319-66808-6 24.</a:t>
            </a:r>
            <a:endParaRPr lang="en-US" sz="1200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25D781B-8CDF-433C-ACB4-AA0F66DA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55" y="1821771"/>
            <a:ext cx="4541876" cy="25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73852"/>
            <a:ext cx="8640960" cy="53851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Explainability of deep learning systems is a must, but still in the early stages (except for cat pics ;-)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non-visual and / or higher dimensional data are not intuitive to the human brain – decisions made in those spaces aren't either</a:t>
            </a: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graphs are a convenient way to break-down high-dimensional information by reducing their complexity to concepts like similarity, connection, and influence.</a:t>
            </a:r>
          </a:p>
          <a:p>
            <a:pPr marL="457200" indent="-457200">
              <a:buFont typeface="Arial" pitchFamily="2" charset="2"/>
              <a:buChar char="•"/>
            </a:pPr>
            <a:endParaRPr lang="en-US" sz="240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understanding which graph metrics will change with</a:t>
            </a:r>
            <a:r>
              <a:rPr lang="en-US" sz="2400">
                <a:ea typeface="+mn-lt"/>
                <a:cs typeface="+mn-lt"/>
              </a:rPr>
              <a:t> user interactions will help develop an intuition about what factors in the original high-dimensional space are relevant for decisions!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2 – Background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0D45A-DB0E-4F44-9ED0-C2450EBCB7E2}"/>
              </a:ext>
            </a:extLst>
          </p:cNvPr>
          <p:cNvSpPr txBox="1"/>
          <p:nvPr/>
        </p:nvSpPr>
        <p:spPr>
          <a:xfrm>
            <a:off x="808075" y="6150935"/>
            <a:ext cx="753671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hlinkClick r:id="rId2"/>
              </a:rPr>
              <a:t>https://medium.com/google-developer-experts/interpreting-deep-learning-models-for-computer-vision-f95683e23c1d</a:t>
            </a:r>
            <a:endParaRPr lang="en-US" sz="1200" dirty="0"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135E9A5-2512-4743-8C2D-967740E0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58" y="1081042"/>
            <a:ext cx="3576084" cy="1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1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03EFBE0F-2CFF-49B1-B0C3-E5319B9F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">
            <a:off x="4609213" y="3310476"/>
            <a:ext cx="3850758" cy="274456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B954C2-6834-43C9-A6F4-64377C68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9"/>
            <a:ext cx="8640960" cy="5544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D92296-581A-403B-9F9E-3637000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2 – Tasks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BF2CD5D-A0BC-4D87-90F3-FD5C4A34D178}"/>
              </a:ext>
            </a:extLst>
          </p:cNvPr>
          <p:cNvSpPr txBox="1">
            <a:spLocks/>
          </p:cNvSpPr>
          <p:nvPr/>
        </p:nvSpPr>
        <p:spPr>
          <a:xfrm>
            <a:off x="251519" y="762457"/>
            <a:ext cx="8640960" cy="5429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>
                <a:cs typeface="Calibri"/>
              </a:rPr>
              <a:t>Tasks:</a:t>
            </a: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Research graph visualization algorithms pertinent to recommenders (node &amp; edge types, cluster)</a:t>
            </a: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Either extend our existing (Graphinius) VIS library or decide on a different one (but make sure it's properly extensible)</a:t>
            </a: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Highlight recommendations and influence factors (if available)</a:t>
            </a: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Visualize continuous changes in the graph 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       due to user interaction (vids)</a:t>
            </a: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If time permits, visualize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       several local spheres together</a:t>
            </a: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r>
              <a:rPr lang="en-US" sz="2400">
                <a:cs typeface="Calibri"/>
              </a:rPr>
              <a:t>Graphs, recommender &amp; event-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       stream will be provided by us ;-)</a:t>
            </a:r>
            <a:endParaRPr lang="en-US" sz="2400" dirty="0">
              <a:cs typeface="Calibri"/>
            </a:endParaRPr>
          </a:p>
          <a:p>
            <a:pPr marL="457200" indent="-457200">
              <a:buFont typeface="Arial" pitchFamily="2" charset="2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335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024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3177" y="4653136"/>
            <a:ext cx="6624860" cy="1538039"/>
          </a:xfrm>
        </p:spPr>
        <p:txBody>
          <a:bodyPr>
            <a:noAutofit/>
          </a:bodyPr>
          <a:lstStyle/>
          <a:p>
            <a:pPr eaLnBrk="1" hangingPunct="1"/>
            <a:r>
              <a:rPr lang="en-US" sz="9600" b="1" dirty="0"/>
              <a:t>Thank you!</a:t>
            </a:r>
            <a:r>
              <a:rPr lang="en-US" sz="9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826405"/>
      </p:ext>
    </p:extLst>
  </p:cSld>
  <p:clrMapOvr>
    <a:masterClrMapping/>
  </p:clrMapOvr>
</p:sld>
</file>

<file path=ppt/theme/theme1.xml><?xml version="1.0" encoding="utf-8"?>
<a:theme xmlns:a="http://schemas.openxmlformats.org/drawingml/2006/main" name="HOLZINGER-Group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400" dirty="0"/>
        </a:defPPr>
      </a:lstStyle>
    </a:spDef>
    <a:lnDef>
      <a:spPr>
        <a:ln w="635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504</Words>
  <Application>Microsoft Office PowerPoint</Application>
  <PresentationFormat>On-screen Show (4:3)</PresentationFormat>
  <Paragraphs>125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HOLZINGER-Group</vt:lpstr>
      <vt:lpstr>00-FRONTMATTER</vt:lpstr>
      <vt:lpstr>General</vt:lpstr>
      <vt:lpstr>Project 1 – Analysis of Word Vector embeddings</vt:lpstr>
      <vt:lpstr>Project 1 – Background</vt:lpstr>
      <vt:lpstr>Project 1 – Tasks</vt:lpstr>
      <vt:lpstr>Project 2 – Visualization of graph interaction</vt:lpstr>
      <vt:lpstr>Project 2 – Background</vt:lpstr>
      <vt:lpstr>Project 2 – Tasks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HOLZINGER</dc:creator>
  <cp:lastModifiedBy>Andreas Holzinger</cp:lastModifiedBy>
  <cp:revision>1190</cp:revision>
  <cp:lastPrinted>2019-10-17T14:51:50Z</cp:lastPrinted>
  <dcterms:created xsi:type="dcterms:W3CDTF">2018-05-31T06:22:13Z</dcterms:created>
  <dcterms:modified xsi:type="dcterms:W3CDTF">2020-03-09T15:43:48Z</dcterms:modified>
</cp:coreProperties>
</file>