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697D-237B-4FB5-B839-CD9EB51CCC42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2157541" y="769731"/>
            <a:ext cx="4271179" cy="1890846"/>
            <a:chOff x="2157541" y="185531"/>
            <a:chExt cx="4271179" cy="1890846"/>
          </a:xfrm>
        </p:grpSpPr>
        <p:sp>
          <p:nvSpPr>
            <p:cNvPr id="4" name="Rounded Rectangle 3"/>
            <p:cNvSpPr/>
            <p:nvPr/>
          </p:nvSpPr>
          <p:spPr>
            <a:xfrm>
              <a:off x="2160557" y="185531"/>
              <a:ext cx="4265992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367528" y="310840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64485" y="668847"/>
              <a:ext cx="135666" cy="126622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76461" y="663501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123047" y="310839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027187" y="474642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097108" y="310839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001859" y="732159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25633" y="310839"/>
              <a:ext cx="135666" cy="126622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94795" y="508326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09275" y="562769"/>
              <a:ext cx="135665" cy="135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1490" y="606979"/>
              <a:ext cx="135665" cy="13566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03236" y="674811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11243" y="281911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001859" y="296683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03411" y="367231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29298" y="643156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16803" y="643156"/>
              <a:ext cx="135665" cy="13566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05673" y="516534"/>
              <a:ext cx="135665" cy="135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39789" y="509613"/>
              <a:ext cx="135665" cy="135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22431" y="329552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74998" y="710988"/>
              <a:ext cx="135666" cy="13566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57813" y="702888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51817" y="303990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45357" y="619067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57541" y="1351058"/>
              <a:ext cx="1074274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757813" y="1351058"/>
              <a:ext cx="1074274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54446" y="1351058"/>
              <a:ext cx="1074274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5926963" y="1446468"/>
              <a:ext cx="135666" cy="126622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6198711" y="1643954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13191" y="1698398"/>
              <a:ext cx="135665" cy="13566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507152" y="1810440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507327" y="1502860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8914" y="1846616"/>
              <a:ext cx="135666" cy="1356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2596443" y="1589636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926744" y="1739676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06304" y="1846617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90858" y="1736893"/>
              <a:ext cx="135666" cy="13566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53165" y="1461637"/>
              <a:ext cx="135666" cy="13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937593" y="1729212"/>
              <a:ext cx="135666" cy="126622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4459707" y="1434514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322030" y="1885421"/>
              <a:ext cx="135665" cy="13566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016553" y="1445162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688" y="1635687"/>
              <a:ext cx="135666" cy="1356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95451" y="1710950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29284" y="1473313"/>
              <a:ext cx="135666" cy="1356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endCxn id="59" idx="0"/>
            </p:cNvCxnSpPr>
            <p:nvPr/>
          </p:nvCxnSpPr>
          <p:spPr>
            <a:xfrm>
              <a:off x="2329284" y="907332"/>
              <a:ext cx="365394" cy="4437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59" idx="0"/>
            </p:cNvCxnSpPr>
            <p:nvPr/>
          </p:nvCxnSpPr>
          <p:spPr>
            <a:xfrm flipV="1">
              <a:off x="2694678" y="920777"/>
              <a:ext cx="3602520" cy="4302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" idx="2"/>
              <a:endCxn id="59" idx="0"/>
            </p:cNvCxnSpPr>
            <p:nvPr/>
          </p:nvCxnSpPr>
          <p:spPr>
            <a:xfrm flipH="1">
              <a:off x="2694678" y="910850"/>
              <a:ext cx="1598875" cy="4402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329284" y="910850"/>
              <a:ext cx="1967036" cy="4500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296320" y="913045"/>
              <a:ext cx="2000878" cy="4478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96319" y="933820"/>
              <a:ext cx="1" cy="4270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329284" y="914400"/>
              <a:ext cx="3565485" cy="4366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5894769" y="907332"/>
              <a:ext cx="402429" cy="4437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" idx="2"/>
            </p:cNvCxnSpPr>
            <p:nvPr/>
          </p:nvCxnSpPr>
          <p:spPr>
            <a:xfrm>
              <a:off x="4293553" y="910850"/>
              <a:ext cx="1601216" cy="4402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8037634" y="4957340"/>
            <a:ext cx="3970676" cy="1656014"/>
            <a:chOff x="5895567" y="229478"/>
            <a:chExt cx="3970676" cy="1656014"/>
          </a:xfrm>
        </p:grpSpPr>
        <p:sp>
          <p:nvSpPr>
            <p:cNvPr id="12" name="Isosceles Triangle 11"/>
            <p:cNvSpPr/>
            <p:nvPr/>
          </p:nvSpPr>
          <p:spPr>
            <a:xfrm>
              <a:off x="8255693" y="290014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6613446" y="238203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052661" y="547432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9111982" y="488576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772399" y="582009"/>
              <a:ext cx="115261" cy="10757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95567" y="289955"/>
              <a:ext cx="115261" cy="10757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9555566" y="238203"/>
              <a:ext cx="115261" cy="10757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581542" y="483469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5308" y="601220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75010" y="574326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66680" y="286173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438597" y="621290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179066" y="247249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19465" y="583928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40063" y="229478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846274" y="596154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739882" y="485960"/>
              <a:ext cx="115260" cy="11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30030" y="353293"/>
              <a:ext cx="115260" cy="11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33806" y="409118"/>
              <a:ext cx="115261" cy="115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56925" y="267415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27947" y="649941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41298" y="481105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37665" y="631955"/>
              <a:ext cx="115261" cy="115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670893" y="473061"/>
              <a:ext cx="115261" cy="115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127542" y="506030"/>
              <a:ext cx="115261" cy="115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519030" y="247249"/>
              <a:ext cx="115261" cy="115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24749" y="275581"/>
              <a:ext cx="115261" cy="11526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40507" y="399383"/>
              <a:ext cx="115261" cy="11526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233188" y="1269266"/>
              <a:ext cx="912695" cy="616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593969" y="1269266"/>
              <a:ext cx="912695" cy="616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953548" y="1269266"/>
              <a:ext cx="912695" cy="616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7696252" y="1381062"/>
              <a:ext cx="115261" cy="107577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7948545" y="1685222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8316098" y="1381061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657139" y="1632659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8173528" y="1663395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997775" y="1396959"/>
              <a:ext cx="115261" cy="115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351678" y="1366420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32495" y="1580458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672487" y="1675648"/>
              <a:ext cx="115260" cy="1152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586360" y="1447956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44176" y="1648754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9038682" y="1505586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9292240" y="1366420"/>
              <a:ext cx="115261" cy="107577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613049" y="1675648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613197" y="1414330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9365744" y="1564364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176979" y="1711148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6838651" y="1352189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373755" y="863212"/>
              <a:ext cx="310436" cy="3971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6684191" y="883425"/>
              <a:ext cx="341901" cy="3769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684190" y="897569"/>
              <a:ext cx="1" cy="3628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742926" y="862187"/>
              <a:ext cx="310436" cy="3971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8053362" y="882400"/>
              <a:ext cx="341901" cy="3769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053361" y="896544"/>
              <a:ext cx="1" cy="3628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9084273" y="862187"/>
              <a:ext cx="310436" cy="3971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9394709" y="882400"/>
              <a:ext cx="341901" cy="3769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94708" y="896544"/>
              <a:ext cx="1" cy="3628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6812398" y="185531"/>
            <a:ext cx="4413942" cy="3173770"/>
            <a:chOff x="2161350" y="2691095"/>
            <a:chExt cx="4303352" cy="3094252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2">
              <a:off x="2836784" y="2691095"/>
              <a:ext cx="3484609" cy="2871504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06" y="5065680"/>
              <a:ext cx="719667" cy="719667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373" y="3402885"/>
              <a:ext cx="719667" cy="719667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2344" y="2915188"/>
              <a:ext cx="719667" cy="719667"/>
            </a:xfrm>
            <a:prstGeom prst="rect">
              <a:avLst/>
            </a:prstGeom>
          </p:spPr>
        </p:pic>
        <p:sp>
          <p:nvSpPr>
            <p:cNvPr id="140" name="Oval 139"/>
            <p:cNvSpPr/>
            <p:nvPr/>
          </p:nvSpPr>
          <p:spPr>
            <a:xfrm>
              <a:off x="3632512" y="3510093"/>
              <a:ext cx="1467997" cy="1127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18946111">
              <a:off x="4191262" y="2990309"/>
              <a:ext cx="1848664" cy="1152786"/>
            </a:xfrm>
            <a:prstGeom prst="ellipse">
              <a:avLst/>
            </a:prstGeom>
            <a:solidFill>
              <a:schemeClr val="accent2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 rot="1876072">
              <a:off x="4200623" y="4171440"/>
              <a:ext cx="2264079" cy="115730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350" y="4261903"/>
              <a:ext cx="758557" cy="758557"/>
            </a:xfrm>
            <a:prstGeom prst="rect">
              <a:avLst/>
            </a:prstGeom>
          </p:spPr>
        </p:pic>
        <p:sp>
          <p:nvSpPr>
            <p:cNvPr id="144" name="Oval 143"/>
            <p:cNvSpPr/>
            <p:nvPr/>
          </p:nvSpPr>
          <p:spPr>
            <a:xfrm rot="752194">
              <a:off x="2765752" y="3749345"/>
              <a:ext cx="1276987" cy="117372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2314173" y="2587704"/>
            <a:ext cx="7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 A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970913" y="2579237"/>
            <a:ext cx="7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 B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560443" y="2582576"/>
            <a:ext cx="7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 C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386048" y="471388"/>
            <a:ext cx="18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Population</a:t>
            </a:r>
          </a:p>
        </p:txBody>
      </p:sp>
    </p:spTree>
    <p:extLst>
      <p:ext uri="{BB962C8B-B14F-4D97-AF65-F5344CB8AC3E}">
        <p14:creationId xmlns:p14="http://schemas.microsoft.com/office/powerpoint/2010/main" val="41078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8</cp:revision>
  <dcterms:created xsi:type="dcterms:W3CDTF">2017-06-26T21:41:52Z</dcterms:created>
  <dcterms:modified xsi:type="dcterms:W3CDTF">2017-06-26T22:51:49Z</dcterms:modified>
</cp:coreProperties>
</file>