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3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0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3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95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8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8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97D-237B-4FB5-B839-CD9EB51CCC42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7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697D-237B-4FB5-B839-CD9EB51CCC42}" type="datetimeFigureOut">
              <a:rPr lang="en-US" smtClean="0"/>
              <a:t>6/27/2017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41B4-2CBC-4A1D-A449-94F4EB85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/>
          <p:cNvGrpSpPr/>
          <p:nvPr/>
        </p:nvGrpSpPr>
        <p:grpSpPr>
          <a:xfrm>
            <a:off x="2157541" y="769731"/>
            <a:ext cx="4271179" cy="1890846"/>
            <a:chOff x="2157541" y="185531"/>
            <a:chExt cx="4271179" cy="1890846"/>
          </a:xfrm>
        </p:grpSpPr>
        <p:sp>
          <p:nvSpPr>
            <p:cNvPr id="4" name="Rounded Rectangle 3"/>
            <p:cNvSpPr/>
            <p:nvPr/>
          </p:nvSpPr>
          <p:spPr>
            <a:xfrm>
              <a:off x="2160557" y="185531"/>
              <a:ext cx="4265992" cy="72531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2367528" y="310840"/>
              <a:ext cx="135666" cy="126622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2664485" y="668847"/>
              <a:ext cx="135666" cy="126622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3276461" y="663501"/>
              <a:ext cx="135666" cy="126622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5123047" y="310839"/>
              <a:ext cx="135666" cy="126622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4027187" y="474642"/>
              <a:ext cx="135666" cy="126622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/>
            <p:cNvSpPr/>
            <p:nvPr/>
          </p:nvSpPr>
          <p:spPr>
            <a:xfrm>
              <a:off x="3097108" y="310839"/>
              <a:ext cx="135666" cy="126622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6001859" y="732159"/>
              <a:ext cx="135666" cy="126622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4325633" y="310839"/>
              <a:ext cx="135666" cy="126622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94795" y="508326"/>
              <a:ext cx="135666" cy="126622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009275" y="562769"/>
              <a:ext cx="135665" cy="1356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21490" y="606979"/>
              <a:ext cx="135665" cy="13566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703236" y="674811"/>
              <a:ext cx="135665" cy="13566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711243" y="281911"/>
              <a:ext cx="135665" cy="13566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001859" y="296683"/>
              <a:ext cx="135665" cy="13566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703411" y="367231"/>
              <a:ext cx="135665" cy="13566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929298" y="643156"/>
              <a:ext cx="135665" cy="13566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316803" y="643156"/>
              <a:ext cx="135665" cy="13566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505673" y="516534"/>
              <a:ext cx="135665" cy="1356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6139789" y="509613"/>
              <a:ext cx="135665" cy="1356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722431" y="329552"/>
              <a:ext cx="135666" cy="13566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274998" y="710988"/>
              <a:ext cx="135666" cy="13566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757813" y="702888"/>
              <a:ext cx="135666" cy="13566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51817" y="303990"/>
              <a:ext cx="135666" cy="13566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45357" y="619067"/>
              <a:ext cx="135666" cy="13566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2157541" y="1351058"/>
              <a:ext cx="1074274" cy="72531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757813" y="1351058"/>
              <a:ext cx="1074274" cy="72531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5354446" y="1351058"/>
              <a:ext cx="1074274" cy="72531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>
              <a:off x="5926963" y="1446468"/>
              <a:ext cx="135666" cy="126622"/>
            </a:xfrm>
            <a:prstGeom prst="triangl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/>
            <p:cNvSpPr/>
            <p:nvPr/>
          </p:nvSpPr>
          <p:spPr>
            <a:xfrm>
              <a:off x="6198711" y="1643954"/>
              <a:ext cx="135666" cy="126622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5813191" y="1698398"/>
              <a:ext cx="135665" cy="135665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5507152" y="1810440"/>
              <a:ext cx="135665" cy="13566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507327" y="1502860"/>
              <a:ext cx="135665" cy="13566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078914" y="1846616"/>
              <a:ext cx="135666" cy="13566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2596443" y="1589636"/>
              <a:ext cx="135666" cy="126622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926744" y="1739676"/>
              <a:ext cx="135665" cy="13566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606304" y="1846617"/>
              <a:ext cx="135665" cy="13566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290858" y="1736893"/>
              <a:ext cx="135666" cy="13566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53165" y="1461637"/>
              <a:ext cx="135666" cy="135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3937593" y="1729212"/>
              <a:ext cx="135666" cy="126622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/>
            <p:cNvSpPr/>
            <p:nvPr/>
          </p:nvSpPr>
          <p:spPr>
            <a:xfrm>
              <a:off x="4459707" y="1434514"/>
              <a:ext cx="135666" cy="126622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4322030" y="1885421"/>
              <a:ext cx="135665" cy="13566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4016553" y="1445162"/>
              <a:ext cx="135665" cy="135665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198688" y="1635687"/>
              <a:ext cx="135666" cy="135666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4595451" y="1710950"/>
              <a:ext cx="135666" cy="135666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329284" y="1473313"/>
              <a:ext cx="135666" cy="1356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>
              <a:endCxn id="59" idx="0"/>
            </p:cNvCxnSpPr>
            <p:nvPr/>
          </p:nvCxnSpPr>
          <p:spPr>
            <a:xfrm>
              <a:off x="2329284" y="907332"/>
              <a:ext cx="365394" cy="44372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59" idx="0"/>
            </p:cNvCxnSpPr>
            <p:nvPr/>
          </p:nvCxnSpPr>
          <p:spPr>
            <a:xfrm flipV="1">
              <a:off x="2694678" y="920777"/>
              <a:ext cx="3602520" cy="430281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4" idx="2"/>
              <a:endCxn id="59" idx="0"/>
            </p:cNvCxnSpPr>
            <p:nvPr/>
          </p:nvCxnSpPr>
          <p:spPr>
            <a:xfrm flipH="1">
              <a:off x="2694678" y="910850"/>
              <a:ext cx="1598875" cy="44020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2329284" y="910850"/>
              <a:ext cx="1967036" cy="45004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flipV="1">
              <a:off x="4296320" y="913045"/>
              <a:ext cx="2000878" cy="447853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4296319" y="933820"/>
              <a:ext cx="1" cy="42707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2329284" y="914400"/>
              <a:ext cx="3565485" cy="43665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5894769" y="907332"/>
              <a:ext cx="402429" cy="44372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4" idx="2"/>
            </p:cNvCxnSpPr>
            <p:nvPr/>
          </p:nvCxnSpPr>
          <p:spPr>
            <a:xfrm>
              <a:off x="4293553" y="910850"/>
              <a:ext cx="1601216" cy="44020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8037634" y="4957340"/>
            <a:ext cx="3970676" cy="1656014"/>
            <a:chOff x="5895567" y="229478"/>
            <a:chExt cx="3970676" cy="1656014"/>
          </a:xfrm>
        </p:grpSpPr>
        <p:sp>
          <p:nvSpPr>
            <p:cNvPr id="12" name="Isosceles Triangle 11"/>
            <p:cNvSpPr/>
            <p:nvPr/>
          </p:nvSpPr>
          <p:spPr>
            <a:xfrm>
              <a:off x="8255693" y="290014"/>
              <a:ext cx="115261" cy="107577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6613446" y="238203"/>
              <a:ext cx="115261" cy="107577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7052661" y="547432"/>
              <a:ext cx="115261" cy="107577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9111982" y="488576"/>
              <a:ext cx="115261" cy="107577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7772399" y="582009"/>
              <a:ext cx="115261" cy="107577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95567" y="289955"/>
              <a:ext cx="115261" cy="107577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9555566" y="238203"/>
              <a:ext cx="115261" cy="107577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8581542" y="483469"/>
              <a:ext cx="115260" cy="1152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355308" y="601220"/>
              <a:ext cx="115260" cy="1152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275010" y="574326"/>
              <a:ext cx="115260" cy="1152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466680" y="286173"/>
              <a:ext cx="115260" cy="1152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9438597" y="621290"/>
              <a:ext cx="115260" cy="1152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9179066" y="247249"/>
              <a:ext cx="115260" cy="1152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919465" y="583928"/>
              <a:ext cx="115260" cy="1152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040063" y="229478"/>
              <a:ext cx="115260" cy="1152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8846274" y="596154"/>
              <a:ext cx="115260" cy="1152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739882" y="485960"/>
              <a:ext cx="115260" cy="11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830030" y="353293"/>
              <a:ext cx="115260" cy="115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333806" y="409118"/>
              <a:ext cx="115261" cy="115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56925" y="267415"/>
              <a:ext cx="115261" cy="11526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627947" y="649941"/>
              <a:ext cx="115261" cy="11526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041298" y="481105"/>
              <a:ext cx="115261" cy="11526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37665" y="631955"/>
              <a:ext cx="115261" cy="11526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670893" y="473061"/>
              <a:ext cx="115261" cy="11526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127542" y="506030"/>
              <a:ext cx="115261" cy="115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8519030" y="247249"/>
              <a:ext cx="115261" cy="1152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824749" y="275581"/>
              <a:ext cx="115261" cy="11526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240507" y="399383"/>
              <a:ext cx="115261" cy="11526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6233188" y="1269266"/>
              <a:ext cx="912695" cy="6162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593969" y="1269266"/>
              <a:ext cx="912695" cy="6162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8953548" y="1269266"/>
              <a:ext cx="912695" cy="61622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7696252" y="1381062"/>
              <a:ext cx="115261" cy="107577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7948545" y="1685222"/>
              <a:ext cx="115261" cy="107577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8316098" y="1381061"/>
              <a:ext cx="115261" cy="107577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7657139" y="1632659"/>
              <a:ext cx="115260" cy="1152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8173528" y="1663395"/>
              <a:ext cx="115260" cy="1152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997775" y="1396959"/>
              <a:ext cx="115261" cy="11526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6351678" y="1366420"/>
              <a:ext cx="115261" cy="107577"/>
            </a:xfrm>
            <a:prstGeom prst="triangl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932495" y="1580458"/>
              <a:ext cx="115260" cy="1152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6672487" y="1675648"/>
              <a:ext cx="115260" cy="1152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6586360" y="1447956"/>
              <a:ext cx="115260" cy="1152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6344176" y="1648754"/>
              <a:ext cx="115260" cy="1152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9038682" y="1505586"/>
              <a:ext cx="115261" cy="107577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/>
            <p:cNvSpPr/>
            <p:nvPr/>
          </p:nvSpPr>
          <p:spPr>
            <a:xfrm>
              <a:off x="9292240" y="1366420"/>
              <a:ext cx="115261" cy="107577"/>
            </a:xfrm>
            <a:prstGeom prst="triangl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9613049" y="1675648"/>
              <a:ext cx="115260" cy="1152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9613197" y="1414330"/>
              <a:ext cx="115260" cy="11526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9365744" y="1564364"/>
              <a:ext cx="115260" cy="1152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176979" y="1711148"/>
              <a:ext cx="115261" cy="115261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Isosceles Triangle 98"/>
            <p:cNvSpPr/>
            <p:nvPr/>
          </p:nvSpPr>
          <p:spPr>
            <a:xfrm>
              <a:off x="6838651" y="1352189"/>
              <a:ext cx="115261" cy="107577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6373755" y="863212"/>
              <a:ext cx="310436" cy="3971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V="1">
              <a:off x="6684191" y="883425"/>
              <a:ext cx="341901" cy="37698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6684190" y="897569"/>
              <a:ext cx="1" cy="36284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742926" y="862187"/>
              <a:ext cx="310436" cy="3971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8053362" y="882400"/>
              <a:ext cx="341901" cy="37698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8053361" y="896544"/>
              <a:ext cx="1" cy="36284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9084273" y="862187"/>
              <a:ext cx="310436" cy="3971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9394709" y="882400"/>
              <a:ext cx="341901" cy="37698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9394708" y="896544"/>
              <a:ext cx="1" cy="36284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6812398" y="185531"/>
            <a:ext cx="4413942" cy="3173770"/>
            <a:chOff x="2161350" y="2691095"/>
            <a:chExt cx="4303352" cy="3094252"/>
          </a:xfrm>
        </p:grpSpPr>
        <p:pic>
          <p:nvPicPr>
            <p:cNvPr id="135" name="Picture 13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2002">
              <a:off x="2836784" y="2691095"/>
              <a:ext cx="3484609" cy="2871504"/>
            </a:xfrm>
            <a:prstGeom prst="rect">
              <a:avLst/>
            </a:prstGeom>
          </p:spPr>
        </p:pic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6706" y="5065680"/>
              <a:ext cx="719667" cy="719667"/>
            </a:xfrm>
            <a:prstGeom prst="rect">
              <a:avLst/>
            </a:prstGeom>
          </p:spPr>
        </p:pic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6373" y="3402885"/>
              <a:ext cx="719667" cy="719667"/>
            </a:xfrm>
            <a:prstGeom prst="rect">
              <a:avLst/>
            </a:prstGeom>
          </p:spPr>
        </p:pic>
        <p:pic>
          <p:nvPicPr>
            <p:cNvPr id="138" name="Picture 1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2344" y="2915188"/>
              <a:ext cx="719667" cy="719667"/>
            </a:xfrm>
            <a:prstGeom prst="rect">
              <a:avLst/>
            </a:prstGeom>
          </p:spPr>
        </p:pic>
        <p:sp>
          <p:nvSpPr>
            <p:cNvPr id="140" name="Oval 139"/>
            <p:cNvSpPr/>
            <p:nvPr/>
          </p:nvSpPr>
          <p:spPr>
            <a:xfrm>
              <a:off x="3632512" y="3510093"/>
              <a:ext cx="1467997" cy="1127943"/>
            </a:xfrm>
            <a:prstGeom prst="ellipse">
              <a:avLst/>
            </a:prstGeom>
            <a:solidFill>
              <a:schemeClr val="accent6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 rot="18946111">
              <a:off x="4191262" y="2990309"/>
              <a:ext cx="1848664" cy="1152786"/>
            </a:xfrm>
            <a:prstGeom prst="ellipse">
              <a:avLst/>
            </a:prstGeom>
            <a:solidFill>
              <a:schemeClr val="accent2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 rot="1876072">
              <a:off x="4200623" y="4171440"/>
              <a:ext cx="2264079" cy="1157300"/>
            </a:xfrm>
            <a:prstGeom prst="ellipse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350" y="4261903"/>
              <a:ext cx="758557" cy="758557"/>
            </a:xfrm>
            <a:prstGeom prst="rect">
              <a:avLst/>
            </a:prstGeom>
          </p:spPr>
        </p:pic>
        <p:sp>
          <p:nvSpPr>
            <p:cNvPr id="144" name="Oval 143"/>
            <p:cNvSpPr/>
            <p:nvPr/>
          </p:nvSpPr>
          <p:spPr>
            <a:xfrm rot="752194">
              <a:off x="2765752" y="3749345"/>
              <a:ext cx="1276987" cy="1173720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TextBox 160"/>
          <p:cNvSpPr txBox="1"/>
          <p:nvPr/>
        </p:nvSpPr>
        <p:spPr>
          <a:xfrm>
            <a:off x="2314173" y="2587704"/>
            <a:ext cx="7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Bag A</a:t>
            </a:r>
            <a:endParaRPr lang="en-US" dirty="0"/>
          </a:p>
        </p:txBody>
      </p:sp>
      <p:sp>
        <p:nvSpPr>
          <p:cNvPr id="162" name="TextBox 161"/>
          <p:cNvSpPr txBox="1"/>
          <p:nvPr/>
        </p:nvSpPr>
        <p:spPr>
          <a:xfrm>
            <a:off x="3970913" y="2579237"/>
            <a:ext cx="7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Bag B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560443" y="2582576"/>
            <a:ext cx="748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Bag C</a:t>
            </a:r>
            <a:endParaRPr lang="en-US" dirty="0"/>
          </a:p>
        </p:txBody>
      </p:sp>
      <p:sp>
        <p:nvSpPr>
          <p:cNvPr id="164" name="TextBox 163"/>
          <p:cNvSpPr txBox="1"/>
          <p:nvPr/>
        </p:nvSpPr>
        <p:spPr>
          <a:xfrm>
            <a:off x="3386048" y="471388"/>
            <a:ext cx="189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Global Population</a:t>
            </a:r>
          </a:p>
        </p:txBody>
      </p:sp>
    </p:spTree>
    <p:extLst>
      <p:ext uri="{BB962C8B-B14F-4D97-AF65-F5344CB8AC3E}">
        <p14:creationId xmlns:p14="http://schemas.microsoft.com/office/powerpoint/2010/main" val="41078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Bernd Malle</dc:creator>
  <cp:lastModifiedBy>Bernd Malle</cp:lastModifiedBy>
  <cp:revision>9</cp:revision>
  <dcterms:created xsi:type="dcterms:W3CDTF">2017-06-26T21:41:52Z</dcterms:created>
  <dcterms:modified xsi:type="dcterms:W3CDTF">2017-06-27T01:37:56Z</dcterms:modified>
</cp:coreProperties>
</file>