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1017905" y="774065"/>
            <a:ext cx="8570595" cy="4822190"/>
            <a:chOff x="1603" y="1219"/>
            <a:chExt cx="13497" cy="7594"/>
          </a:xfrm>
        </p:grpSpPr>
        <p:sp>
          <p:nvSpPr>
            <p:cNvPr id="4" name="Striped Right Arrow 3"/>
            <p:cNvSpPr/>
            <p:nvPr/>
          </p:nvSpPr>
          <p:spPr>
            <a:xfrm>
              <a:off x="4240" y="2893"/>
              <a:ext cx="10861" cy="566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Striped Right Arrow 5"/>
            <p:cNvSpPr/>
            <p:nvPr/>
          </p:nvSpPr>
          <p:spPr>
            <a:xfrm>
              <a:off x="4263" y="7543"/>
              <a:ext cx="10772" cy="566"/>
            </a:xfrm>
            <a:prstGeom prst="strip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lapto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6" y="6073"/>
              <a:ext cx="2446" cy="2740"/>
            </a:xfrm>
            <a:prstGeom prst="rect">
              <a:avLst/>
            </a:prstGeom>
          </p:spPr>
        </p:pic>
        <p:pic>
          <p:nvPicPr>
            <p:cNvPr id="8" name="Picture 7" descr="serv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" y="2300"/>
              <a:ext cx="2474" cy="2474"/>
            </a:xfrm>
            <a:prstGeom prst="rect">
              <a:avLst/>
            </a:prstGeom>
          </p:spPr>
        </p:pic>
        <p:sp>
          <p:nvSpPr>
            <p:cNvPr id="9" name="Striped Right Arrow 8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Striped Right Arrow 9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initial page request</a:t>
              </a:r>
              <a:endParaRPr lang="x-none" altLang="en-US" b="1"/>
            </a:p>
          </p:txBody>
        </p:sp>
        <p:sp>
          <p:nvSpPr>
            <p:cNvPr id="12" name="Text Box 11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server sends page</a:t>
              </a:r>
              <a:endParaRPr lang="x-none" altLang="en-US" b="1"/>
            </a:p>
          </p:txBody>
        </p:sp>
        <p:sp>
          <p:nvSpPr>
            <p:cNvPr id="13" name="Striped Right Arrow 12"/>
            <p:cNvSpPr/>
            <p:nvPr/>
          </p:nvSpPr>
          <p:spPr>
            <a:xfrm rot="17820000">
              <a:off x="9155" y="5153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Striped Right Arrow 13"/>
            <p:cNvSpPr/>
            <p:nvPr/>
          </p:nvSpPr>
          <p:spPr>
            <a:xfrm rot="4020000">
              <a:off x="11391" y="5249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 rot="17880000">
              <a:off x="8965" y="4993"/>
              <a:ext cx="394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client requests new page</a:t>
              </a:r>
              <a:endParaRPr lang="x-none" altLang="en-US" b="1"/>
            </a:p>
          </p:txBody>
        </p:sp>
        <p:sp>
          <p:nvSpPr>
            <p:cNvPr id="16" name="Text Box 15"/>
            <p:cNvSpPr txBox="1"/>
            <p:nvPr/>
          </p:nvSpPr>
          <p:spPr>
            <a:xfrm rot="4080000">
              <a:off x="11543" y="5434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server sends page</a:t>
              </a:r>
              <a:endParaRPr lang="x-none" altLang="en-US" b="1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7638" y="7906"/>
              <a:ext cx="36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user interacts with page</a:t>
              </a:r>
              <a:endParaRPr lang="x-none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088" y="1219"/>
              <a:ext cx="12995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3200">
                  <a:latin typeface="+mn-ea"/>
                </a:rPr>
                <a:t>Traditional request / response model &lt; 2005</a:t>
              </a:r>
              <a:endParaRPr lang="x-none" altLang="en-US" sz="3200">
                <a:latin typeface="+mn-ea"/>
              </a:endParaRPr>
            </a:p>
          </p:txBody>
        </p:sp>
        <p:pic>
          <p:nvPicPr>
            <p:cNvPr id="19" name="Picture 18" descr="computer-1331579_960_7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9" y="6411"/>
              <a:ext cx="1235" cy="1235"/>
            </a:xfrm>
            <a:prstGeom prst="rect">
              <a:avLst/>
            </a:prstGeom>
          </p:spPr>
        </p:pic>
        <p:pic>
          <p:nvPicPr>
            <p:cNvPr id="20" name="Picture 19" descr="htm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3" y="4807"/>
              <a:ext cx="1031" cy="1031"/>
            </a:xfrm>
            <a:prstGeom prst="rect">
              <a:avLst/>
            </a:prstGeom>
          </p:spPr>
        </p:pic>
        <p:pic>
          <p:nvPicPr>
            <p:cNvPr id="21" name="Picture 20" descr="html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73" y="4821"/>
              <a:ext cx="1031" cy="1031"/>
            </a:xfrm>
            <a:prstGeom prst="rect">
              <a:avLst/>
            </a:prstGeom>
          </p:spPr>
        </p:pic>
        <p:pic>
          <p:nvPicPr>
            <p:cNvPr id="22" name="Picture 21" descr="curved_arrow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400000">
              <a:off x="8509" y="6079"/>
              <a:ext cx="1654" cy="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triped Right Arrow 3"/>
          <p:cNvSpPr/>
          <p:nvPr/>
        </p:nvSpPr>
        <p:spPr>
          <a:xfrm>
            <a:off x="2692400" y="1837055"/>
            <a:ext cx="6896735" cy="35941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2707005" y="4789805"/>
            <a:ext cx="6840220" cy="35941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lap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3856355"/>
            <a:ext cx="1553210" cy="1739900"/>
          </a:xfrm>
          <a:prstGeom prst="rect">
            <a:avLst/>
          </a:prstGeom>
        </p:spPr>
      </p:pic>
      <p:pic>
        <p:nvPicPr>
          <p:cNvPr id="8" name="Picture 7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1460500"/>
            <a:ext cx="1570990" cy="15709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20520000">
            <a:off x="2679700" y="2159635"/>
            <a:ext cx="620395" cy="2747010"/>
            <a:chOff x="4749" y="3340"/>
            <a:chExt cx="977" cy="4326"/>
          </a:xfrm>
        </p:grpSpPr>
        <p:sp>
          <p:nvSpPr>
            <p:cNvPr id="9" name="Striped Right Arrow 8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initial page request</a:t>
              </a:r>
              <a:endParaRPr lang="x-none" altLang="en-US" b="1"/>
            </a:p>
          </p:txBody>
        </p:sp>
      </p:grpSp>
      <p:grpSp>
        <p:nvGrpSpPr>
          <p:cNvPr id="5" name="Group 4"/>
          <p:cNvGrpSpPr/>
          <p:nvPr/>
        </p:nvGrpSpPr>
        <p:grpSpPr>
          <a:xfrm rot="660000">
            <a:off x="3568065" y="2123440"/>
            <a:ext cx="628650" cy="2747010"/>
            <a:chOff x="6972" y="3436"/>
            <a:chExt cx="990" cy="4326"/>
          </a:xfrm>
        </p:grpSpPr>
        <p:sp>
          <p:nvSpPr>
            <p:cNvPr id="10" name="Striped Right Arrow 9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server sends page</a:t>
              </a:r>
              <a:endParaRPr lang="x-none" altLang="en-US" b="1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4850130" y="5020310"/>
            <a:ext cx="2324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this goes on forever...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325880" y="774065"/>
            <a:ext cx="87325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latin typeface="+mn-ea"/>
              </a:rPr>
              <a:t>Longpolling via Ajax 2005 - 2012 (&amp; still in use)</a:t>
            </a:r>
            <a:endParaRPr lang="x-none" altLang="en-US" sz="3200">
              <a:latin typeface="+mn-ea"/>
            </a:endParaRPr>
          </a:p>
        </p:txBody>
      </p:sp>
      <p:pic>
        <p:nvPicPr>
          <p:cNvPr id="20" name="Picture 19" descr="htm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10" y="3128645"/>
            <a:ext cx="654685" cy="654685"/>
          </a:xfrm>
          <a:prstGeom prst="rect">
            <a:avLst/>
          </a:prstGeom>
        </p:spPr>
      </p:pic>
      <p:pic>
        <p:nvPicPr>
          <p:cNvPr id="2" name="Picture 1" descr="js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445" y="3049270"/>
            <a:ext cx="787400" cy="787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0520000">
            <a:off x="4622784" y="2163347"/>
            <a:ext cx="619760" cy="2747010"/>
            <a:chOff x="4750" y="3340"/>
            <a:chExt cx="976" cy="4326"/>
          </a:xfrm>
        </p:grpSpPr>
        <p:sp>
          <p:nvSpPr>
            <p:cNvPr id="24" name="Striped Right Arrow 23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are there new data?</a:t>
              </a:r>
              <a:endParaRPr lang="x-none" altLang="en-US" b="1"/>
            </a:p>
          </p:txBody>
        </p:sp>
      </p:grpSp>
      <p:grpSp>
        <p:nvGrpSpPr>
          <p:cNvPr id="26" name="Group 25"/>
          <p:cNvGrpSpPr/>
          <p:nvPr/>
        </p:nvGrpSpPr>
        <p:grpSpPr>
          <a:xfrm rot="660000">
            <a:off x="5511159" y="2127311"/>
            <a:ext cx="628015" cy="2747010"/>
            <a:chOff x="6973" y="3436"/>
            <a:chExt cx="989" cy="4326"/>
          </a:xfrm>
        </p:grpSpPr>
        <p:sp>
          <p:nvSpPr>
            <p:cNvPr id="27" name="Striped Right Arrow 26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x-none" altLang="en-US" b="1"/>
                <a:t>     NO</a:t>
              </a:r>
              <a:endParaRPr lang="x-none" altLang="en-US" b="1"/>
            </a:p>
          </p:txBody>
        </p:sp>
      </p:grpSp>
      <p:grpSp>
        <p:nvGrpSpPr>
          <p:cNvPr id="29" name="Group 28"/>
          <p:cNvGrpSpPr/>
          <p:nvPr/>
        </p:nvGrpSpPr>
        <p:grpSpPr>
          <a:xfrm rot="20520000">
            <a:off x="6386814" y="2163982"/>
            <a:ext cx="619760" cy="2747010"/>
            <a:chOff x="4750" y="3340"/>
            <a:chExt cx="976" cy="4326"/>
          </a:xfrm>
        </p:grpSpPr>
        <p:sp>
          <p:nvSpPr>
            <p:cNvPr id="30" name="Striped Right Arrow 29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ym typeface="+mn-ea"/>
                </a:rPr>
                <a:t>are there new data?</a:t>
              </a:r>
              <a:endParaRPr lang="x-none" altLang="en-US" b="1"/>
            </a:p>
          </p:txBody>
        </p:sp>
      </p:grpSp>
      <p:grpSp>
        <p:nvGrpSpPr>
          <p:cNvPr id="32" name="Group 31"/>
          <p:cNvGrpSpPr/>
          <p:nvPr/>
        </p:nvGrpSpPr>
        <p:grpSpPr>
          <a:xfrm rot="660000">
            <a:off x="7275189" y="2127946"/>
            <a:ext cx="628015" cy="2747010"/>
            <a:chOff x="6973" y="3436"/>
            <a:chExt cx="989" cy="4326"/>
          </a:xfrm>
        </p:grpSpPr>
        <p:sp>
          <p:nvSpPr>
            <p:cNvPr id="33" name="Striped Right Arrow 32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              NO</a:t>
              </a:r>
              <a:endParaRPr lang="x-none" altLang="en-US" b="1"/>
            </a:p>
          </p:txBody>
        </p:sp>
      </p:grpSp>
      <p:grpSp>
        <p:nvGrpSpPr>
          <p:cNvPr id="35" name="Group 34"/>
          <p:cNvGrpSpPr/>
          <p:nvPr/>
        </p:nvGrpSpPr>
        <p:grpSpPr>
          <a:xfrm rot="20520000">
            <a:off x="8048609" y="2154457"/>
            <a:ext cx="619760" cy="2747010"/>
            <a:chOff x="4750" y="3340"/>
            <a:chExt cx="976" cy="4326"/>
          </a:xfrm>
        </p:grpSpPr>
        <p:sp>
          <p:nvSpPr>
            <p:cNvPr id="36" name="Striped Right Arrow 35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ym typeface="+mn-ea"/>
                </a:rPr>
                <a:t>are there new data?</a:t>
              </a:r>
              <a:endParaRPr lang="x-none" altLang="en-US" b="1"/>
            </a:p>
          </p:txBody>
        </p:sp>
      </p:grpSp>
      <p:grpSp>
        <p:nvGrpSpPr>
          <p:cNvPr id="38" name="Group 37"/>
          <p:cNvGrpSpPr/>
          <p:nvPr/>
        </p:nvGrpSpPr>
        <p:grpSpPr>
          <a:xfrm rot="660000">
            <a:off x="8936984" y="2118421"/>
            <a:ext cx="628015" cy="2747010"/>
            <a:chOff x="6973" y="3436"/>
            <a:chExt cx="989" cy="4326"/>
          </a:xfrm>
        </p:grpSpPr>
        <p:sp>
          <p:nvSpPr>
            <p:cNvPr id="39" name="Striped Right Arrow 38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             YES</a:t>
              </a:r>
              <a:endParaRPr lang="x-none" altLang="en-US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 descr="Meteor_p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332230"/>
            <a:ext cx="1944370" cy="217614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460000">
            <a:off x="2539365" y="1849755"/>
            <a:ext cx="5184140" cy="3686175"/>
          </a:xfrm>
          <a:prstGeom prst="ellipse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580000">
            <a:off x="2946400" y="2275840"/>
            <a:ext cx="2777490" cy="1493520"/>
          </a:xfrm>
          <a:prstGeom prst="ellipse">
            <a:avLst/>
          </a:prstGeom>
          <a:solidFill>
            <a:schemeClr val="accent6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42435" y="2957830"/>
            <a:ext cx="2804795" cy="2606675"/>
          </a:xfrm>
          <a:prstGeom prst="ellipse">
            <a:avLst/>
          </a:prstGeom>
          <a:solidFill>
            <a:schemeClr val="accent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20640" y="1993265"/>
            <a:ext cx="12846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5400" b="1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x-none" altLang="en-US" sz="5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computer-1331579_960_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4126230"/>
            <a:ext cx="1559560" cy="1559560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 rot="21120000">
            <a:off x="2748915" y="4428490"/>
            <a:ext cx="2929890" cy="321310"/>
          </a:xfrm>
          <a:prstGeom prst="stripedRightArrow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 rot="21060000">
            <a:off x="2896870" y="4692015"/>
            <a:ext cx="2687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I request to see</a:t>
            </a:r>
            <a:endParaRPr lang="x-none" altLang="en-US" b="1"/>
          </a:p>
        </p:txBody>
      </p:sp>
      <p:sp>
        <p:nvSpPr>
          <p:cNvPr id="13" name="Text Box 12"/>
          <p:cNvSpPr txBox="1"/>
          <p:nvPr/>
        </p:nvSpPr>
        <p:spPr>
          <a:xfrm rot="19260000">
            <a:off x="1967865" y="2980690"/>
            <a:ext cx="24517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the server would allow me to see</a:t>
            </a:r>
            <a:endParaRPr lang="x-none" altLang="en-US" b="1"/>
          </a:p>
        </p:txBody>
      </p:sp>
      <p:sp>
        <p:nvSpPr>
          <p:cNvPr id="14" name="Striped Right Arrow 13"/>
          <p:cNvSpPr/>
          <p:nvPr/>
        </p:nvSpPr>
        <p:spPr>
          <a:xfrm rot="8340000">
            <a:off x="2346325" y="3544570"/>
            <a:ext cx="1976120" cy="321310"/>
          </a:xfrm>
          <a:prstGeom prst="stripedRightArrow">
            <a:avLst/>
          </a:prstGeom>
          <a:solidFill>
            <a:schemeClr val="accent6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 rot="19680000">
            <a:off x="4667885" y="2629535"/>
            <a:ext cx="3112135" cy="3454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60000">
            <a:off x="6358255" y="1217295"/>
            <a:ext cx="3110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the server resolves &amp; constantly syncs to the client</a:t>
            </a:r>
            <a:endParaRPr lang="x-none" altLang="en-US" b="1"/>
          </a:p>
        </p:txBody>
      </p:sp>
      <p:pic>
        <p:nvPicPr>
          <p:cNvPr id="9" name="Picture 8" descr="sample_J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10" y="2273300"/>
            <a:ext cx="1814830" cy="1361440"/>
          </a:xfrm>
          <a:prstGeom prst="rect">
            <a:avLst/>
          </a:prstGeom>
        </p:spPr>
      </p:pic>
      <p:pic>
        <p:nvPicPr>
          <p:cNvPr id="16" name="Picture 15" descr="sample_grap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345" y="3869055"/>
            <a:ext cx="1833245" cy="1833245"/>
          </a:xfrm>
          <a:prstGeom prst="rect">
            <a:avLst/>
          </a:prstGeom>
        </p:spPr>
      </p:pic>
      <p:pic>
        <p:nvPicPr>
          <p:cNvPr id="17" name="Picture 16" descr="refres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770" y="3324860"/>
            <a:ext cx="785495" cy="7854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 rot="2640000">
            <a:off x="4011295" y="2441575"/>
            <a:ext cx="958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solidFill>
                  <a:schemeClr val="accent6">
                    <a:lumMod val="75000"/>
                  </a:schemeClr>
                </a:solidFill>
              </a:rPr>
              <a:t>Pub</a:t>
            </a:r>
            <a:endParaRPr lang="x-none" altLang="en-US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 rot="60000">
            <a:off x="5790565" y="3692525"/>
            <a:ext cx="958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solidFill>
                  <a:schemeClr val="accent2">
                    <a:lumMod val="75000"/>
                  </a:schemeClr>
                </a:solidFill>
              </a:rPr>
              <a:t>Sub</a:t>
            </a:r>
            <a:endParaRPr lang="x-none" altLang="en-US" sz="36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11225" y="588645"/>
            <a:ext cx="87325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latin typeface="+mn-ea"/>
              </a:rPr>
              <a:t>Modern Pub/Sub with constant synchronization</a:t>
            </a:r>
            <a:endParaRPr lang="x-none" altLang="en-US" sz="320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Kingsoft Office WPP</Application>
  <PresentationFormat>Widescreen</PresentationFormat>
  <Paragraphs>46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bernd</dc:creator>
  <cp:lastModifiedBy>bernd</cp:lastModifiedBy>
  <cp:revision>12</cp:revision>
  <dcterms:created xsi:type="dcterms:W3CDTF">2017-09-01T07:42:15Z</dcterms:created>
  <dcterms:modified xsi:type="dcterms:W3CDTF">2017-09-01T07:42:15Z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