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 descr="Meteor_p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1332230"/>
            <a:ext cx="1944370" cy="217614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2460000">
            <a:off x="2272665" y="1849755"/>
            <a:ext cx="5184140" cy="3686175"/>
          </a:xfrm>
          <a:prstGeom prst="ellipse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580000">
            <a:off x="2679700" y="2275840"/>
            <a:ext cx="2777490" cy="1493520"/>
          </a:xfrm>
          <a:prstGeom prst="ellipse">
            <a:avLst/>
          </a:prstGeom>
          <a:solidFill>
            <a:schemeClr val="accent6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75735" y="2957830"/>
            <a:ext cx="2804795" cy="2606675"/>
          </a:xfrm>
          <a:prstGeom prst="ellipse">
            <a:avLst/>
          </a:prstGeom>
          <a:solidFill>
            <a:schemeClr val="accent2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853940" y="1993265"/>
            <a:ext cx="128460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5400" b="1">
                <a:solidFill>
                  <a:schemeClr val="accent1">
                    <a:lumMod val="75000"/>
                  </a:schemeClr>
                </a:solidFill>
              </a:rPr>
              <a:t>DB</a:t>
            </a:r>
            <a:endParaRPr lang="x-none" altLang="en-US" sz="5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 descr="computer-1331579_960_7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" y="4126230"/>
            <a:ext cx="1559560" cy="1559560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 rot="21120000">
            <a:off x="2446655" y="4446270"/>
            <a:ext cx="2929890" cy="321310"/>
          </a:xfrm>
          <a:prstGeom prst="stripedRightArrow">
            <a:avLst/>
          </a:prstGeom>
          <a:solidFill>
            <a:schemeClr val="accent2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 rot="21060000">
            <a:off x="2630170" y="4692015"/>
            <a:ext cx="2687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this is what I request to see</a:t>
            </a:r>
            <a:endParaRPr lang="x-none" altLang="en-US" b="1"/>
          </a:p>
        </p:txBody>
      </p:sp>
      <p:sp>
        <p:nvSpPr>
          <p:cNvPr id="13" name="Text Box 12"/>
          <p:cNvSpPr txBox="1"/>
          <p:nvPr/>
        </p:nvSpPr>
        <p:spPr>
          <a:xfrm rot="19260000">
            <a:off x="1736725" y="2962910"/>
            <a:ext cx="24517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this is what the server would allow me to see</a:t>
            </a:r>
            <a:endParaRPr lang="x-none" altLang="en-US" b="1"/>
          </a:p>
        </p:txBody>
      </p:sp>
      <p:sp>
        <p:nvSpPr>
          <p:cNvPr id="14" name="Striped Right Arrow 13"/>
          <p:cNvSpPr/>
          <p:nvPr/>
        </p:nvSpPr>
        <p:spPr>
          <a:xfrm rot="8340000">
            <a:off x="2075815" y="3486785"/>
            <a:ext cx="2152650" cy="321310"/>
          </a:xfrm>
          <a:prstGeom prst="stripedRightArrow">
            <a:avLst/>
          </a:prstGeom>
          <a:solidFill>
            <a:schemeClr val="accent6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 rot="19680000">
            <a:off x="4401185" y="2629535"/>
            <a:ext cx="3112135" cy="3454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60000">
            <a:off x="6091555" y="1217295"/>
            <a:ext cx="31108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this is what the server resolves &amp; constantly syncs to the client</a:t>
            </a:r>
            <a:endParaRPr lang="x-none" altLang="en-US" b="1"/>
          </a:p>
        </p:txBody>
      </p:sp>
      <p:pic>
        <p:nvPicPr>
          <p:cNvPr id="9" name="Picture 8" descr="sample_J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010" y="2273300"/>
            <a:ext cx="1814830" cy="1361440"/>
          </a:xfrm>
          <a:prstGeom prst="rect">
            <a:avLst/>
          </a:prstGeom>
        </p:spPr>
      </p:pic>
      <p:pic>
        <p:nvPicPr>
          <p:cNvPr id="16" name="Picture 15" descr="sample_grap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45" y="3869055"/>
            <a:ext cx="1833245" cy="1833245"/>
          </a:xfrm>
          <a:prstGeom prst="rect">
            <a:avLst/>
          </a:prstGeom>
        </p:spPr>
      </p:pic>
      <p:pic>
        <p:nvPicPr>
          <p:cNvPr id="17" name="Picture 16" descr="refres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070" y="3324860"/>
            <a:ext cx="785495" cy="785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Kingsoft Office WPP</Application>
  <PresentationFormat>Widescreen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bernd</dc:creator>
  <cp:lastModifiedBy>bernd</cp:lastModifiedBy>
  <cp:revision>5</cp:revision>
  <dcterms:created xsi:type="dcterms:W3CDTF">2017-08-30T10:14:28Z</dcterms:created>
  <dcterms:modified xsi:type="dcterms:W3CDTF">2017-08-30T10:14:28Z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