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2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CD7A-3429-4E59-91F7-B6FF424B5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D60F4-99CA-44BD-ACD3-9CD77BD2E8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D72A6-0EF9-4951-817B-ADD5FABB9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D8C7-AFAC-4FD7-A7BD-5E217BBD710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81A5F-E5AF-49E1-9D07-55B131D0B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DFA37-A3B8-4C66-9762-CDBF3B688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34B30-25A3-4990-ADC7-0CC7F4CD5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75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78025-E2FF-41C7-BD0D-A3DF07F47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9E0D78-64F9-43DE-974B-20BCC1B8E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BDC35-F342-4ED1-94AC-F49C415FC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D8C7-AFAC-4FD7-A7BD-5E217BBD710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5C385-07AD-481A-8066-EA406BE22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1CAD6-CE59-4BC3-892B-AFEF13B08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34B30-25A3-4990-ADC7-0CC7F4CD5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10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C3853A-F369-452F-B744-6F7768E9FD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0D5E9-48F2-419A-A416-6A73E00D6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DC64E-6EB0-4529-A204-876A13004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D8C7-AFAC-4FD7-A7BD-5E217BBD710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5301-42CB-4E92-B389-B1CA3C1E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8D025-33F4-422C-BE37-9EAAFB480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34B30-25A3-4990-ADC7-0CC7F4CD5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2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B462-D871-4261-AD46-F0AA5A64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F6A63-AAF6-4D38-8FEA-B338C1A91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B900E-E611-4AF1-96E2-6E8D6A6BF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D8C7-AFAC-4FD7-A7BD-5E217BBD710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F7B43-F3DC-4ABF-A276-452F68E1F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A8C5-C20C-4969-8EEC-0F28E6B8B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34B30-25A3-4990-ADC7-0CC7F4CD5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56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62643-E9D8-4D1A-9DF2-FB9F5A090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64AB8-2AAE-4F7B-BE26-9DC8D3098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B179C-D48F-46B5-B92C-43DACE8B3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D8C7-AFAC-4FD7-A7BD-5E217BBD710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3468F-8127-4EEE-95BB-09676DBAF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FFF5D-5D06-4F33-A3A6-E1A38C204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34B30-25A3-4990-ADC7-0CC7F4CD5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79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E85C6-AEA1-4996-B363-CD9EF2BFB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FA073-C50A-4DDB-9AB4-4FD9C2C51A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DB08C7-7A31-4F0B-B397-836A49668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52DB3-94D5-45AC-B78B-A06BCB43D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D8C7-AFAC-4FD7-A7BD-5E217BBD710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B6EDF-F088-4800-BB44-4916BFB4F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F4641-3569-45CA-897D-FD6178DEE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34B30-25A3-4990-ADC7-0CC7F4CD5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59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75A7F-715E-431A-B97B-4FC112AB9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ADA32-76F3-4BF3-B750-0CC20E5CA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3B115B-0AE9-42B2-BAA1-34677A1EC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7D788A-2C33-411D-89AF-2084E9176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8FF02-0820-46DE-9918-2168B23204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B0798A-8C90-46DE-B3D5-44D260B0C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D8C7-AFAC-4FD7-A7BD-5E217BBD710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E54CAF-7363-4CB1-A629-66B501586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65F505-A8C1-4F76-8F4A-B5FD1439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34B30-25A3-4990-ADC7-0CC7F4CD5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3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8F1A6-7F6C-476F-8D1A-0962D3605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0810A4-CA5A-4A3D-BF00-9413F84EF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D8C7-AFAC-4FD7-A7BD-5E217BBD710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02A763-A033-4F48-BBB8-AC0EAAF80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40C51-AD57-430B-B5C3-0061BBA94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34B30-25A3-4990-ADC7-0CC7F4CD5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22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A0052C-9B52-47F6-B07D-13F6BCF62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D8C7-AFAC-4FD7-A7BD-5E217BBD710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D57C53-74A2-4C7D-B427-CBDE1740E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2FE5E-3FD6-4D09-8ECE-2A6B66E1B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34B30-25A3-4990-ADC7-0CC7F4CD5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4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366A1-1180-4DCB-8785-9C2F8C552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A3351-0B8D-41DE-810A-C13E019B2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9E8D74-A7B5-4458-B77F-6AB37E731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4E84F-0042-4C04-8E85-7B5E25203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D8C7-AFAC-4FD7-A7BD-5E217BBD710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2FFC2-287F-4508-9018-C7742B770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02F62-012D-4F81-93B0-88802CC3C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34B30-25A3-4990-ADC7-0CC7F4CD5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29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053E7-F350-42BF-B9CD-29283C433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BD808B-0171-41AD-8766-FB10D3F8CF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F25E0-B35F-472E-AA7E-6D0DCD2E7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18567-DEFD-46C3-BD98-7BE4DF209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D8C7-AFAC-4FD7-A7BD-5E217BBD710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F3C24-4028-4F81-BD86-AC1BE1574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4CAFD-831A-467D-A93B-D26CF9D1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34B30-25A3-4990-ADC7-0CC7F4CD5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69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31FFD5-66D5-4A72-A958-F9EF526C7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96A58-43FF-4653-91A8-93A7A828A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E5D9B-EF5D-4432-8F62-D54E5E57A2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0D8C7-AFAC-4FD7-A7BD-5E217BBD710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D725E-07EE-4731-9B24-1B6B9EF303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06D94-297C-407A-80AD-3C0FFE01B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34B30-25A3-4990-ADC7-0CC7F4CD5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77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B3566D8-5B46-45B1-B52C-458916278098}"/>
              </a:ext>
            </a:extLst>
          </p:cNvPr>
          <p:cNvSpPr/>
          <p:nvPr/>
        </p:nvSpPr>
        <p:spPr>
          <a:xfrm>
            <a:off x="790108" y="1784413"/>
            <a:ext cx="2370337" cy="1180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1) “Base” description of the graph</a:t>
            </a:r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748B016A-2B45-4A34-909D-65325A274EE5}"/>
              </a:ext>
            </a:extLst>
          </p:cNvPr>
          <p:cNvSpPr/>
          <p:nvPr/>
        </p:nvSpPr>
        <p:spPr>
          <a:xfrm>
            <a:off x="803427" y="577049"/>
            <a:ext cx="2343705" cy="577048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0) Dataset</a:t>
            </a:r>
          </a:p>
        </p:txBody>
      </p:sp>
      <p:sp>
        <p:nvSpPr>
          <p:cNvPr id="6" name="Arrow: Notched Right 5">
            <a:extLst>
              <a:ext uri="{FF2B5EF4-FFF2-40B4-BE49-F238E27FC236}">
                <a16:creationId xmlns:a16="http://schemas.microsoft.com/office/drawing/2014/main" id="{104C56E4-2496-4D91-8DEA-03C89CF3323F}"/>
              </a:ext>
            </a:extLst>
          </p:cNvPr>
          <p:cNvSpPr/>
          <p:nvPr/>
        </p:nvSpPr>
        <p:spPr>
          <a:xfrm rot="5400000">
            <a:off x="1753336" y="1278386"/>
            <a:ext cx="443883" cy="38173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88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Bernd Malle</dc:creator>
  <cp:lastModifiedBy>Bernd Malle</cp:lastModifiedBy>
  <cp:revision>3</cp:revision>
  <dcterms:created xsi:type="dcterms:W3CDTF">2020-11-02T13:07:13Z</dcterms:created>
  <dcterms:modified xsi:type="dcterms:W3CDTF">2020-11-02T13:15:16Z</dcterms:modified>
</cp:coreProperties>
</file>