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Explainability </a:t>
            </a:r>
            <a:br>
              <a:rPr lang="en-US" dirty="0" smtClean="0"/>
            </a:br>
            <a:r>
              <a:rPr lang="en-US" dirty="0" smtClean="0"/>
              <a:t>vs Privacy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[social / information / communication]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872" y="254304"/>
            <a:ext cx="8610600" cy="1293028"/>
          </a:xfrm>
        </p:spPr>
        <p:txBody>
          <a:bodyPr/>
          <a:lstStyle/>
          <a:p>
            <a:r>
              <a:rPr lang="en-US" dirty="0" smtClean="0"/>
              <a:t>Information propagation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41" y="1664472"/>
            <a:ext cx="30410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changes in one node influences the state of all connected nodes</a:t>
            </a:r>
          </a:p>
          <a:p>
            <a:endParaRPr lang="en-US" dirty="0"/>
          </a:p>
          <a:p>
            <a:r>
              <a:rPr lang="en-US" dirty="0" smtClean="0"/>
              <a:t>Changes propagate along edges</a:t>
            </a:r>
          </a:p>
          <a:p>
            <a:endParaRPr lang="en-US" dirty="0"/>
          </a:p>
          <a:p>
            <a:r>
              <a:rPr lang="en-US" dirty="0" smtClean="0"/>
              <a:t>Explainability means that we can trace the origin of any given change in any given node</a:t>
            </a:r>
          </a:p>
          <a:p>
            <a:endParaRPr lang="en-US" dirty="0"/>
          </a:p>
          <a:p>
            <a:r>
              <a:rPr lang="en-US" dirty="0" smtClean="0"/>
              <a:t>Privacy means that information contained in one (group of) node(s) is not visible to other nodes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436" y="396344"/>
            <a:ext cx="8610600" cy="1103208"/>
          </a:xfrm>
        </p:spPr>
        <p:txBody>
          <a:bodyPr/>
          <a:lstStyle/>
          <a:p>
            <a:r>
              <a:rPr lang="en-US" dirty="0" smtClean="0"/>
              <a:t>Example: earthquakes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4" y="1304244"/>
            <a:ext cx="9386655" cy="5553755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1036252">
            <a:off x="5772648" y="2693597"/>
            <a:ext cx="4771498" cy="117752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 rot="10522564">
            <a:off x="5162961" y="3345893"/>
            <a:ext cx="5525531" cy="127755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 rot="10229961">
            <a:off x="5046829" y="3731878"/>
            <a:ext cx="5757792" cy="144680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5317724" y="2983915"/>
            <a:ext cx="5271629" cy="149007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uclear &lt;strong&gt;power plant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23" y="1841487"/>
            <a:ext cx="1635933" cy="11424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774" y="1673350"/>
            <a:ext cx="26610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chance that a potential earthquake could damage that nuclear power </a:t>
            </a:r>
            <a:r>
              <a:rPr lang="en-US" dirty="0"/>
              <a:t>plant 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hould we shut it down pre-emptively ?</a:t>
            </a:r>
          </a:p>
          <a:p>
            <a:endParaRPr lang="en-US" dirty="0" smtClean="0"/>
          </a:p>
          <a:p>
            <a:r>
              <a:rPr lang="en-US" dirty="0" smtClean="0"/>
              <a:t>Costs vs lives…</a:t>
            </a:r>
          </a:p>
          <a:p>
            <a:endParaRPr lang="en-US" dirty="0"/>
          </a:p>
          <a:p>
            <a:r>
              <a:rPr lang="en-US" dirty="0" smtClean="0"/>
              <a:t>Explanatory factors of utmost importance</a:t>
            </a:r>
          </a:p>
          <a:p>
            <a:endParaRPr lang="en-US" dirty="0"/>
          </a:p>
          <a:p>
            <a:r>
              <a:rPr lang="en-US" dirty="0" smtClean="0"/>
              <a:t>No privacy concerns!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338" y="1136342"/>
            <a:ext cx="9224661" cy="5721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338" y="254304"/>
            <a:ext cx="8610600" cy="1293028"/>
          </a:xfrm>
        </p:spPr>
        <p:txBody>
          <a:bodyPr/>
          <a:lstStyle/>
          <a:p>
            <a:r>
              <a:rPr lang="en-US" dirty="0" smtClean="0"/>
              <a:t>Graph anonymization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596" y="1646716"/>
            <a:ext cx="28657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 made to a user in a social network might originate from a remote cluster in the graph</a:t>
            </a:r>
          </a:p>
          <a:p>
            <a:endParaRPr lang="en-US" dirty="0"/>
          </a:p>
          <a:p>
            <a:r>
              <a:rPr lang="en-US" dirty="0" smtClean="0"/>
              <a:t>People may not directly know each other, but be connected only via an intermediary</a:t>
            </a:r>
          </a:p>
          <a:p>
            <a:endParaRPr lang="en-US" dirty="0"/>
          </a:p>
          <a:p>
            <a:r>
              <a:rPr lang="en-US" dirty="0" smtClean="0"/>
              <a:t>If we anonymize information, we secure privacy – but we limit our ability to explain state changes - or 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830" y="254304"/>
            <a:ext cx="8610600" cy="1293028"/>
          </a:xfrm>
        </p:spPr>
        <p:txBody>
          <a:bodyPr/>
          <a:lstStyle/>
          <a:p>
            <a:r>
              <a:rPr lang="en-US" dirty="0" smtClean="0"/>
              <a:t>Local sphere recommender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597" y="1575694"/>
            <a:ext cx="2836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composite model of Explainability / privacy in a knowledge graph</a:t>
            </a:r>
          </a:p>
          <a:p>
            <a:endParaRPr lang="en-US" dirty="0" smtClean="0"/>
          </a:p>
          <a:p>
            <a:r>
              <a:rPr lang="en-US" dirty="0" smtClean="0"/>
              <a:t>Each user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Their own resources /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private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sum of which is called their ‘local sphere’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Overlapping interests / concepts are shared</a:t>
            </a:r>
          </a:p>
          <a:p>
            <a:endParaRPr lang="en-US" dirty="0"/>
          </a:p>
          <a:p>
            <a:r>
              <a:rPr lang="en-US" dirty="0" smtClean="0"/>
              <a:t>Personal information is held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0" y="1575694"/>
            <a:ext cx="6293321" cy="4647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79511" y="1575694"/>
            <a:ext cx="2902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recommender algorithm works client-side, taking globally available (overlapping) information, combining it with locally-held private information to compute relevant recommendations</a:t>
            </a:r>
          </a:p>
          <a:p>
            <a:endParaRPr lang="en-US" dirty="0"/>
          </a:p>
          <a:p>
            <a:r>
              <a:rPr lang="en-US" dirty="0" smtClean="0"/>
              <a:t>This model has other advantages too: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- personal information cannot be hacked in a central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</TotalTime>
  <Words>249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Explainability  vs Privacy</vt:lpstr>
      <vt:lpstr>Information propagation</vt:lpstr>
      <vt:lpstr>Example: earthquakes</vt:lpstr>
      <vt:lpstr>Graph anonymization</vt:lpstr>
      <vt:lpstr>Local sphere recommender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Explainability  vs Privacy</dc:title>
  <dc:creator>Bernd Malle</dc:creator>
  <cp:lastModifiedBy>Bernd Malle</cp:lastModifiedBy>
  <cp:revision>11</cp:revision>
  <dcterms:created xsi:type="dcterms:W3CDTF">2018-01-19T13:50:14Z</dcterms:created>
  <dcterms:modified xsi:type="dcterms:W3CDTF">2018-01-19T15:02:33Z</dcterms:modified>
</cp:coreProperties>
</file>