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9F5E3-AD5A-4145-ACF6-145C994A5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62BC44-C4A3-4098-8F4C-19151EC89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20C99-B8BC-41D5-B8C5-53861D43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1F5D-D2DD-461B-85E8-686339A5543A}" type="datetimeFigureOut">
              <a:rPr lang="en-CA" smtClean="0"/>
              <a:t>2021-01-03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BC0FDB-E318-46AD-8493-7338EC6E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24E111-71F4-45E7-9F26-854011DB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F48-7945-428A-A0BB-E49B9A7D762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31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106B5-B4BF-4AF4-BDA7-E4573A20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8922A9-2486-4A6A-B95F-093A2620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17442A-835F-4822-8CA6-368DC745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1F5D-D2DD-461B-85E8-686339A5543A}" type="datetimeFigureOut">
              <a:rPr lang="en-CA" smtClean="0"/>
              <a:t>2021-01-03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18195-5668-40DE-B5C9-2231555B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1651ED-3703-407E-A9D9-59877953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F48-7945-428A-A0BB-E49B9A7D762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03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9008B6-7EDE-4C8E-944D-CAEDC1977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A3A4AC-0878-4DD0-9A37-0C377C469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649140-5A3F-452A-8E0A-1E1D3D5E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1F5D-D2DD-461B-85E8-686339A5543A}" type="datetimeFigureOut">
              <a:rPr lang="en-CA" smtClean="0"/>
              <a:t>2021-01-03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461A02-74B2-401A-A8FD-E65D08C3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3AFFA-CF56-466B-A52E-0B0C2137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F48-7945-428A-A0BB-E49B9A7D762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57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B51FA-D8F7-4D20-95FF-47128A09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685CC-12D8-4A48-9E40-D5058396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BC4C49-6E0D-4C41-9C83-8782CF02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1F5D-D2DD-461B-85E8-686339A5543A}" type="datetimeFigureOut">
              <a:rPr lang="en-CA" smtClean="0"/>
              <a:t>2021-01-03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3C0153-57C1-40C1-8C41-A62FC72D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378BC3-58C9-4F48-A9FF-5DABAC5D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F48-7945-428A-A0BB-E49B9A7D762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42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7F89E-55F8-415E-A202-1598118E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95127-8D7F-495A-8274-91D09BD0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EE413A-BDF2-4B4A-A3E5-354740FB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1F5D-D2DD-461B-85E8-686339A5543A}" type="datetimeFigureOut">
              <a:rPr lang="en-CA" smtClean="0"/>
              <a:t>2021-01-03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B6E992-FA35-4939-886A-5BEAA0A6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F86E3-C9AF-45DA-9F68-0537A765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F48-7945-428A-A0BB-E49B9A7D762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76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6A50E-576F-4B54-917B-B2780B3E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2A306-B948-4644-9C72-3E7F3C426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4B6501-F2FC-41E8-A2D2-9655309E8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91A3E6-3125-4CC1-BD6D-69F1268C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1F5D-D2DD-461B-85E8-686339A5543A}" type="datetimeFigureOut">
              <a:rPr lang="en-CA" smtClean="0"/>
              <a:t>2021-01-03</a:t>
            </a:fld>
            <a:endParaRPr lang="en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AD3AFD-CBF1-4195-8E57-0DEBB516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BD83B3-6694-41E2-BC0B-83E14DF7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F48-7945-428A-A0BB-E49B9A7D762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69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7150C-4342-4F5F-B7B7-2D5AF919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29AE3E-CAB9-46BE-94AE-C8C6A892D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85F3E6-E659-4EA5-82E7-7ACD9D48D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77720E-3996-437D-A730-CAB385453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129E2A-3A81-4174-9B35-6B9A5C261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099C6-1268-4095-B651-E1D531FD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1F5D-D2DD-461B-85E8-686339A5543A}" type="datetimeFigureOut">
              <a:rPr lang="en-CA" smtClean="0"/>
              <a:t>2021-01-03</a:t>
            </a:fld>
            <a:endParaRPr lang="en-CA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5C9FF0-E073-42E3-AAAC-995882ED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8DEECA-18EC-4003-891A-1D9EE2D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F48-7945-428A-A0BB-E49B9A7D762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60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C5B3C-EA87-498A-A597-A73C9F37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088F3F-759F-4286-8029-CED7129C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1F5D-D2DD-461B-85E8-686339A5543A}" type="datetimeFigureOut">
              <a:rPr lang="en-CA" smtClean="0"/>
              <a:t>2021-01-03</a:t>
            </a:fld>
            <a:endParaRPr lang="en-CA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2A1936-86A9-4344-A4D2-B23421A9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56715D-340E-46CC-A0CE-24B3A68D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F48-7945-428A-A0BB-E49B9A7D762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6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82FADB-C49D-4AE6-A7D5-623256DB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1F5D-D2DD-461B-85E8-686339A5543A}" type="datetimeFigureOut">
              <a:rPr lang="en-CA" smtClean="0"/>
              <a:t>2021-01-03</a:t>
            </a:fld>
            <a:endParaRPr lang="en-CA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3485A4-2E11-41A0-B5F2-CAC591EF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1FE1F8-BF48-4FE6-9B80-51704848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F48-7945-428A-A0BB-E49B9A7D762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64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3E2E6-591B-46EA-B7BA-B5FA40A4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905C1-2D81-40EE-BF60-0707878D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D9C316-0FF5-4CBB-A2E3-44A9EE4A8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5171A6-8EF4-4D8C-86CB-7F2C1403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1F5D-D2DD-461B-85E8-686339A5543A}" type="datetimeFigureOut">
              <a:rPr lang="en-CA" smtClean="0"/>
              <a:t>2021-01-03</a:t>
            </a:fld>
            <a:endParaRPr lang="en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F11AD7-7BCE-4BB6-B772-8ADAE94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7D9442-657B-4CBB-87D8-9268884B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F48-7945-428A-A0BB-E49B9A7D762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0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9C921-9469-487D-8E50-BF434EB7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A17F02-2265-4DC7-9A26-EED1C0072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9874A2-7719-440B-98BC-5C45522DB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48AA2E-3249-44A5-B730-FAA74C74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1F5D-D2DD-461B-85E8-686339A5543A}" type="datetimeFigureOut">
              <a:rPr lang="en-CA" smtClean="0"/>
              <a:t>2021-01-03</a:t>
            </a:fld>
            <a:endParaRPr lang="en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0162C-B48A-403A-B8C3-43230A87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1D5DF6-BF58-4268-927D-DA0F2787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F48-7945-428A-A0BB-E49B9A7D762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2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D645F3-27BF-4326-AF50-0D97FE2E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27E2EB-DD55-4FAF-BA2D-E8A0A102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64F4D6-773C-4F1A-AF18-2116E7B70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1F5D-D2DD-461B-85E8-686339A5543A}" type="datetimeFigureOut">
              <a:rPr lang="en-CA" smtClean="0"/>
              <a:t>2021-01-03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37E04-892F-4D31-89C3-0817DDBB5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525309-F187-4C44-B6C4-5237B3A1B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6F48-7945-428A-A0BB-E49B9A7D762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2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FC356EA-8DB7-48C7-ABBD-D95D5006B790}"/>
              </a:ext>
            </a:extLst>
          </p:cNvPr>
          <p:cNvSpPr/>
          <p:nvPr/>
        </p:nvSpPr>
        <p:spPr>
          <a:xfrm>
            <a:off x="0" y="0"/>
            <a:ext cx="12192000" cy="646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4E977F-B4CE-4607-95B5-0AEE8292618E}"/>
              </a:ext>
            </a:extLst>
          </p:cNvPr>
          <p:cNvSpPr txBox="1"/>
          <p:nvPr/>
        </p:nvSpPr>
        <p:spPr>
          <a:xfrm>
            <a:off x="3138616" y="92412"/>
            <a:ext cx="628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Janelas e Noções de Tempo para Streaming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8E57CA-FB11-46C5-9CB4-F0008A6D2621}"/>
              </a:ext>
            </a:extLst>
          </p:cNvPr>
          <p:cNvSpPr txBox="1"/>
          <p:nvPr/>
        </p:nvSpPr>
        <p:spPr>
          <a:xfrm>
            <a:off x="873211" y="1150972"/>
            <a:ext cx="381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Batch (lotes) ou Processamento Streaming</a:t>
            </a:r>
            <a:endParaRPr lang="en-CA" sz="1600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1DB990-5E2A-4AC8-AA7D-9EA722632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3" y="1684200"/>
            <a:ext cx="4095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8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FC356EA-8DB7-48C7-ABBD-D95D5006B790}"/>
              </a:ext>
            </a:extLst>
          </p:cNvPr>
          <p:cNvSpPr/>
          <p:nvPr/>
        </p:nvSpPr>
        <p:spPr>
          <a:xfrm>
            <a:off x="0" y="0"/>
            <a:ext cx="12192000" cy="646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4E977F-B4CE-4607-95B5-0AEE8292618E}"/>
              </a:ext>
            </a:extLst>
          </p:cNvPr>
          <p:cNvSpPr txBox="1"/>
          <p:nvPr/>
        </p:nvSpPr>
        <p:spPr>
          <a:xfrm>
            <a:off x="3138616" y="92412"/>
            <a:ext cx="628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Janelas e Noções de Tempo para Streaming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8E57CA-FB11-46C5-9CB4-F0008A6D2621}"/>
              </a:ext>
            </a:extLst>
          </p:cNvPr>
          <p:cNvSpPr txBox="1"/>
          <p:nvPr/>
        </p:nvSpPr>
        <p:spPr>
          <a:xfrm>
            <a:off x="873211" y="1150972"/>
            <a:ext cx="381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Batch (lotes) ou Processamento Streaming</a:t>
            </a:r>
            <a:endParaRPr lang="en-CA" sz="1600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1DB990-5E2A-4AC8-AA7D-9EA722632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3" y="1684200"/>
            <a:ext cx="4095750" cy="18097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69209A-1C91-47D8-AAD9-E2D0896A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79" y="1546395"/>
            <a:ext cx="4429125" cy="18002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F9D4073-3008-4402-889B-64C844F8E576}"/>
              </a:ext>
            </a:extLst>
          </p:cNvPr>
          <p:cNvSpPr txBox="1"/>
          <p:nvPr/>
        </p:nvSpPr>
        <p:spPr>
          <a:xfrm>
            <a:off x="6820931" y="1173362"/>
            <a:ext cx="421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Agrupamento em Streaming: Janelas de Tempo</a:t>
            </a:r>
            <a:endParaRPr lang="en-CA" sz="1600" u="sng" dirty="0"/>
          </a:p>
        </p:txBody>
      </p:sp>
    </p:spTree>
    <p:extLst>
      <p:ext uri="{BB962C8B-B14F-4D97-AF65-F5344CB8AC3E}">
        <p14:creationId xmlns:p14="http://schemas.microsoft.com/office/powerpoint/2010/main" val="182598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FC356EA-8DB7-48C7-ABBD-D95D5006B790}"/>
              </a:ext>
            </a:extLst>
          </p:cNvPr>
          <p:cNvSpPr/>
          <p:nvPr/>
        </p:nvSpPr>
        <p:spPr>
          <a:xfrm>
            <a:off x="0" y="0"/>
            <a:ext cx="12192000" cy="646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4E977F-B4CE-4607-95B5-0AEE8292618E}"/>
              </a:ext>
            </a:extLst>
          </p:cNvPr>
          <p:cNvSpPr txBox="1"/>
          <p:nvPr/>
        </p:nvSpPr>
        <p:spPr>
          <a:xfrm>
            <a:off x="3138616" y="92412"/>
            <a:ext cx="628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Janelas e Noções de Tempo para Streaming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8E57CA-FB11-46C5-9CB4-F0008A6D2621}"/>
              </a:ext>
            </a:extLst>
          </p:cNvPr>
          <p:cNvSpPr txBox="1"/>
          <p:nvPr/>
        </p:nvSpPr>
        <p:spPr>
          <a:xfrm>
            <a:off x="873211" y="1150972"/>
            <a:ext cx="381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Batch (lotes) ou Processamento Streaming</a:t>
            </a:r>
            <a:endParaRPr lang="en-CA" sz="1600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1DB990-5E2A-4AC8-AA7D-9EA722632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3" y="1684200"/>
            <a:ext cx="4095750" cy="18097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69209A-1C91-47D8-AAD9-E2D0896A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79" y="1546395"/>
            <a:ext cx="4429125" cy="18002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F9D4073-3008-4402-889B-64C844F8E576}"/>
              </a:ext>
            </a:extLst>
          </p:cNvPr>
          <p:cNvSpPr txBox="1"/>
          <p:nvPr/>
        </p:nvSpPr>
        <p:spPr>
          <a:xfrm>
            <a:off x="6820931" y="1173362"/>
            <a:ext cx="421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Agrupamento em Streaming: Janelas de Tempo</a:t>
            </a:r>
            <a:endParaRPr lang="en-CA" sz="1600" u="sng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2C6AD7-65E9-45FC-B319-1ACB4C298CDE}"/>
              </a:ext>
            </a:extLst>
          </p:cNvPr>
          <p:cNvSpPr txBox="1"/>
          <p:nvPr/>
        </p:nvSpPr>
        <p:spPr>
          <a:xfrm>
            <a:off x="716693" y="3696864"/>
            <a:ext cx="5824150" cy="2881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600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Noções de tempo:</a:t>
            </a:r>
            <a:endParaRPr lang="en-CA" sz="16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Time: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Timestamp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quando um evento foi criado pelo dispositivo gerador de dados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Mais fácil de termos eventos chegando atrasados no processamento e podendo ficar fora de uma janela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 usada quando eu quero considerar o elemento atrasado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Processing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Time: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Timestamp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quando o evento foi processado no sistema de processamento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o elemento atrasado não prejudica minha agregação, eu posso agregar pela hora de processamento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1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FC356EA-8DB7-48C7-ABBD-D95D5006B790}"/>
              </a:ext>
            </a:extLst>
          </p:cNvPr>
          <p:cNvSpPr/>
          <p:nvPr/>
        </p:nvSpPr>
        <p:spPr>
          <a:xfrm>
            <a:off x="0" y="0"/>
            <a:ext cx="12192000" cy="646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4E977F-B4CE-4607-95B5-0AEE8292618E}"/>
              </a:ext>
            </a:extLst>
          </p:cNvPr>
          <p:cNvSpPr txBox="1"/>
          <p:nvPr/>
        </p:nvSpPr>
        <p:spPr>
          <a:xfrm>
            <a:off x="3138616" y="92412"/>
            <a:ext cx="628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Janelas e Noções de Tempo para Streaming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8E57CA-FB11-46C5-9CB4-F0008A6D2621}"/>
              </a:ext>
            </a:extLst>
          </p:cNvPr>
          <p:cNvSpPr txBox="1"/>
          <p:nvPr/>
        </p:nvSpPr>
        <p:spPr>
          <a:xfrm>
            <a:off x="873211" y="1150972"/>
            <a:ext cx="381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Batch (lotes) ou Processamento Streaming</a:t>
            </a:r>
            <a:endParaRPr lang="en-CA" sz="1600" u="sng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1DB990-5E2A-4AC8-AA7D-9EA722632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3" y="1684200"/>
            <a:ext cx="4095750" cy="18097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69209A-1C91-47D8-AAD9-E2D0896A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79" y="1546395"/>
            <a:ext cx="4429125" cy="18002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F9D4073-3008-4402-889B-64C844F8E576}"/>
              </a:ext>
            </a:extLst>
          </p:cNvPr>
          <p:cNvSpPr txBox="1"/>
          <p:nvPr/>
        </p:nvSpPr>
        <p:spPr>
          <a:xfrm>
            <a:off x="6820931" y="1173362"/>
            <a:ext cx="421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Agrupamento em Streaming: Janelas de Tempo</a:t>
            </a:r>
            <a:endParaRPr lang="en-CA" sz="1600" u="sng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2C6AD7-65E9-45FC-B319-1ACB4C298CDE}"/>
              </a:ext>
            </a:extLst>
          </p:cNvPr>
          <p:cNvSpPr txBox="1"/>
          <p:nvPr/>
        </p:nvSpPr>
        <p:spPr>
          <a:xfrm>
            <a:off x="716693" y="3696864"/>
            <a:ext cx="5824150" cy="2881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600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Noções de tempo:</a:t>
            </a:r>
            <a:endParaRPr lang="en-CA" sz="16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Time: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Timestamp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quando um evento foi criado pelo dispositivo gerador de dados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Mais fácil de termos eventos chegando atrasados no processamento e podendo ficar fora de uma janela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 usada quando eu quero considerar o elemento atrasado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Processing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Time: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Timestamp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quando o evento foi processado no sistema de processamento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o elemento atrasado não prejudica minha agregação, eu posso agregar pela hora de processamento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08BAC7-B6ED-4938-B9EA-E4397152353C}"/>
              </a:ext>
            </a:extLst>
          </p:cNvPr>
          <p:cNvSpPr txBox="1"/>
          <p:nvPr/>
        </p:nvSpPr>
        <p:spPr>
          <a:xfrm>
            <a:off x="6886832" y="3696864"/>
            <a:ext cx="5090983" cy="201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6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Tipos de Janelas</a:t>
            </a:r>
            <a:r>
              <a:rPr lang="pt-BR" sz="1600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CA" sz="16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Tumbling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Sliding</a:t>
            </a: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Session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7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FC356EA-8DB7-48C7-ABBD-D95D5006B790}"/>
              </a:ext>
            </a:extLst>
          </p:cNvPr>
          <p:cNvSpPr/>
          <p:nvPr/>
        </p:nvSpPr>
        <p:spPr>
          <a:xfrm>
            <a:off x="0" y="0"/>
            <a:ext cx="12192000" cy="646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4E977F-B4CE-4607-95B5-0AEE8292618E}"/>
              </a:ext>
            </a:extLst>
          </p:cNvPr>
          <p:cNvSpPr txBox="1"/>
          <p:nvPr/>
        </p:nvSpPr>
        <p:spPr>
          <a:xfrm>
            <a:off x="3138616" y="92412"/>
            <a:ext cx="628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Janelas e Noções de Tempo para Streaming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8E57CA-FB11-46C5-9CB4-F0008A6D2621}"/>
              </a:ext>
            </a:extLst>
          </p:cNvPr>
          <p:cNvSpPr txBox="1"/>
          <p:nvPr/>
        </p:nvSpPr>
        <p:spPr>
          <a:xfrm>
            <a:off x="1326292" y="845336"/>
            <a:ext cx="190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err="1"/>
              <a:t>Tumbling</a:t>
            </a:r>
            <a:r>
              <a:rPr lang="pt-BR" sz="1600" u="sng" dirty="0"/>
              <a:t> </a:t>
            </a:r>
            <a:r>
              <a:rPr lang="pt-BR" sz="1600" u="sng" dirty="0" err="1"/>
              <a:t>Window</a:t>
            </a:r>
            <a:endParaRPr lang="pt-BR" sz="1600" u="sng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D1DB41-F334-48EF-8FD0-9FCA3B6DB01F}"/>
              </a:ext>
            </a:extLst>
          </p:cNvPr>
          <p:cNvSpPr txBox="1"/>
          <p:nvPr/>
        </p:nvSpPr>
        <p:spPr>
          <a:xfrm>
            <a:off x="0" y="6488668"/>
            <a:ext cx="821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https://beam.apache.org/documentation/programming-guide/#fixed-time-windows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7E3A56A-A243-447A-86E1-3260EB973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5" y="1243915"/>
            <a:ext cx="4796289" cy="334514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A7E8EB-94CB-4C7A-AE5E-0A6439654CA2}"/>
              </a:ext>
            </a:extLst>
          </p:cNvPr>
          <p:cNvSpPr txBox="1"/>
          <p:nvPr/>
        </p:nvSpPr>
        <p:spPr>
          <a:xfrm>
            <a:off x="445932" y="4529965"/>
            <a:ext cx="2981009" cy="149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6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en-CA" sz="16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Tamanho da janela é fixo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Parâmetros: Tamanho da janela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Itens não se repetem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simples agregações e em lotes</a:t>
            </a:r>
          </a:p>
        </p:txBody>
      </p:sp>
    </p:spTree>
    <p:extLst>
      <p:ext uri="{BB962C8B-B14F-4D97-AF65-F5344CB8AC3E}">
        <p14:creationId xmlns:p14="http://schemas.microsoft.com/office/powerpoint/2010/main" val="6890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FC356EA-8DB7-48C7-ABBD-D95D5006B790}"/>
              </a:ext>
            </a:extLst>
          </p:cNvPr>
          <p:cNvSpPr/>
          <p:nvPr/>
        </p:nvSpPr>
        <p:spPr>
          <a:xfrm>
            <a:off x="0" y="0"/>
            <a:ext cx="12192000" cy="646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4E977F-B4CE-4607-95B5-0AEE8292618E}"/>
              </a:ext>
            </a:extLst>
          </p:cNvPr>
          <p:cNvSpPr txBox="1"/>
          <p:nvPr/>
        </p:nvSpPr>
        <p:spPr>
          <a:xfrm>
            <a:off x="3138616" y="92412"/>
            <a:ext cx="628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Janelas e Noções de Tempo para Streaming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8E57CA-FB11-46C5-9CB4-F0008A6D2621}"/>
              </a:ext>
            </a:extLst>
          </p:cNvPr>
          <p:cNvSpPr txBox="1"/>
          <p:nvPr/>
        </p:nvSpPr>
        <p:spPr>
          <a:xfrm>
            <a:off x="1235676" y="1435659"/>
            <a:ext cx="190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err="1"/>
              <a:t>Tumbling</a:t>
            </a:r>
            <a:r>
              <a:rPr lang="pt-BR" sz="1600" u="sng" dirty="0"/>
              <a:t> </a:t>
            </a:r>
            <a:r>
              <a:rPr lang="pt-BR" sz="1600" u="sng" dirty="0" err="1"/>
              <a:t>Window</a:t>
            </a:r>
            <a:endParaRPr lang="pt-BR" sz="1600" u="sng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D1DB41-F334-48EF-8FD0-9FCA3B6DB01F}"/>
              </a:ext>
            </a:extLst>
          </p:cNvPr>
          <p:cNvSpPr txBox="1"/>
          <p:nvPr/>
        </p:nvSpPr>
        <p:spPr>
          <a:xfrm>
            <a:off x="0" y="6488668"/>
            <a:ext cx="821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https://beam.apache.org/documentation/programming-guide/#fixed-time-windows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104C693-6E01-46BE-84A1-3CEB547E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79" y="1010106"/>
            <a:ext cx="5131526" cy="357895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7E3A56A-A243-447A-86E1-3260EB973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6" y="1866627"/>
            <a:ext cx="3903440" cy="272243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951D0B-B8D1-422C-99F1-5D2E4D50D280}"/>
              </a:ext>
            </a:extLst>
          </p:cNvPr>
          <p:cNvSpPr txBox="1"/>
          <p:nvPr/>
        </p:nvSpPr>
        <p:spPr>
          <a:xfrm>
            <a:off x="5328889" y="765892"/>
            <a:ext cx="190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err="1"/>
              <a:t>Sliding</a:t>
            </a:r>
            <a:r>
              <a:rPr lang="pt-BR" sz="1600" u="sng" dirty="0"/>
              <a:t> </a:t>
            </a:r>
            <a:r>
              <a:rPr lang="pt-BR" sz="1600" u="sng" dirty="0" err="1"/>
              <a:t>Window</a:t>
            </a:r>
            <a:endParaRPr lang="pt-BR" sz="1600" u="sng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A7E8EB-94CB-4C7A-AE5E-0A6439654CA2}"/>
              </a:ext>
            </a:extLst>
          </p:cNvPr>
          <p:cNvSpPr txBox="1"/>
          <p:nvPr/>
        </p:nvSpPr>
        <p:spPr>
          <a:xfrm>
            <a:off x="445932" y="4529965"/>
            <a:ext cx="2981009" cy="149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6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en-CA" sz="16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Tamanho da janela é fixo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Parâmetros: Tamanho da janela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Itens não se repetem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simples agregações e em lotes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CEF5DCB-53DE-4331-A95E-CC233DAA1A64}"/>
              </a:ext>
            </a:extLst>
          </p:cNvPr>
          <p:cNvSpPr txBox="1"/>
          <p:nvPr/>
        </p:nvSpPr>
        <p:spPr>
          <a:xfrm>
            <a:off x="4618300" y="4589059"/>
            <a:ext cx="2981009" cy="172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6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en-CA" sz="16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Tamanho da janela é fixo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Parâmetros: Tamanho da janela e intervalo da janela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Itens PODEM se repetir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agregações e movimento (temperatura últimos x segundos)</a:t>
            </a:r>
          </a:p>
        </p:txBody>
      </p:sp>
    </p:spTree>
    <p:extLst>
      <p:ext uri="{BB962C8B-B14F-4D97-AF65-F5344CB8AC3E}">
        <p14:creationId xmlns:p14="http://schemas.microsoft.com/office/powerpoint/2010/main" val="179214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FC356EA-8DB7-48C7-ABBD-D95D5006B790}"/>
              </a:ext>
            </a:extLst>
          </p:cNvPr>
          <p:cNvSpPr/>
          <p:nvPr/>
        </p:nvSpPr>
        <p:spPr>
          <a:xfrm>
            <a:off x="0" y="0"/>
            <a:ext cx="12192000" cy="646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4E977F-B4CE-4607-95B5-0AEE8292618E}"/>
              </a:ext>
            </a:extLst>
          </p:cNvPr>
          <p:cNvSpPr txBox="1"/>
          <p:nvPr/>
        </p:nvSpPr>
        <p:spPr>
          <a:xfrm>
            <a:off x="3138616" y="92412"/>
            <a:ext cx="628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Janelas e Noções de Tempo para Streaming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8E57CA-FB11-46C5-9CB4-F0008A6D2621}"/>
              </a:ext>
            </a:extLst>
          </p:cNvPr>
          <p:cNvSpPr txBox="1"/>
          <p:nvPr/>
        </p:nvSpPr>
        <p:spPr>
          <a:xfrm>
            <a:off x="1235676" y="1435659"/>
            <a:ext cx="190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err="1"/>
              <a:t>Tumbling</a:t>
            </a:r>
            <a:r>
              <a:rPr lang="pt-BR" sz="1600" u="sng" dirty="0"/>
              <a:t> </a:t>
            </a:r>
            <a:r>
              <a:rPr lang="pt-BR" sz="1600" u="sng" dirty="0" err="1"/>
              <a:t>Window</a:t>
            </a:r>
            <a:endParaRPr lang="pt-BR" sz="1600" u="sng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D1DB41-F334-48EF-8FD0-9FCA3B6DB01F}"/>
              </a:ext>
            </a:extLst>
          </p:cNvPr>
          <p:cNvSpPr txBox="1"/>
          <p:nvPr/>
        </p:nvSpPr>
        <p:spPr>
          <a:xfrm>
            <a:off x="0" y="6488668"/>
            <a:ext cx="821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https://beam.apache.org/documentation/programming-guide/#fixed-time-windows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104C693-6E01-46BE-84A1-3CEB547E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79" y="2584353"/>
            <a:ext cx="2874359" cy="200470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7E3A56A-A243-447A-86E1-3260EB973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6" y="1866627"/>
            <a:ext cx="3903440" cy="272243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C8AFCE3-B538-4CDE-AB82-8CBBBD61C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417" y="1097106"/>
            <a:ext cx="4754854" cy="349195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951D0B-B8D1-422C-99F1-5D2E4D50D280}"/>
              </a:ext>
            </a:extLst>
          </p:cNvPr>
          <p:cNvSpPr txBox="1"/>
          <p:nvPr/>
        </p:nvSpPr>
        <p:spPr>
          <a:xfrm>
            <a:off x="5328889" y="1450289"/>
            <a:ext cx="190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err="1"/>
              <a:t>Sliding</a:t>
            </a:r>
            <a:r>
              <a:rPr lang="pt-BR" sz="1600" u="sng" dirty="0"/>
              <a:t> </a:t>
            </a:r>
            <a:r>
              <a:rPr lang="pt-BR" sz="1600" u="sng" dirty="0" err="1"/>
              <a:t>Window</a:t>
            </a:r>
            <a:endParaRPr lang="pt-BR" sz="1600" u="sng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3A1E9EB-4C5D-4EBE-93B5-3F95FF360C00}"/>
              </a:ext>
            </a:extLst>
          </p:cNvPr>
          <p:cNvSpPr txBox="1"/>
          <p:nvPr/>
        </p:nvSpPr>
        <p:spPr>
          <a:xfrm>
            <a:off x="9119287" y="702521"/>
            <a:ext cx="190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err="1"/>
              <a:t>Session</a:t>
            </a:r>
            <a:r>
              <a:rPr lang="pt-BR" sz="1600" u="sng" dirty="0"/>
              <a:t> </a:t>
            </a:r>
            <a:r>
              <a:rPr lang="pt-BR" sz="1600" u="sng" dirty="0" err="1"/>
              <a:t>Window</a:t>
            </a:r>
            <a:endParaRPr lang="pt-BR" sz="1600" u="sng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A7E8EB-94CB-4C7A-AE5E-0A6439654CA2}"/>
              </a:ext>
            </a:extLst>
          </p:cNvPr>
          <p:cNvSpPr txBox="1"/>
          <p:nvPr/>
        </p:nvSpPr>
        <p:spPr>
          <a:xfrm>
            <a:off x="445932" y="4529965"/>
            <a:ext cx="2981009" cy="149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6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en-CA" sz="16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Tamanho da janela é fixo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Parâmetros: Tamanho da janela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Itens não se repetem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simples agregações e em lotes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CEF5DCB-53DE-4331-A95E-CC233DAA1A64}"/>
              </a:ext>
            </a:extLst>
          </p:cNvPr>
          <p:cNvSpPr txBox="1"/>
          <p:nvPr/>
        </p:nvSpPr>
        <p:spPr>
          <a:xfrm>
            <a:off x="4618300" y="4589059"/>
            <a:ext cx="2981009" cy="172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6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en-CA" sz="16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Tamanho da janela é fixo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Parâmetros: Tamanho da janela e intervalo da janela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Itens PODEM se repetir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agregações e movimento (temperatura últimos x segundos)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46DBF5-96C6-4020-ABE6-84FFF5B48119}"/>
              </a:ext>
            </a:extLst>
          </p:cNvPr>
          <p:cNvSpPr txBox="1"/>
          <p:nvPr/>
        </p:nvSpPr>
        <p:spPr>
          <a:xfrm>
            <a:off x="8521741" y="4587579"/>
            <a:ext cx="2981009" cy="172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6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en-CA" sz="16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Tamanho da janela NÃO É fixo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Parâmetros: tempo 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entre eventos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aplicações que precisam detectar tempo ocioso (terminal bancário)</a:t>
            </a:r>
          </a:p>
        </p:txBody>
      </p:sp>
    </p:spTree>
    <p:extLst>
      <p:ext uri="{BB962C8B-B14F-4D97-AF65-F5344CB8AC3E}">
        <p14:creationId xmlns:p14="http://schemas.microsoft.com/office/powerpoint/2010/main" val="223055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FC356EA-8DB7-48C7-ABBD-D95D5006B790}"/>
              </a:ext>
            </a:extLst>
          </p:cNvPr>
          <p:cNvSpPr/>
          <p:nvPr/>
        </p:nvSpPr>
        <p:spPr>
          <a:xfrm>
            <a:off x="0" y="0"/>
            <a:ext cx="12192000" cy="646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4E977F-B4CE-4607-95B5-0AEE8292618E}"/>
              </a:ext>
            </a:extLst>
          </p:cNvPr>
          <p:cNvSpPr txBox="1"/>
          <p:nvPr/>
        </p:nvSpPr>
        <p:spPr>
          <a:xfrm>
            <a:off x="3138616" y="92412"/>
            <a:ext cx="628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Janelas e Noções de Tempo para Streaming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8E57CA-FB11-46C5-9CB4-F0008A6D2621}"/>
              </a:ext>
            </a:extLst>
          </p:cNvPr>
          <p:cNvSpPr txBox="1"/>
          <p:nvPr/>
        </p:nvSpPr>
        <p:spPr>
          <a:xfrm>
            <a:off x="1235676" y="1435659"/>
            <a:ext cx="190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err="1"/>
              <a:t>Tumbling</a:t>
            </a:r>
            <a:r>
              <a:rPr lang="pt-BR" sz="1600" u="sng" dirty="0"/>
              <a:t> </a:t>
            </a:r>
            <a:r>
              <a:rPr lang="pt-BR" sz="1600" u="sng" dirty="0" err="1"/>
              <a:t>Window</a:t>
            </a:r>
            <a:endParaRPr lang="pt-BR" sz="1600" u="sng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D1DB41-F334-48EF-8FD0-9FCA3B6DB01F}"/>
              </a:ext>
            </a:extLst>
          </p:cNvPr>
          <p:cNvSpPr txBox="1"/>
          <p:nvPr/>
        </p:nvSpPr>
        <p:spPr>
          <a:xfrm>
            <a:off x="0" y="6488668"/>
            <a:ext cx="8217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https://beam.apache.org/documentation/programming-guide/#fixed-time-windows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104C693-6E01-46BE-84A1-3CEB547E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79" y="1866626"/>
            <a:ext cx="3903441" cy="272243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7E3A56A-A243-447A-86E1-3260EB973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6" y="1866627"/>
            <a:ext cx="3903440" cy="272243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C8AFCE3-B538-4CDE-AB82-8CBBBD61C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243" y="1866626"/>
            <a:ext cx="3707028" cy="272243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951D0B-B8D1-422C-99F1-5D2E4D50D280}"/>
              </a:ext>
            </a:extLst>
          </p:cNvPr>
          <p:cNvSpPr txBox="1"/>
          <p:nvPr/>
        </p:nvSpPr>
        <p:spPr>
          <a:xfrm>
            <a:off x="5328889" y="1450289"/>
            <a:ext cx="190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err="1"/>
              <a:t>Sliding</a:t>
            </a:r>
            <a:r>
              <a:rPr lang="pt-BR" sz="1600" u="sng" dirty="0"/>
              <a:t> </a:t>
            </a:r>
            <a:r>
              <a:rPr lang="pt-BR" sz="1600" u="sng" dirty="0" err="1"/>
              <a:t>Window</a:t>
            </a:r>
            <a:endParaRPr lang="pt-BR" sz="1600" u="sng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3A1E9EB-4C5D-4EBE-93B5-3F95FF360C00}"/>
              </a:ext>
            </a:extLst>
          </p:cNvPr>
          <p:cNvSpPr txBox="1"/>
          <p:nvPr/>
        </p:nvSpPr>
        <p:spPr>
          <a:xfrm>
            <a:off x="9119287" y="1427018"/>
            <a:ext cx="190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err="1"/>
              <a:t>Session</a:t>
            </a:r>
            <a:r>
              <a:rPr lang="pt-BR" sz="1600" u="sng" dirty="0"/>
              <a:t> </a:t>
            </a:r>
            <a:r>
              <a:rPr lang="pt-BR" sz="1600" u="sng" dirty="0" err="1"/>
              <a:t>Window</a:t>
            </a:r>
            <a:endParaRPr lang="pt-BR" sz="1600" u="sng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A7E8EB-94CB-4C7A-AE5E-0A6439654CA2}"/>
              </a:ext>
            </a:extLst>
          </p:cNvPr>
          <p:cNvSpPr txBox="1"/>
          <p:nvPr/>
        </p:nvSpPr>
        <p:spPr>
          <a:xfrm>
            <a:off x="445932" y="4529965"/>
            <a:ext cx="2981009" cy="149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6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en-CA" sz="16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Tamanho da janela é fixo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Parâmetros: Tamanho da janela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Itens não se repetem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simples agregações e em lotes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CEF5DCB-53DE-4331-A95E-CC233DAA1A64}"/>
              </a:ext>
            </a:extLst>
          </p:cNvPr>
          <p:cNvSpPr txBox="1"/>
          <p:nvPr/>
        </p:nvSpPr>
        <p:spPr>
          <a:xfrm>
            <a:off x="4618300" y="4589059"/>
            <a:ext cx="2981009" cy="172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6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en-CA" sz="16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Tamanho da janela é fixo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Parâmetros: Tamanho da janela e intervalo da janela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Itens PODEM se repetir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agregações e movimento (temperatura últimos x segundos)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46DBF5-96C6-4020-ABE6-84FFF5B48119}"/>
              </a:ext>
            </a:extLst>
          </p:cNvPr>
          <p:cNvSpPr txBox="1"/>
          <p:nvPr/>
        </p:nvSpPr>
        <p:spPr>
          <a:xfrm>
            <a:off x="8521741" y="4587579"/>
            <a:ext cx="2981009" cy="172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6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en-CA" sz="16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Tamanho da janela NÃO É fixo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Parâmetros: tempo 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entre eventos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aplicações que precisam detectar tempo ocioso (terminal bancário)</a:t>
            </a:r>
          </a:p>
        </p:txBody>
      </p:sp>
    </p:spTree>
    <p:extLst>
      <p:ext uri="{BB962C8B-B14F-4D97-AF65-F5344CB8AC3E}">
        <p14:creationId xmlns:p14="http://schemas.microsoft.com/office/powerpoint/2010/main" val="2135711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550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Cassio Alessandro de Bolba</dc:creator>
  <cp:lastModifiedBy>Cassio Alessandro de Bolba</cp:lastModifiedBy>
  <cp:revision>12</cp:revision>
  <dcterms:created xsi:type="dcterms:W3CDTF">2020-12-29T10:31:37Z</dcterms:created>
  <dcterms:modified xsi:type="dcterms:W3CDTF">2021-01-04T01:30:44Z</dcterms:modified>
</cp:coreProperties>
</file>