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E11ACA3-B6E9-447C-8E92-FBAE95FAE6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A2270E-B7EB-4744-ADAB-80FA3A185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CFDD-BD2B-48EA-9A4B-7A26B8F9DDAE}" type="datetimeFigureOut">
              <a:rPr lang="en-CA" smtClean="0"/>
              <a:t>2021-03-02</a:t>
            </a:fld>
            <a:endParaRPr lang="en-CA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7F73D2-54D1-428E-9F06-F794EA7663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C4A4D6-7230-4609-9C46-5325AC1497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41A73-6FBE-4BCA-9639-076770F5958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42460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2F705-4940-41CD-B4BE-F75753A626CE}" type="datetimeFigureOut">
              <a:rPr lang="en-CA" smtClean="0"/>
              <a:t>2021-03-02</a:t>
            </a:fld>
            <a:endParaRPr lang="en-CA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27F6-4B33-40A4-8840-ED496CB100AE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11687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603B3-7712-447E-BD4B-47EA03B44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0D1D96-F2E1-4899-9D4C-295F57489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6B743D-53DB-426A-8E1F-187F4762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9FEA-1BAC-4B08-BD69-72B67CA5AE56}" type="datetime1">
              <a:rPr lang="en-CA" smtClean="0"/>
              <a:t>2021-03-02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40DB38-7F72-4C7F-84C8-F202DFB7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28FF51-28F4-4F33-87C3-37C88235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7B0-3851-4E24-8A32-33E8E533017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00FDF-80C4-45A2-863C-67E0F812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5F9B25-337C-4D8D-86A6-3469544B9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8674BF-74B6-4B26-8012-7CB53A4E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692F-4C8C-482B-91E4-3839E3D8040E}" type="datetime1">
              <a:rPr lang="en-CA" smtClean="0"/>
              <a:t>2021-03-02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37867-5335-4F0C-B5D4-0E4C663D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3D57A-82C8-4C9D-AB5A-D3870F6B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7B0-3851-4E24-8A32-33E8E533017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309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2710A6-D5EF-47CB-85DD-319AB09E4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9BDA7C-F4B8-4E79-A0A4-0936DC158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8EC48-45CC-4A1D-A155-984468CD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5EC1-A277-4089-A1CE-88248FA43C56}" type="datetime1">
              <a:rPr lang="en-CA" smtClean="0"/>
              <a:t>2021-03-02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FDD2AA-15AA-447D-9CDD-2B4395E0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5E551C-3317-4858-9272-17EB06A8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7B0-3851-4E24-8A32-33E8E533017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43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E0F5C-ED94-4BD8-BF80-BF5201B1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F7D74-5030-4D97-B521-ABB11A4EE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F0CDC3-7ABB-4056-9659-B03BA3F9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5F87-DECF-4ECD-BBDD-545D83AB3E69}" type="datetime1">
              <a:rPr lang="en-CA" smtClean="0"/>
              <a:t>2021-03-02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4B995-A2FE-4DDE-964A-3BC9B67C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887431-D391-4C50-B803-05342A99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7B0-3851-4E24-8A32-33E8E533017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48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0A805-CFC6-4379-BBC3-3FABD9CF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F37BEA-8C30-47DB-937F-0CA7C2456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4CE039-C18E-4E68-B01F-BFF45BF2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70AA-285B-4226-9D9F-23DE41D9C304}" type="datetime1">
              <a:rPr lang="en-CA" smtClean="0"/>
              <a:t>2021-03-02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B602CA-0928-4AED-AE6F-19437EF2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03937-BC31-4C8E-9996-4B0C17FD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7B0-3851-4E24-8A32-33E8E533017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40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DFB73-CE91-447E-A542-2F40DF94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E3D675-847A-49F9-BCE6-9B2C05B5E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8F696B-6755-4388-8954-724938995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C118DD-D61D-4DE2-9280-E71973D1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8C18-4C70-437A-A9F3-C1D870D9C88F}" type="datetime1">
              <a:rPr lang="en-CA" smtClean="0"/>
              <a:t>2021-03-02</a:t>
            </a:fld>
            <a:endParaRPr lang="en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083072-E476-48EA-8BFD-9E3254E6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36B553-6E1F-4785-A132-9299420E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7B0-3851-4E24-8A32-33E8E533017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80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BF9F9-C66B-493A-A595-EB4DEF07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A7D801-4E53-4B30-BF2C-1CE789C06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BF4B2F-43D5-436E-99A2-D004C72C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EC644D-3C41-4E72-A7FE-66E85E81C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8D8CE0-859F-45C7-8041-034532BED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7A03F5-A411-479B-A9E0-395BC941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621-3AA4-4C3D-B2C9-55D3007A5A02}" type="datetime1">
              <a:rPr lang="en-CA" smtClean="0"/>
              <a:t>2021-03-02</a:t>
            </a:fld>
            <a:endParaRPr lang="en-CA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BF847F-B350-471A-889E-E90F486A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4539BE-6996-485E-B3DF-77E8FB32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7B0-3851-4E24-8A32-33E8E533017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15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FA721-43A9-43CC-93E3-5C744F8A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108950-BB50-4C8E-90EF-BD989843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802-9E94-4711-8EBE-0D6D568A747D}" type="datetime1">
              <a:rPr lang="en-CA" smtClean="0"/>
              <a:t>2021-03-02</a:t>
            </a:fld>
            <a:endParaRPr lang="en-CA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D672ED-E9F4-476B-979C-8E1785FC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188F93-396D-4F46-B469-B2588FDE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7B0-3851-4E24-8A32-33E8E533017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69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14728F-819B-4C51-906A-9C5614F6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45F1-429D-4C47-B9AE-3FB2732ADAD7}" type="datetime1">
              <a:rPr lang="en-CA" smtClean="0"/>
              <a:t>2021-03-02</a:t>
            </a:fld>
            <a:endParaRPr lang="en-CA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9E007D-D770-4298-91DE-B948B605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426A7F-08A1-4EC1-BB3A-4DDC0955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7B0-3851-4E24-8A32-33E8E533017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18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B0F31-26CF-4A53-B01F-9EFF269B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51A9A3-979B-43C2-A3B7-BF2675AE5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88423E-5979-4D9C-B86B-65F693140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7280D2-C6A2-4B66-935A-64F8E0F0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378D-EEBA-4602-970A-D283CD2A5B86}" type="datetime1">
              <a:rPr lang="en-CA" smtClean="0"/>
              <a:t>2021-03-02</a:t>
            </a:fld>
            <a:endParaRPr lang="en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8341D2-37FE-453F-BBAA-FE9A6A8F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F62C73-71BE-495B-B983-D1A94188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7B0-3851-4E24-8A32-33E8E533017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85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018F2-D914-444A-B381-825920AA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356C15-777F-4069-A917-20F03BC8C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DF95F3-7EBB-4EEB-82EB-C5D4C52BB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F00433-F832-463C-9CB3-DA165866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C9F2C-8572-41FD-AF58-57376524A1DD}" type="datetime1">
              <a:rPr lang="en-CA" smtClean="0"/>
              <a:t>2021-03-02</a:t>
            </a:fld>
            <a:endParaRPr lang="en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ED1EAF-C7D3-42B6-91EA-9AD1F370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B494C-F787-49B4-B8FB-EA48F11C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CF7B0-3851-4E24-8A32-33E8E533017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32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8699FC-78E1-4A65-A746-62690585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E60360-973A-47FE-A427-C5C55BAD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B18738-B17D-48AF-AC10-6E9040775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F333-2856-4F84-8000-D14AA6FC4D11}" type="datetime1">
              <a:rPr lang="en-CA" smtClean="0"/>
              <a:t>2021-03-02</a:t>
            </a:fld>
            <a:endParaRPr lang="en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ECE26D-EC94-4275-B8AC-CC963C33D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D779BC-B2FD-4A3D-B418-E02DBF5B6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CF7B0-3851-4E24-8A32-33E8E5330170}" type="slidenum">
              <a:rPr lang="en-CA" smtClean="0"/>
              <a:t>‹nº›</a:t>
            </a:fld>
            <a:endParaRPr lang="en-CA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91E2DC-A3E4-4A5A-9889-F52EB366E11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988562" y="6705600"/>
            <a:ext cx="40592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CA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*** Este documento está classificado como INTERNO pelo GRUPO FLEURY ***</a:t>
            </a:r>
          </a:p>
        </p:txBody>
      </p:sp>
    </p:spTree>
    <p:extLst>
      <p:ext uri="{BB962C8B-B14F-4D97-AF65-F5344CB8AC3E}">
        <p14:creationId xmlns:p14="http://schemas.microsoft.com/office/powerpoint/2010/main" val="5416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2DD12152-C63D-480B-A63B-12BB0993B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441393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4" y="5255812"/>
            <a:ext cx="492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case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7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4" y="174929"/>
            <a:ext cx="667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964016-A0A2-4B74-862C-7054036DD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74" y="897379"/>
            <a:ext cx="8822191" cy="506324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C2EF594-4469-460A-B966-95D31701E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081" y="897379"/>
            <a:ext cx="28289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5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4" y="174929"/>
            <a:ext cx="492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70C235-3B14-4949-A671-6337F7983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251" y="633835"/>
            <a:ext cx="8169011" cy="577538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25F20D3-F964-4D10-8A19-767F74052C59}"/>
              </a:ext>
            </a:extLst>
          </p:cNvPr>
          <p:cNvSpPr/>
          <p:nvPr/>
        </p:nvSpPr>
        <p:spPr>
          <a:xfrm>
            <a:off x="8229600" y="2903621"/>
            <a:ext cx="1828800" cy="18127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37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4" y="174929"/>
            <a:ext cx="667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A8A2516-C4C3-40E6-A8DE-490F3516C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77" y="698149"/>
            <a:ext cx="10040160" cy="56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5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4" y="174929"/>
            <a:ext cx="492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70C235-3B14-4949-A671-6337F7983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251" y="649877"/>
            <a:ext cx="8169011" cy="577538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25F20D3-F964-4D10-8A19-767F74052C59}"/>
              </a:ext>
            </a:extLst>
          </p:cNvPr>
          <p:cNvSpPr/>
          <p:nvPr/>
        </p:nvSpPr>
        <p:spPr>
          <a:xfrm>
            <a:off x="4275363" y="4531178"/>
            <a:ext cx="3603173" cy="8327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97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3" y="174929"/>
            <a:ext cx="764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log_module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ADF19AA-6887-4A35-849D-84B7F00E5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487" y="1314450"/>
            <a:ext cx="89630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7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3" y="174929"/>
            <a:ext cx="764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log_module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162BAA-0A9D-420E-A517-2A5A9948C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311" y="958172"/>
            <a:ext cx="3609975" cy="8191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FFFF3FD-7B12-4580-96D5-AE7748C1B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041" y="1906973"/>
            <a:ext cx="8183139" cy="44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33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4" y="174929"/>
            <a:ext cx="5471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70C235-3B14-4949-A671-6337F7983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251" y="649877"/>
            <a:ext cx="8169011" cy="577538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25F20D3-F964-4D10-8A19-767F74052C59}"/>
              </a:ext>
            </a:extLst>
          </p:cNvPr>
          <p:cNvSpPr/>
          <p:nvPr/>
        </p:nvSpPr>
        <p:spPr>
          <a:xfrm>
            <a:off x="4294413" y="5408534"/>
            <a:ext cx="3603173" cy="8327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98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4" y="174929"/>
            <a:ext cx="5471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F99F40-2F15-438E-B199-2B6922B85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62" y="1078625"/>
            <a:ext cx="4486275" cy="4191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77243DB-9596-4BD8-B396-B9A6996C3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983" y="1878202"/>
            <a:ext cx="3920290" cy="43501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DAB2FA1-41A5-4481-94D2-CF6255E28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191" y="1878203"/>
            <a:ext cx="5255379" cy="43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1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3" y="174929"/>
            <a:ext cx="6256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B4EC00-5FC7-4AD3-B54E-6B9CE30F4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74" y="753081"/>
            <a:ext cx="10964779" cy="560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5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3" y="174929"/>
            <a:ext cx="6256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B4EC00-5FC7-4AD3-B54E-6B9CE30F4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32" y="1330690"/>
            <a:ext cx="8215203" cy="41966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55EC0C7-8D56-4615-8C7B-63B7B4D237C0}"/>
              </a:ext>
            </a:extLst>
          </p:cNvPr>
          <p:cNvSpPr txBox="1"/>
          <p:nvPr/>
        </p:nvSpPr>
        <p:spPr>
          <a:xfrm>
            <a:off x="8526379" y="725996"/>
            <a:ext cx="34249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err="1"/>
              <a:t>Implement</a:t>
            </a:r>
            <a:r>
              <a:rPr lang="pt-BR" dirty="0"/>
              <a:t> cursor </a:t>
            </a:r>
            <a:r>
              <a:rPr lang="pt-BR" dirty="0" err="1"/>
              <a:t>pagination</a:t>
            </a:r>
            <a:r>
              <a:rPr lang="pt-BR" dirty="0"/>
              <a:t> in </a:t>
            </a:r>
            <a:r>
              <a:rPr lang="pt-BR" dirty="0" err="1"/>
              <a:t>extraction</a:t>
            </a:r>
            <a:r>
              <a:rPr lang="pt-BR" dirty="0"/>
              <a:t>,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handle</a:t>
            </a:r>
            <a:r>
              <a:rPr lang="pt-BR" dirty="0"/>
              <a:t> </a:t>
            </a:r>
            <a:r>
              <a:rPr lang="pt-BR" dirty="0" err="1"/>
              <a:t>bigger</a:t>
            </a:r>
            <a:r>
              <a:rPr lang="pt-BR" dirty="0"/>
              <a:t> volumes </a:t>
            </a:r>
            <a:r>
              <a:rPr lang="pt-BR" dirty="0" err="1"/>
              <a:t>of</a:t>
            </a:r>
            <a:r>
              <a:rPr lang="pt-BR" dirty="0"/>
              <a:t> data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HistoryZone</a:t>
            </a:r>
            <a:r>
              <a:rPr lang="pt-BR" dirty="0"/>
              <a:t> 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All</a:t>
            </a:r>
            <a:r>
              <a:rPr lang="pt-BR" dirty="0"/>
              <a:t> files zones in parquet</a:t>
            </a:r>
          </a:p>
          <a:p>
            <a:pPr marL="285750" indent="-285750">
              <a:buFontTx/>
              <a:buChar char="-"/>
            </a:pPr>
            <a:r>
              <a:rPr lang="pt-BR" dirty="0"/>
              <a:t>DW for data </a:t>
            </a:r>
            <a:r>
              <a:rPr lang="pt-BR" dirty="0" err="1"/>
              <a:t>distribution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Location</a:t>
            </a:r>
            <a:r>
              <a:rPr lang="pt-BR" dirty="0"/>
              <a:t> Mapping in na </a:t>
            </a:r>
            <a:r>
              <a:rPr lang="pt-BR" dirty="0" err="1"/>
              <a:t>external</a:t>
            </a:r>
            <a:r>
              <a:rPr lang="pt-BR" dirty="0"/>
              <a:t> file</a:t>
            </a:r>
          </a:p>
          <a:p>
            <a:pPr marL="285750" indent="-285750">
              <a:buFontTx/>
              <a:buChar char="-"/>
            </a:pPr>
            <a:r>
              <a:rPr lang="pt-BR" dirty="0"/>
              <a:t>Normalize data in DW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enhance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external</a:t>
            </a:r>
            <a:r>
              <a:rPr lang="pt-BR" dirty="0"/>
              <a:t> </a:t>
            </a:r>
            <a:r>
              <a:rPr lang="pt-BR" dirty="0" err="1"/>
              <a:t>sources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Schedule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Airflow</a:t>
            </a:r>
            <a:r>
              <a:rPr lang="pt-BR" dirty="0"/>
              <a:t> for </a:t>
            </a:r>
            <a:r>
              <a:rPr lang="pt-BR" dirty="0" err="1"/>
              <a:t>better</a:t>
            </a:r>
            <a:r>
              <a:rPr lang="pt-BR" dirty="0"/>
              <a:t> </a:t>
            </a:r>
            <a:r>
              <a:rPr lang="pt-BR" dirty="0" err="1"/>
              <a:t>chainning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monitoring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Reduce</a:t>
            </a:r>
            <a:r>
              <a:rPr lang="pt-BR" dirty="0"/>
              <a:t> some loops</a:t>
            </a:r>
          </a:p>
          <a:p>
            <a:pPr marL="285750" indent="-285750">
              <a:buFontTx/>
              <a:buChar char="-"/>
            </a:pPr>
            <a:r>
              <a:rPr lang="pt-BR" dirty="0"/>
              <a:t>Define </a:t>
            </a:r>
            <a:r>
              <a:rPr lang="pt-BR" dirty="0" err="1"/>
              <a:t>functions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65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4" y="174929"/>
            <a:ext cx="492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70C235-3B14-4949-A671-6337F7983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251" y="633835"/>
            <a:ext cx="8169011" cy="57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8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3" y="174929"/>
            <a:ext cx="6256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EA5988-713C-4AEB-808E-6F4DD4E2F5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81"/>
          <a:stretch/>
        </p:blipFill>
        <p:spPr>
          <a:xfrm>
            <a:off x="555054" y="2079808"/>
            <a:ext cx="5300314" cy="234814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37A98F-D88B-48FC-BF7F-50819297D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610" y="1197293"/>
            <a:ext cx="52101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7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3" y="174929"/>
            <a:ext cx="6256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1E6C4C1-F6B4-481F-B59F-F0914D6D9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87" y="596060"/>
            <a:ext cx="11413958" cy="581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3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3" y="174929"/>
            <a:ext cx="6256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1E6C4C1-F6B4-481F-B59F-F0914D6D9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1" y="1137789"/>
            <a:ext cx="8579598" cy="43696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E2BADC8-49EE-4BED-BCC6-D2B2EF0B9594}"/>
              </a:ext>
            </a:extLst>
          </p:cNvPr>
          <p:cNvSpPr txBox="1"/>
          <p:nvPr/>
        </p:nvSpPr>
        <p:spPr>
          <a:xfrm>
            <a:off x="8659540" y="1137789"/>
            <a:ext cx="34249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    Azure </a:t>
            </a:r>
            <a:r>
              <a:rPr lang="pt-BR" dirty="0" err="1"/>
              <a:t>Blob</a:t>
            </a:r>
            <a:r>
              <a:rPr lang="pt-BR" dirty="0"/>
              <a:t> </a:t>
            </a:r>
            <a:r>
              <a:rPr lang="pt-BR" dirty="0" err="1"/>
              <a:t>storage</a:t>
            </a:r>
            <a:r>
              <a:rPr lang="pt-BR" dirty="0"/>
              <a:t> </a:t>
            </a:r>
            <a:r>
              <a:rPr lang="pt-BR" dirty="0" err="1"/>
              <a:t>Gen</a:t>
            </a:r>
            <a:r>
              <a:rPr lang="en-CA" dirty="0"/>
              <a:t> 2 as     </a:t>
            </a:r>
            <a:r>
              <a:rPr lang="en-CA" dirty="0" err="1"/>
              <a:t>datalake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Databricks notebooks running spark/</a:t>
            </a:r>
            <a:r>
              <a:rPr lang="en-CA" dirty="0" err="1"/>
              <a:t>pyspark</a:t>
            </a:r>
            <a:r>
              <a:rPr lang="en-CA" dirty="0"/>
              <a:t>/</a:t>
            </a:r>
            <a:r>
              <a:rPr lang="en-CA" dirty="0" err="1"/>
              <a:t>pysql</a:t>
            </a:r>
            <a:r>
              <a:rPr lang="en-CA" dirty="0"/>
              <a:t>/</a:t>
            </a:r>
            <a:r>
              <a:rPr lang="en-CA" dirty="0" err="1"/>
              <a:t>sql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Parquet in all storage layers</a:t>
            </a:r>
          </a:p>
          <a:p>
            <a:pPr marL="285750" indent="-285750">
              <a:buFontTx/>
              <a:buChar char="-"/>
            </a:pPr>
            <a:r>
              <a:rPr lang="en-CA" dirty="0"/>
              <a:t>Orchestration via Azure </a:t>
            </a:r>
            <a:r>
              <a:rPr lang="en-CA" dirty="0" err="1"/>
              <a:t>Datafactory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Azure Synapse Analytics as DW</a:t>
            </a:r>
          </a:p>
          <a:p>
            <a:pPr marL="285750" indent="-285750">
              <a:buFontTx/>
              <a:buChar char="-"/>
            </a:pPr>
            <a:r>
              <a:rPr lang="en-CA" dirty="0"/>
              <a:t>Power Bi in Reporting Layer</a:t>
            </a:r>
          </a:p>
          <a:p>
            <a:pPr marL="285750" indent="-285750">
              <a:buFontTx/>
              <a:buChar char="-"/>
            </a:pPr>
            <a:r>
              <a:rPr lang="en-CA" dirty="0"/>
              <a:t>Log Analytics as logging service</a:t>
            </a:r>
          </a:p>
          <a:p>
            <a:pPr marL="285750" indent="-285750">
              <a:buFontTx/>
              <a:buChar char="-"/>
            </a:pPr>
            <a:r>
              <a:rPr lang="en-CA" dirty="0"/>
              <a:t>Azure DevOps as Versioning and CI/CD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79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4" y="174929"/>
            <a:ext cx="492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70C235-3B14-4949-A671-6337F7983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251" y="633835"/>
            <a:ext cx="8169011" cy="577538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25F20D3-F964-4D10-8A19-767F74052C59}"/>
              </a:ext>
            </a:extLst>
          </p:cNvPr>
          <p:cNvSpPr/>
          <p:nvPr/>
        </p:nvSpPr>
        <p:spPr>
          <a:xfrm>
            <a:off x="4267200" y="1187116"/>
            <a:ext cx="1828800" cy="18127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840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4" y="174929"/>
            <a:ext cx="667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C0102FA-2A8B-4140-9671-948F55C1D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950" y="812482"/>
            <a:ext cx="5894099" cy="553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2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4" y="174929"/>
            <a:ext cx="667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401264-A632-4BAC-813E-7C1149BA9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579" y="698149"/>
            <a:ext cx="6785428" cy="561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5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4" y="174929"/>
            <a:ext cx="492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70C235-3B14-4949-A671-6337F7983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251" y="633835"/>
            <a:ext cx="8169011" cy="577538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25F20D3-F964-4D10-8A19-767F74052C59}"/>
              </a:ext>
            </a:extLst>
          </p:cNvPr>
          <p:cNvSpPr/>
          <p:nvPr/>
        </p:nvSpPr>
        <p:spPr>
          <a:xfrm>
            <a:off x="6096000" y="1187116"/>
            <a:ext cx="1828800" cy="18127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82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4" y="174929"/>
            <a:ext cx="667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2A5BE0-F42A-49D9-8F6F-1B99E6AA7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431" y="681105"/>
            <a:ext cx="5577138" cy="567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2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4" y="174929"/>
            <a:ext cx="667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45D1A9-E3A0-40E5-B84B-FC836FE68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937" y="698149"/>
            <a:ext cx="5640126" cy="57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6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0A75F5-E8D1-4E0C-873B-E1DAE9863B1E}"/>
              </a:ext>
            </a:extLst>
          </p:cNvPr>
          <p:cNvGrpSpPr/>
          <p:nvPr/>
        </p:nvGrpSpPr>
        <p:grpSpPr>
          <a:xfrm>
            <a:off x="0" y="6409215"/>
            <a:ext cx="12192000" cy="448785"/>
            <a:chOff x="0" y="6409215"/>
            <a:chExt cx="12192000" cy="448785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9CE5D66-DCB4-44C5-A46B-23C8D0286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09215"/>
              <a:ext cx="12192000" cy="448785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0C35A56-8B4F-45A2-99DE-7615A5ABA84B}"/>
                </a:ext>
              </a:extLst>
            </p:cNvPr>
            <p:cNvSpPr/>
            <p:nvPr/>
          </p:nvSpPr>
          <p:spPr>
            <a:xfrm>
              <a:off x="11903103" y="6567777"/>
              <a:ext cx="214685" cy="2146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CA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9792DE0-128F-4C63-8E0A-C944F8E1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757" y="6523548"/>
              <a:ext cx="334452" cy="334452"/>
            </a:xfrm>
            <a:prstGeom prst="rect">
              <a:avLst/>
            </a:prstGeom>
          </p:spPr>
        </p:pic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840E2E-A315-49B6-A4D1-27AEC8455896}"/>
              </a:ext>
            </a:extLst>
          </p:cNvPr>
          <p:cNvSpPr txBox="1"/>
          <p:nvPr/>
        </p:nvSpPr>
        <p:spPr>
          <a:xfrm>
            <a:off x="151074" y="174929"/>
            <a:ext cx="667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2800" b="1" dirty="0" err="1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pt-BR" sz="2800" b="1" dirty="0">
                <a:solidFill>
                  <a:srgbClr val="3BCC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</a:t>
            </a:r>
            <a:endParaRPr lang="en-CA" sz="2800" b="1" dirty="0">
              <a:solidFill>
                <a:srgbClr val="3BCC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F301BD-163A-41D7-A13E-FC319A8BC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298" y="1254629"/>
            <a:ext cx="9432414" cy="44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13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194</Words>
  <Application>Microsoft Office PowerPoint</Application>
  <PresentationFormat>Widescreen</PresentationFormat>
  <Paragraphs>39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Datalakers - Cassio Alessandro de Bolba</dc:creator>
  <cp:lastModifiedBy>Datalakers - Cassio Alessandro de Bolba</cp:lastModifiedBy>
  <cp:revision>21</cp:revision>
  <dcterms:created xsi:type="dcterms:W3CDTF">2021-02-28T23:26:03Z</dcterms:created>
  <dcterms:modified xsi:type="dcterms:W3CDTF">2021-03-02T23:38:16Z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16729b-f83a-495b-8172-1b4831f1677b_Enabled">
    <vt:lpwstr>true</vt:lpwstr>
  </property>
  <property fmtid="{D5CDD505-2E9C-101B-9397-08002B2CF9AE}" pid="3" name="MSIP_Label_d416729b-f83a-495b-8172-1b4831f1677b_SetDate">
    <vt:lpwstr>2021-02-28T23:26:02Z</vt:lpwstr>
  </property>
  <property fmtid="{D5CDD505-2E9C-101B-9397-08002B2CF9AE}" pid="4" name="MSIP_Label_d416729b-f83a-495b-8172-1b4831f1677b_Method">
    <vt:lpwstr>Standard</vt:lpwstr>
  </property>
  <property fmtid="{D5CDD505-2E9C-101B-9397-08002B2CF9AE}" pid="5" name="MSIP_Label_d416729b-f83a-495b-8172-1b4831f1677b_Name">
    <vt:lpwstr>Interno</vt:lpwstr>
  </property>
  <property fmtid="{D5CDD505-2E9C-101B-9397-08002B2CF9AE}" pid="6" name="MSIP_Label_d416729b-f83a-495b-8172-1b4831f1677b_SiteId">
    <vt:lpwstr>e0b90a4b-c4ab-46c6-8c8f-98d332fc2db0</vt:lpwstr>
  </property>
  <property fmtid="{D5CDD505-2E9C-101B-9397-08002B2CF9AE}" pid="7" name="MSIP_Label_d416729b-f83a-495b-8172-1b4831f1677b_ActionId">
    <vt:lpwstr>6cb1d01e-7e24-4c8a-8ba6-89693f7f567c</vt:lpwstr>
  </property>
  <property fmtid="{D5CDD505-2E9C-101B-9397-08002B2CF9AE}" pid="8" name="MSIP_Label_d416729b-f83a-495b-8172-1b4831f1677b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*** Este documento está classificado como INTERNO pelo GRUPO FLEURY ***</vt:lpwstr>
  </property>
</Properties>
</file>