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  <p:sldMasterId id="2147483661" r:id="rId5"/>
  </p:sldMasterIdLst>
  <p:notesMasterIdLst>
    <p:notesMasterId r:id="rId13"/>
  </p:notesMasterIdLst>
  <p:sldIdLst>
    <p:sldId id="256" r:id="rId6"/>
    <p:sldId id="258" r:id="rId7"/>
    <p:sldId id="281" r:id="rId8"/>
    <p:sldId id="283" r:id="rId9"/>
    <p:sldId id="280" r:id="rId10"/>
    <p:sldId id="282" r:id="rId11"/>
    <p:sldId id="279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j9rfJvuTlbyKGM0YyGHdwBM896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34" Type="http://customschemas.google.com/relationships/presentationmetadata" Target="meta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font1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977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48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a057ae1a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10a057ae1a2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443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26d95819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1226d95819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008784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279541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370735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11668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92570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998550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2962157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8466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053020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5681281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2424297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22723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0202949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kotlinlang.org/byExample/overvie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play.kotlinlang.org/byExample/04_functional/01_Higher-Order%20Functions" TargetMode="External"/><Relationship Id="rId5" Type="http://schemas.openxmlformats.org/officeDocument/2006/relationships/hyperlink" Target="https://play.kotlinlang.org/byExample/06_scope_functions/01_let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talinnovationone/aprenda-kotlin-com-exemplo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s://play.kotlinlang.org/koans/overview" TargetMode="External"/><Relationship Id="rId4" Type="http://schemas.openxmlformats.org/officeDocument/2006/relationships/hyperlink" Target="https://play.kotlinlang.org/byExample/overvie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rooms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elp.dio.me/" TargetMode="External"/><Relationship Id="rId5" Type="http://schemas.openxmlformats.org/officeDocument/2006/relationships/hyperlink" Target="https://web.dio.me/play" TargetMode="External"/><Relationship Id="rId4" Type="http://schemas.openxmlformats.org/officeDocument/2006/relationships/hyperlink" Target="https://web.dio.me/artic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Venilton FalvoJr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Doutorando no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@falvojr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dirty="0">
                <a:solidFill>
                  <a:srgbClr val="EA4E60"/>
                </a:solidFill>
                <a:latin typeface="Century Gothic"/>
                <a:sym typeface="Century Gothic"/>
              </a:rPr>
              <a:t>O Poder das </a:t>
            </a:r>
          </a:p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Funções em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Kotlin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1" algn="just">
              <a:spcAft>
                <a:spcPts val="1200"/>
              </a:spcAft>
              <a:buSzPts val="1600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Avançar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nossos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estudos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conceitos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mais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avançados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linguagem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programação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Kotlin,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explorando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funções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escopo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novos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tipos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Embora ler a documentação do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Kotlin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seja fácil e agradável, praticar é muito mais divertido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😎</a:t>
            </a:r>
            <a:endParaRPr lang="en-US" sz="2400" dirty="0">
              <a:latin typeface="Calibri"/>
              <a:ea typeface="Calibri"/>
            </a:endParaRPr>
          </a:p>
          <a:p>
            <a:pPr marL="76200" lvl="1" algn="just">
              <a:buSzPts val="1600"/>
            </a:pPr>
            <a:r>
              <a:rPr lang="en-US" sz="2400" dirty="0" err="1">
                <a:latin typeface="Calibri"/>
              </a:rPr>
              <a:t>Sendo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assim</a:t>
            </a:r>
            <a:r>
              <a:rPr lang="en-US" sz="2400" dirty="0">
                <a:latin typeface="Calibri"/>
              </a:rPr>
              <a:t>, </a:t>
            </a:r>
            <a:r>
              <a:rPr lang="en-US" sz="2400" dirty="0" err="1">
                <a:latin typeface="Calibri"/>
              </a:rPr>
              <a:t>iremos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explorar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os</a:t>
            </a:r>
            <a:r>
              <a:rPr lang="en-US" sz="2400" dirty="0">
                <a:latin typeface="Calibri"/>
              </a:rPr>
              <a:t> </a:t>
            </a:r>
          </a:p>
          <a:p>
            <a:pPr marL="76200" lvl="1" algn="just">
              <a:buSzPts val="1600"/>
            </a:pPr>
            <a:r>
              <a:rPr lang="pt-BR" sz="2400" b="1" dirty="0">
                <a:latin typeface="Calibri"/>
              </a:rPr>
              <a:t>exemplos/exercícios oficiais: </a:t>
            </a:r>
          </a:p>
          <a:p>
            <a:pPr marL="76200" lvl="1" algn="just">
              <a:buSzPts val="1600"/>
            </a:pPr>
            <a:r>
              <a:rPr lang="pt-BR" sz="2400" b="1" dirty="0" err="1">
                <a:latin typeface="Calibri"/>
                <a:hlinkClick r:id="rId3"/>
              </a:rPr>
              <a:t>Learn</a:t>
            </a:r>
            <a:r>
              <a:rPr lang="pt-BR" sz="2400" b="1" dirty="0">
                <a:latin typeface="Calibri"/>
                <a:hlinkClick r:id="rId3"/>
              </a:rPr>
              <a:t> Kotlin </a:t>
            </a:r>
            <a:r>
              <a:rPr lang="pt-BR" sz="2400" b="1" dirty="0" err="1">
                <a:latin typeface="Calibri"/>
                <a:hlinkClick r:id="rId3"/>
              </a:rPr>
              <a:t>by</a:t>
            </a:r>
            <a:r>
              <a:rPr lang="pt-BR" sz="2400" b="1" dirty="0">
                <a:latin typeface="Calibri"/>
                <a:hlinkClick r:id="rId3"/>
              </a:rPr>
              <a:t> </a:t>
            </a:r>
            <a:r>
              <a:rPr lang="pt-BR" sz="2400" b="1" dirty="0" err="1">
                <a:latin typeface="Calibri"/>
                <a:hlinkClick r:id="rId3"/>
              </a:rPr>
              <a:t>Example</a:t>
            </a:r>
            <a:endParaRPr lang="pt-BR" sz="2400" b="1" dirty="0">
              <a:latin typeface="Calibri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6" indent="-457200" algn="just">
              <a:spcBef>
                <a:spcPts val="1200"/>
              </a:spcBef>
              <a:buSzPts val="1600"/>
              <a:buFont typeface="Arial" panose="020B0604020202020204" pitchFamily="34" charset="0"/>
              <a:buChar char="•"/>
            </a:pPr>
            <a:r>
              <a:rPr lang="pt-BR" sz="2400" b="1" i="1" dirty="0" err="1">
                <a:latin typeface="Calibri"/>
              </a:rPr>
              <a:t>let</a:t>
            </a:r>
            <a:endParaRPr lang="pt-BR" sz="2400" b="1" i="1" dirty="0">
              <a:latin typeface="Calibri"/>
            </a:endParaRPr>
          </a:p>
          <a:p>
            <a:pPr marL="533400" lvl="6" indent="-457200" algn="just">
              <a:spcBef>
                <a:spcPts val="1200"/>
              </a:spcBef>
              <a:buSzPts val="1600"/>
              <a:buFont typeface="Arial" panose="020B0604020202020204" pitchFamily="34" charset="0"/>
              <a:buChar char="•"/>
            </a:pPr>
            <a:r>
              <a:rPr lang="pt-BR" sz="2400" b="1" i="1" dirty="0" err="1">
                <a:latin typeface="Calibri"/>
              </a:rPr>
              <a:t>run</a:t>
            </a:r>
            <a:endParaRPr lang="pt-BR" sz="2400" b="1" i="1" dirty="0">
              <a:latin typeface="Calibri"/>
            </a:endParaRPr>
          </a:p>
          <a:p>
            <a:pPr marL="533400" lvl="6" indent="-457200" algn="just">
              <a:spcBef>
                <a:spcPts val="120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Calibri"/>
              </a:rPr>
              <a:t>with</a:t>
            </a:r>
          </a:p>
          <a:p>
            <a:pPr marL="533400" lvl="6" indent="-457200" algn="just">
              <a:spcBef>
                <a:spcPts val="120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Calibri"/>
              </a:rPr>
              <a:t>apply</a:t>
            </a:r>
          </a:p>
          <a:p>
            <a:pPr marL="533400" lvl="6" indent="-457200" algn="just">
              <a:spcBef>
                <a:spcPts val="120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Calibri"/>
              </a:rPr>
              <a:t>also</a:t>
            </a:r>
          </a:p>
        </p:txBody>
      </p:sp>
      <p:sp>
        <p:nvSpPr>
          <p:cNvPr id="96" name="Google Shape;96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 de Escopo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373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6" indent="-457200" algn="just">
              <a:spcBef>
                <a:spcPts val="1200"/>
              </a:spcBef>
              <a:buSzPts val="1600"/>
              <a:buFont typeface="Arial" panose="020B0604020202020204" pitchFamily="34" charset="0"/>
              <a:buChar char="•"/>
            </a:pPr>
            <a:r>
              <a:rPr lang="pt-BR" sz="2400" b="1" i="1" dirty="0" err="1">
                <a:latin typeface="Calibri"/>
              </a:rPr>
              <a:t>Infix</a:t>
            </a:r>
            <a:r>
              <a:rPr lang="pt-BR" sz="2400" b="1" i="1" dirty="0">
                <a:latin typeface="Calibri"/>
              </a:rPr>
              <a:t> </a:t>
            </a:r>
            <a:r>
              <a:rPr lang="pt-BR" sz="2400" i="1" dirty="0" err="1">
                <a:latin typeface="Calibri"/>
              </a:rPr>
              <a:t>Functions</a:t>
            </a:r>
            <a:endParaRPr lang="pt-BR" sz="2400" i="1" dirty="0">
              <a:latin typeface="Calibri"/>
            </a:endParaRPr>
          </a:p>
          <a:p>
            <a:pPr marL="533400" lvl="6" indent="-457200" algn="just">
              <a:spcBef>
                <a:spcPts val="1200"/>
              </a:spcBef>
              <a:buSzPts val="1600"/>
              <a:buFont typeface="Arial" panose="020B0604020202020204" pitchFamily="34" charset="0"/>
              <a:buChar char="•"/>
            </a:pPr>
            <a:r>
              <a:rPr lang="pt-BR" sz="2400" b="1" i="1" dirty="0" err="1">
                <a:latin typeface="Calibri"/>
              </a:rPr>
              <a:t>Operator</a:t>
            </a:r>
            <a:r>
              <a:rPr lang="pt-BR" sz="2400" b="1" i="1" dirty="0">
                <a:latin typeface="Calibri"/>
              </a:rPr>
              <a:t> </a:t>
            </a:r>
            <a:r>
              <a:rPr lang="pt-BR" sz="2400" i="1" dirty="0" err="1">
                <a:latin typeface="Calibri"/>
              </a:rPr>
              <a:t>Functions</a:t>
            </a:r>
            <a:endParaRPr lang="pt-BR" sz="2400" i="1" dirty="0">
              <a:latin typeface="Calibri"/>
            </a:endParaRPr>
          </a:p>
          <a:p>
            <a:pPr marL="533400" lvl="6" indent="-457200" algn="just">
              <a:spcBef>
                <a:spcPts val="1200"/>
              </a:spcBef>
              <a:buSzPts val="1600"/>
              <a:buFont typeface="Arial" panose="020B0604020202020204" pitchFamily="34" charset="0"/>
              <a:buChar char="•"/>
            </a:pPr>
            <a:r>
              <a:rPr lang="pt-BR" sz="2400" b="1" i="1" dirty="0" err="1">
                <a:latin typeface="Calibri"/>
              </a:rPr>
              <a:t>Higher-Order</a:t>
            </a:r>
            <a:r>
              <a:rPr lang="pt-BR" sz="2400" b="1" i="1" dirty="0">
                <a:latin typeface="Calibri"/>
              </a:rPr>
              <a:t> </a:t>
            </a:r>
            <a:r>
              <a:rPr lang="pt-BR" sz="2400" i="1" dirty="0" err="1">
                <a:latin typeface="Calibri"/>
              </a:rPr>
              <a:t>Functions</a:t>
            </a:r>
            <a:endParaRPr lang="en-US" sz="2400" i="1" dirty="0">
              <a:latin typeface="Calibri"/>
            </a:endParaRPr>
          </a:p>
          <a:p>
            <a:pPr marL="533400" lvl="6" indent="-457200" algn="just">
              <a:spcBef>
                <a:spcPts val="1200"/>
              </a:spcBef>
              <a:buSzPts val="1600"/>
              <a:buFont typeface="Arial" panose="020B0604020202020204" pitchFamily="34" charset="0"/>
              <a:buChar char="•"/>
            </a:pPr>
            <a:r>
              <a:rPr lang="pt-BR" sz="2400" b="1" i="1" dirty="0">
                <a:latin typeface="Calibri"/>
              </a:rPr>
              <a:t>Lambda </a:t>
            </a:r>
            <a:r>
              <a:rPr lang="pt-BR" sz="2400" i="1" dirty="0" err="1">
                <a:latin typeface="Calibri"/>
              </a:rPr>
              <a:t>Functions</a:t>
            </a:r>
            <a:endParaRPr lang="pt-BR" sz="2400" i="1" dirty="0">
              <a:latin typeface="Calibri"/>
            </a:endParaRPr>
          </a:p>
          <a:p>
            <a:pPr marL="533400" lvl="6" indent="-457200" algn="just">
              <a:spcBef>
                <a:spcPts val="1200"/>
              </a:spcBef>
              <a:buSzPts val="1600"/>
              <a:buFont typeface="Arial" panose="020B0604020202020204" pitchFamily="34" charset="0"/>
              <a:buChar char="•"/>
            </a:pPr>
            <a:r>
              <a:rPr lang="pt-BR" sz="2400" b="1" i="1" dirty="0" err="1">
                <a:latin typeface="Calibri"/>
              </a:rPr>
              <a:t>Extensions</a:t>
            </a:r>
            <a:endParaRPr lang="en-US" sz="2400" b="1" i="1" dirty="0">
              <a:latin typeface="Calibri"/>
            </a:endParaRPr>
          </a:p>
          <a:p>
            <a:pPr marL="533400" lvl="6" indent="-457200" algn="just">
              <a:spcBef>
                <a:spcPts val="1200"/>
              </a:spcBef>
              <a:buSzPts val="1600"/>
              <a:buFont typeface="Arial" panose="020B0604020202020204" pitchFamily="34" charset="0"/>
              <a:buChar char="•"/>
            </a:pPr>
            <a:r>
              <a:rPr lang="pt-BR" sz="2400" b="1" i="1" dirty="0" err="1">
                <a:latin typeface="Calibri"/>
              </a:rPr>
              <a:t>Suspend</a:t>
            </a:r>
            <a:r>
              <a:rPr lang="pt-BR" sz="2400" b="1" i="1" dirty="0">
                <a:latin typeface="Calibri"/>
              </a:rPr>
              <a:t> </a:t>
            </a:r>
            <a:r>
              <a:rPr lang="pt-BR" sz="2400" i="1" dirty="0" err="1">
                <a:latin typeface="Calibri"/>
              </a:rPr>
              <a:t>Functions</a:t>
            </a:r>
            <a:r>
              <a:rPr lang="pt-BR" sz="2400" i="1" dirty="0">
                <a:latin typeface="Calibri"/>
              </a:rPr>
              <a:t> (</a:t>
            </a:r>
            <a:r>
              <a:rPr lang="pt-BR" sz="2400" i="1" dirty="0" err="1">
                <a:latin typeface="Calibri"/>
              </a:rPr>
              <a:t>Coroutines</a:t>
            </a:r>
            <a:r>
              <a:rPr lang="pt-BR" sz="2400" i="1" dirty="0">
                <a:latin typeface="Calibri"/>
              </a:rPr>
              <a:t>)</a:t>
            </a:r>
            <a:endParaRPr lang="en-US" sz="2400" i="1" dirty="0">
              <a:latin typeface="Calibri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Alguns Tipos de </a:t>
            </a: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296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a057ae1a2_0_73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4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r>
              <a:rPr kumimoji="0" lang="en-US" sz="4800" b="1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Falar</a:t>
            </a:r>
            <a:r>
              <a:rPr kumimoji="0" lang="en-US" sz="4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 é </a:t>
            </a:r>
            <a:r>
              <a:rPr kumimoji="0" lang="en-US" sz="4800" b="1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fácil</a:t>
            </a:r>
            <a:r>
              <a:rPr kumimoji="0" lang="en-US" sz="4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kumimoji="0" sz="4800" b="1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4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kumimoji="0" lang="en-US" sz="4800" b="1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Mostre</a:t>
            </a:r>
            <a:r>
              <a:rPr kumimoji="0" lang="en-US" sz="4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-me o </a:t>
            </a:r>
            <a:r>
              <a:rPr kumimoji="0" lang="en-US" sz="4800" b="1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r>
              <a:rPr kumimoji="0" lang="en-US" sz="4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!”</a:t>
            </a:r>
            <a:br>
              <a:rPr kumimoji="0" lang="en-US" sz="54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</a:b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36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kumimoji="0" sz="4000" b="1" i="0" u="none" strike="noStrike" kern="0" cap="none" spc="0" normalizeH="0" baseline="0" noProof="0" dirty="0">
              <a:ln>
                <a:noFill/>
              </a:ln>
              <a:solidFill>
                <a:srgbClr val="EE4C4C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6" name="Google Shape;276;g10a057ae1a2_0_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10a057ae1a2_0_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[</a:t>
            </a:r>
            <a:fld id="{00000000-1234-1234-1234-123412341234}" type="slidenum"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5</a:t>
            </a:fld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]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EA4E6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78" name="Google Shape;278;g10a057ae1a2_0_73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ScopeFunctions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 &amp;&amp;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Functional</a:t>
            </a:r>
            <a:endParaRPr kumimoji="0" sz="2400" i="0" u="none" strike="noStrike" kern="0" cap="none" spc="0" normalizeH="0" baseline="0" noProof="0" dirty="0">
              <a:ln>
                <a:noFill/>
              </a:ln>
              <a:solidFill>
                <a:srgbClr val="EA4E60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6" algn="just">
              <a:spcAft>
                <a:spcPts val="600"/>
              </a:spcAft>
              <a:buSzPts val="1600"/>
            </a:pPr>
            <a:r>
              <a:rPr lang="pt-BR" sz="2400" dirty="0">
                <a:latin typeface="Calibri"/>
              </a:rPr>
              <a:t>Todo código-fonte dos exemplos/exercícios explorados neste conteúdo foram </a:t>
            </a:r>
            <a:r>
              <a:rPr lang="pt-BR" sz="2400" dirty="0" err="1">
                <a:latin typeface="Calibri"/>
              </a:rPr>
              <a:t>versionados</a:t>
            </a:r>
            <a:r>
              <a:rPr lang="pt-BR" sz="2400" dirty="0">
                <a:latin typeface="Calibri"/>
              </a:rPr>
              <a:t> no GitHub:</a:t>
            </a:r>
          </a:p>
          <a:p>
            <a:pPr marL="419100" lvl="8" indent="-342900">
              <a:spcAft>
                <a:spcPts val="1200"/>
              </a:spcAft>
              <a:buSzPts val="1600"/>
              <a:buFont typeface="Arial" panose="020B0604020202020204" pitchFamily="34" charset="0"/>
              <a:buChar char="•"/>
            </a:pPr>
            <a:r>
              <a:rPr lang="pt-BR" sz="2400" b="1" i="1" dirty="0" err="1">
                <a:latin typeface="Calibri"/>
                <a:hlinkClick r:id="rId3"/>
              </a:rPr>
              <a:t>digitalinnovationone</a:t>
            </a:r>
            <a:r>
              <a:rPr lang="pt-BR" sz="2400" b="1" i="1" dirty="0">
                <a:latin typeface="Calibri"/>
                <a:hlinkClick r:id="rId3"/>
              </a:rPr>
              <a:t>/aprenda-</a:t>
            </a:r>
            <a:r>
              <a:rPr lang="pt-BR" sz="2400" b="1" i="1" dirty="0" err="1">
                <a:latin typeface="Calibri"/>
                <a:hlinkClick r:id="rId3"/>
              </a:rPr>
              <a:t>kotlin</a:t>
            </a:r>
            <a:r>
              <a:rPr lang="pt-BR" sz="2400" b="1" i="1" dirty="0">
                <a:latin typeface="Calibri"/>
                <a:hlinkClick r:id="rId3"/>
              </a:rPr>
              <a:t>-</a:t>
            </a:r>
            <a:r>
              <a:rPr lang="pt-BR" sz="2400" b="1" i="1" dirty="0" err="1">
                <a:latin typeface="Calibri"/>
                <a:hlinkClick r:id="rId3"/>
              </a:rPr>
              <a:t>com-exemplos</a:t>
            </a:r>
            <a:r>
              <a:rPr lang="pt-BR" sz="2400" b="1" i="1" dirty="0">
                <a:latin typeface="Calibri"/>
              </a:rPr>
              <a:t> </a:t>
            </a:r>
            <a:br>
              <a:rPr lang="pt-BR" sz="2100" b="1" i="1" dirty="0">
                <a:latin typeface="Calibri"/>
              </a:rPr>
            </a:b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↳</a:t>
            </a:r>
            <a:r>
              <a:rPr lang="pt-BR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i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pt-BR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 5_funcoes_de_escopo</a:t>
            </a:r>
            <a:r>
              <a:rPr lang="pt-BR" sz="2400" i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br>
              <a:rPr lang="pt-BR" sz="2400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↳</a:t>
            </a:r>
            <a:r>
              <a:rPr lang="pt-BR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i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pt-BR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6_funcoes_avancadas</a:t>
            </a:r>
            <a:r>
              <a:rPr lang="pt-BR" sz="2400" i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</a:p>
          <a:p>
            <a:pPr marL="76200" lvl="6" algn="just">
              <a:spcAft>
                <a:spcPts val="1200"/>
              </a:spcAft>
              <a:buSzPts val="1600"/>
            </a:pPr>
            <a:r>
              <a:rPr lang="pt-BR" sz="2400" i="1" dirty="0" err="1">
                <a:latin typeface="Calibri"/>
                <a:hlinkClick r:id="rId4"/>
              </a:rPr>
              <a:t>Learn</a:t>
            </a:r>
            <a:r>
              <a:rPr lang="pt-BR" sz="2400" i="1" dirty="0">
                <a:latin typeface="Calibri"/>
                <a:hlinkClick r:id="rId4"/>
              </a:rPr>
              <a:t> </a:t>
            </a:r>
            <a:r>
              <a:rPr lang="pt-BR" sz="2400" i="1" dirty="0" err="1">
                <a:latin typeface="Calibri"/>
                <a:hlinkClick r:id="rId4"/>
              </a:rPr>
              <a:t>Kotlin</a:t>
            </a:r>
            <a:r>
              <a:rPr lang="pt-BR" sz="2400" i="1" dirty="0">
                <a:latin typeface="Calibri"/>
                <a:hlinkClick r:id="rId4"/>
              </a:rPr>
              <a:t> </a:t>
            </a:r>
            <a:r>
              <a:rPr lang="pt-BR" sz="2400" i="1" dirty="0" err="1">
                <a:latin typeface="Calibri"/>
                <a:hlinkClick r:id="rId4"/>
              </a:rPr>
              <a:t>by</a:t>
            </a:r>
            <a:r>
              <a:rPr lang="pt-BR" sz="2400" i="1" dirty="0">
                <a:latin typeface="Calibri"/>
                <a:hlinkClick r:id="rId4"/>
              </a:rPr>
              <a:t> </a:t>
            </a:r>
            <a:r>
              <a:rPr lang="pt-BR" sz="2400" i="1" dirty="0" err="1">
                <a:latin typeface="Calibri"/>
                <a:hlinkClick r:id="rId4"/>
              </a:rPr>
              <a:t>Example</a:t>
            </a:r>
            <a:endParaRPr lang="pt-BR" sz="2400" i="1" dirty="0">
              <a:latin typeface="Calibri"/>
            </a:endParaRPr>
          </a:p>
          <a:p>
            <a:pPr marL="76200" lvl="6" algn="just">
              <a:spcAft>
                <a:spcPts val="1200"/>
              </a:spcAft>
              <a:buSzPts val="1600"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Kotlin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Koans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Desafios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pt-BR" sz="2400" i="1" dirty="0">
              <a:latin typeface="Calibri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62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26d958194_0_55"/>
          <p:cNvSpPr txBox="1"/>
          <p:nvPr/>
        </p:nvSpPr>
        <p:spPr>
          <a:xfrm>
            <a:off x="561575" y="1481151"/>
            <a:ext cx="7565851" cy="32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lang="en-US" sz="2400" b="1" dirty="0" err="1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Ninguém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fica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pra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trás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! </a:t>
            </a: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Explore o </a:t>
            </a:r>
            <a:r>
              <a:rPr lang="en-US" sz="2400" dirty="0" err="1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ecossistema</a:t>
            </a: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 da DIO 😎</a:t>
            </a:r>
          </a:p>
          <a:p>
            <a:pPr marL="76200" marR="0" lvl="1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Rooms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sz="2400" b="1" i="0" u="sng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Artigos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Fóruns</a:t>
            </a:r>
            <a:endParaRPr lang="en-US"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en-US" sz="2400" b="1" u="sng" dirty="0">
                <a:solidFill>
                  <a:schemeClr val="bg1"/>
                </a:solidFill>
                <a:latin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DIO Play</a:t>
            </a:r>
            <a:endParaRPr sz="2400" b="1" u="sng" dirty="0">
              <a:solidFill>
                <a:schemeClr val="bg1"/>
              </a:solidFill>
              <a:latin typeface="Calibri"/>
              <a:cs typeface="Calibri"/>
              <a:sym typeface="Calibri"/>
            </a:endParaRPr>
          </a:p>
          <a:p>
            <a:pPr marL="76200" marR="0" lvl="1" indent="0" algn="l" defTabSz="914400" rtl="0" eaLnBrk="1" fontAlgn="auto" latinLnBrk="0" hangingPunct="1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Central de </a:t>
            </a:r>
            <a:r>
              <a:rPr lang="en-US" sz="2400" b="1" u="sng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Ajuda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1226d958194_0_55"/>
          <p:cNvSpPr txBox="1"/>
          <p:nvPr/>
        </p:nvSpPr>
        <p:spPr>
          <a:xfrm>
            <a:off x="561575" y="56755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r>
              <a:rPr kumimoji="0" lang="en-US" sz="5500" b="1" i="0" u="none" strike="noStrike" kern="0" cap="none" spc="0" normalizeH="0" baseline="0" noProof="0" dirty="0" err="1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kumimoji="0" lang="en-US" sz="5500" b="1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kumimoji="0" sz="5500" b="0" i="0" u="none" strike="noStrike" kern="0" cap="none" spc="0" normalizeH="0" baseline="0" noProof="0" dirty="0">
              <a:ln>
                <a:noFill/>
              </a:ln>
              <a:solidFill>
                <a:srgbClr val="EA4E60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9" name="Google Shape;279;g1226d958194_0_5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1226d958194_0_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[</a:t>
            </a:r>
            <a:fld id="{00000000-1234-1234-1234-123412341234}" type="slidenum"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7</a:t>
            </a:fld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]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EA4E6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>Diego  Renan</DisplayName>
        <AccountId>118</AccountId>
        <AccountType/>
      </UserInfo>
    </SharedWithUsers>
    <MediaLengthInSeconds xmlns="851b35d3-0456-4d6a-bc2f-da927e91d158" xsi:nil="true"/>
  </documentManagement>
</p:properties>
</file>

<file path=customXml/itemProps1.xml><?xml version="1.0" encoding="utf-8"?>
<ds:datastoreItem xmlns:ds="http://schemas.openxmlformats.org/officeDocument/2006/customXml" ds:itemID="{F774B9CF-C22D-424D-9A65-D9E72A5E2EFE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667ABC2-BBD4-4D9E-B924-F53C7B18E6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8148A1-1F39-46ED-974C-BFEF1562A8DE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  <ds:schemaRef ds:uri="851b35d3-0456-4d6a-bc2f-da927e91d158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213</Words>
  <Application>Microsoft Office PowerPoint</Application>
  <PresentationFormat>On-screen Show (16:9)</PresentationFormat>
  <Paragraphs>45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Simple Light</vt:lpstr>
      <vt:lpstr>1_Simple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Venilton Falvo</cp:lastModifiedBy>
  <cp:revision>149</cp:revision>
  <dcterms:modified xsi:type="dcterms:W3CDTF">2023-10-23T15:15:47Z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400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ComplianceAssetId">
    <vt:lpwstr/>
  </property>
  <property fmtid="{D5CDD505-2E9C-101B-9397-08002B2CF9AE}" pid="7" name="MediaServiceImageTags">
    <vt:lpwstr/>
  </property>
</Properties>
</file>