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60" r:id="rId7"/>
    <p:sldId id="261" r:id="rId8"/>
    <p:sldId id="262" r:id="rId9"/>
    <p:sldId id="280" r:id="rId10"/>
    <p:sldId id="265" r:id="rId11"/>
    <p:sldId id="264" r:id="rId12"/>
    <p:sldId id="263" r:id="rId13"/>
    <p:sldId id="268" r:id="rId14"/>
    <p:sldId id="267" r:id="rId15"/>
    <p:sldId id="266" r:id="rId16"/>
    <p:sldId id="269" r:id="rId17"/>
    <p:sldId id="27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04A21-0F2E-4A14-BA06-152B590B88E2}" v="2" dt="2022-10-18T05:14:2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1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3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09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52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3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2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33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b5dae6c8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1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#why-kotl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hrome.google.com/webstore/detail/google-translate/aapbdbdomjkkjkaonfhkkikfgjllcleb/RK%3D2/RS%3DBBFW_pnWkPY0xPMYsAZI5xOgQEE-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.kotlinlang.org/byExample/overview" TargetMode="External"/><Relationship Id="rId5" Type="http://schemas.openxmlformats.org/officeDocument/2006/relationships/hyperlink" Target="https://kotlinlang.org/docs/learning-materials-overview.html" TargetMode="External"/><Relationship Id="rId4" Type="http://schemas.openxmlformats.org/officeDocument/2006/relationships/hyperlink" Target="https://kotlinlang.org/docs/hom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tlinlang.org/docs/command-line.html" TargetMode="External"/><Relationship Id="rId5" Type="http://schemas.openxmlformats.org/officeDocument/2006/relationships/hyperlink" Target="https://github.com/JetBrains/kotlin" TargetMode="External"/><Relationship Id="rId4" Type="http://schemas.openxmlformats.org/officeDocument/2006/relationships/hyperlink" Target="https://kotlinlang.org/doc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Conhecendo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o Kotlin e</a:t>
            </a:r>
          </a:p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Documentação</a:t>
            </a:r>
          </a:p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Oficial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Kotlin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Instalar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Kotlin?</a:t>
            </a:r>
            <a:endParaRPr lang="pt-BR" strike="sngStrike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Kotlin? </a:t>
            </a:r>
            <a:r>
              <a:rPr lang="en-US" sz="2400" b="1" dirty="0"/>
              <a:t>🤔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4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Sua Documentação Oficial</a:t>
            </a:r>
            <a:endParaRPr lang="pt-BR"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Por que o Kotlin</a:t>
            </a:r>
          </a:p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Topzera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sua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>
                <a:latin typeface="Calibri"/>
                <a:hlinkClick r:id="rId3"/>
              </a:rPr>
              <a:t>documentação </a:t>
            </a:r>
            <a:r>
              <a:rPr lang="en-US" sz="2400" dirty="0" err="1">
                <a:latin typeface="Calibri"/>
                <a:hlinkClick r:id="rId3"/>
              </a:rPr>
              <a:t>oficial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temos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algumas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justificativas</a:t>
            </a:r>
            <a:r>
              <a:rPr lang="en-US" sz="2400" dirty="0">
                <a:latin typeface="Calibri"/>
              </a:rPr>
              <a:t> interessantes </a:t>
            </a:r>
            <a:r>
              <a:rPr lang="en-US" sz="2400" dirty="0" err="1">
                <a:latin typeface="Calibri"/>
              </a:rPr>
              <a:t>sobre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esta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linguagem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programação</a:t>
            </a:r>
            <a:r>
              <a:rPr lang="en-US" sz="2400" dirty="0">
                <a:latin typeface="Calibri"/>
              </a:rPr>
              <a:t>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Consisa</a:t>
            </a:r>
            <a:endParaRPr lang="en-US" sz="2400" b="1" dirty="0">
              <a:latin typeface="Calibri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/>
              </a:rPr>
              <a:t>Segura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Expressiva</a:t>
            </a:r>
            <a:endParaRPr lang="en-US" sz="2400" b="1" dirty="0">
              <a:latin typeface="Calibri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Interoperável</a:t>
            </a:r>
            <a:endParaRPr lang="en-US" sz="2400" b="1" dirty="0">
              <a:latin typeface="Calibri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Multiplataforma</a:t>
            </a:r>
            <a:endParaRPr lang="en-US" sz="2400" b="1" dirty="0">
              <a:latin typeface="Calibri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Por que o Kotlin?</a:t>
            </a:r>
            <a:endParaRPr lang="pt-BR" dirty="0"/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403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Seta&#10;&#10;Descrição gerada automaticamente">
            <a:extLst>
              <a:ext uri="{FF2B5EF4-FFF2-40B4-BE49-F238E27FC236}">
                <a16:creationId xmlns:a16="http://schemas.microsoft.com/office/drawing/2014/main" id="{41481D53-866B-CB01-9952-1651212A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690" y="550579"/>
            <a:ext cx="3536156" cy="4042342"/>
          </a:xfrm>
          <a:prstGeom prst="rect">
            <a:avLst/>
          </a:prstGeom>
        </p:spPr>
      </p:pic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Documentação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Oficial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Materiais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Aprendizagem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Learn Kotlin by Example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🤩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sz="2400" b="1" dirty="0">
                <a:latin typeface="Calibri"/>
                <a:hlinkClick r:id="rId7"/>
              </a:rPr>
              <a:t>Extensão </a:t>
            </a:r>
            <a:r>
              <a:rPr lang="en-US" sz="2400" b="1" i="1" dirty="0">
                <a:latin typeface="Calibri"/>
                <a:hlinkClick r:id="rId7"/>
              </a:rPr>
              <a:t>Google Translate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Referências</a:t>
            </a:r>
            <a:endParaRPr lang="pt-BR" dirty="0" err="1"/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459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 algn="just">
              <a:spcBef>
                <a:spcPts val="1000"/>
              </a:spcBef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Conhecer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Kotlin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possibilidades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proporciona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 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documentação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oficial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com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apresentar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seja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protagonista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extraia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máximo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desta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jornada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aprendizado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>
                <a:latin typeface="Calibri"/>
                <a:ea typeface="Calibri"/>
              </a:rPr>
              <a:t>😉</a:t>
            </a:r>
            <a:endParaRPr lang="en-US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Kotlin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Kotlin?</a:t>
            </a:r>
            <a:endParaRPr lang="pt-BR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Kotlin? </a:t>
            </a:r>
            <a:r>
              <a:rPr lang="en-US" sz="2400" dirty="0"/>
              <a:t>🤔</a:t>
            </a:r>
            <a:endParaRPr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Sua Documentação Oficial</a:t>
            </a:r>
            <a:endParaRPr lang="pt-BR"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Kotlin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000" b="1" dirty="0">
                <a:latin typeface="Calibri"/>
              </a:rPr>
              <a:t>Kotlin é uma linguagem de programação</a:t>
            </a:r>
            <a:r>
              <a:rPr lang="pt-BR" sz="2000" dirty="0">
                <a:latin typeface="Calibri"/>
              </a:rPr>
              <a:t> um tanto quanto recente, mas já madura, destinada a tornar os desenvolvedores(as) mais felizes 😎 </a:t>
            </a: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000" b="1" dirty="0">
                <a:latin typeface="Calibri"/>
              </a:rPr>
              <a:t>É concisa, segura, interoperável com Java e outras linguagens, além de oferecer muitas maneiras de reutilizar código entre várias plataformas</a:t>
            </a:r>
            <a:r>
              <a:rPr lang="pt-BR" sz="2000" dirty="0">
                <a:latin typeface="Calibri"/>
              </a:rPr>
              <a:t> para uma programação produtiva. 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latin typeface="Calibri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alibri"/>
              </a:rPr>
              <a:t>Documentação Oficial: </a:t>
            </a:r>
            <a:r>
              <a:rPr lang="en-US" sz="2000" b="1" dirty="0">
                <a:latin typeface="Calibri"/>
                <a:hlinkClick r:id="rId3"/>
              </a:rPr>
              <a:t>https://kotlinlang.org</a:t>
            </a:r>
            <a:endParaRPr lang="en-US" sz="2000" b="1" dirty="0">
              <a:latin typeface="Calibri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Kotlin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Kotlin Multiplatform">
            <a:extLst>
              <a:ext uri="{FF2B5EF4-FFF2-40B4-BE49-F238E27FC236}">
                <a16:creationId xmlns:a16="http://schemas.microsoft.com/office/drawing/2014/main" id="{E1377A41-DF8F-9C0D-180B-9F7FE97E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7" y="-49"/>
            <a:ext cx="5089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7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Kotlin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Instalar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Kotlin?</a:t>
            </a:r>
            <a:endParaRPr lang="pt-BR" b="1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Kotlin? </a:t>
            </a:r>
            <a:r>
              <a:rPr lang="en-US" sz="2400" dirty="0"/>
              <a:t>🤔</a:t>
            </a:r>
            <a:endParaRPr sz="24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92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Sua Documentação Oficial</a:t>
            </a:r>
            <a:endParaRPr lang="pt-BR"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Instalar</a:t>
            </a:r>
            <a:endParaRPr lang="en-US" sz="4000" b="1" dirty="0" err="1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Kotlin?</a:t>
            </a: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1200"/>
              </a:spcAft>
            </a:pPr>
            <a:r>
              <a:rPr lang="pt-BR" sz="2400" dirty="0">
                <a:latin typeface="Calibri"/>
              </a:rPr>
              <a:t>Kotlin está incluso no </a:t>
            </a:r>
            <a:r>
              <a:rPr lang="pt-BR" sz="2400" b="1" dirty="0" err="1">
                <a:latin typeface="Calibri"/>
              </a:rPr>
              <a:t>IntelliJ</a:t>
            </a:r>
            <a:r>
              <a:rPr lang="pt-BR" sz="2400" b="1" dirty="0">
                <a:latin typeface="Calibri"/>
              </a:rPr>
              <a:t> IDEA</a:t>
            </a:r>
            <a:r>
              <a:rPr lang="pt-BR" sz="2400" dirty="0">
                <a:latin typeface="Calibri"/>
              </a:rPr>
              <a:t> e </a:t>
            </a:r>
            <a:r>
              <a:rPr lang="pt-BR" sz="2400" b="1" dirty="0">
                <a:latin typeface="Calibri"/>
              </a:rPr>
              <a:t>Android Studio</a:t>
            </a:r>
            <a:r>
              <a:rPr lang="pt-BR" sz="2400" dirty="0">
                <a:latin typeface="Calibri"/>
              </a:rPr>
              <a:t>. Entretanto, </a:t>
            </a:r>
            <a:r>
              <a:rPr lang="pt-BR" sz="2400" b="1" dirty="0">
                <a:latin typeface="Calibri"/>
              </a:rPr>
              <a:t>podemos usar o Kotlin sem nenhum desses </a:t>
            </a:r>
            <a:r>
              <a:rPr lang="pt-BR" sz="2400" b="1" dirty="0" err="1">
                <a:latin typeface="Calibri"/>
              </a:rPr>
              <a:t>IDEs</a:t>
            </a:r>
            <a:r>
              <a:rPr lang="pt-BR" sz="2400" b="1" dirty="0">
                <a:latin typeface="Calibri"/>
              </a:rPr>
              <a:t>, através do </a:t>
            </a:r>
            <a:r>
              <a:rPr lang="pt-BR" sz="2400" b="1" dirty="0">
                <a:latin typeface="Calibri"/>
                <a:hlinkClick r:id="rId3"/>
              </a:rPr>
              <a:t>Kotlin Playground</a:t>
            </a:r>
            <a:r>
              <a:rPr lang="pt-BR" sz="2400" dirty="0">
                <a:latin typeface="Calibri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Introdução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Kotlin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Repositório do Kotlin no GitHub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Compilador de linha de comando Kotlin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hardcore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Como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o Kotlin?</a:t>
            </a:r>
            <a:endParaRPr lang="pt-BR" dirty="0"/>
          </a:p>
        </p:txBody>
      </p:sp>
      <p:sp>
        <p:nvSpPr>
          <p:cNvPr id="132" name="Google Shape;132;g10b5dae6c8b_0_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00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8148A1-1F39-46ED-974C-BFEF1562A8DE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9483571-f922-4e8e-9c1c-26f0a2252132"/>
    <ds:schemaRef ds:uri="851b35d3-0456-4d6a-bc2f-da927e91d158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4B9CF-C22D-424D-9A65-D9E72A5E2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389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146</cp:revision>
  <dcterms:modified xsi:type="dcterms:W3CDTF">2023-10-19T14:10:24Z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