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4e9b2ac4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4e9b2ac4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fe826a4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fe826a4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e9b2ac4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4e9b2ac4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4e9b2ac4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4e9b2ac4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4e6124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4e6124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4e9b2ac4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4e9b2ac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4e9b2ac4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4e9b2ac4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fe826a46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fe826a46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4e9b2ac4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4e9b2ac4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fe826a4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fe826a4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e826a4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e826a4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4e9b2ac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4e9b2ac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fe826a4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fe826a4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fe826a4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fe826a4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fe826a4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fe826a4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fe826a4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fe826a4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4e9b2ac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4e9b2ac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e9b2ac42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e9b2ac4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e826a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e826a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e9b2ac42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e9b2ac42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fe826a4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fe826a4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fe826a46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fe826a46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fe826a4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fe826a4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90250" y="450150"/>
            <a:ext cx="523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Linguagem Natural (NLP)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Stemização e Lematização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i="1" lang="pt-BR"/>
              <a:t>stemming </a:t>
            </a:r>
            <a:r>
              <a:rPr lang="pt-BR"/>
              <a:t>consiste em reduzir a palavra ao seu radical </a:t>
            </a:r>
            <a:r>
              <a:rPr lang="pt-BR"/>
              <a:t>mínimo</a:t>
            </a:r>
            <a:r>
              <a:rPr lang="pt-BR"/>
              <a:t>, por exemplo: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Meninas, menino, menininho -&gt; menin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Gato, gata, gatos, gatas -&gt; gat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Já a lematização consiste em reduzir ao seu lema.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Tiver, tenho, tinha, tem -&gt; 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Gato, gata, gatos, gatas -&gt; gato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POS-Tag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Encontrar a classe gramatical das palavras: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Você: pronome de tratamento.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Comeu: verbo.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Por exemplo um chatbot que lida pedidos que envolvam </a:t>
            </a:r>
            <a:r>
              <a:rPr lang="pt-BR"/>
              <a:t>ações</a:t>
            </a:r>
            <a:r>
              <a:rPr lang="pt-BR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Quero agendar uma reunião.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Quero comer em um restaurante </a:t>
            </a:r>
            <a:r>
              <a:rPr lang="pt-BR"/>
              <a:t>próximo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Quero ir até SP.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7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Bigram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576825"/>
            <a:ext cx="85206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 textos algumas palavras são compostas e não podemos </a:t>
            </a:r>
            <a:r>
              <a:rPr lang="pt-BR"/>
              <a:t>tratá</a:t>
            </a:r>
            <a:r>
              <a:rPr lang="pt-BR"/>
              <a:t>-las como tokens distintos.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Então dada a frase: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Machine learning is a field of artificial intelligence that uses statistical techniques.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Bigram: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learning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Então: “machine learning” é totalmente diferente de “machine” e “learning”.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Bigram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08875" y="113004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Modelar todo </a:t>
            </a:r>
            <a:r>
              <a:rPr lang="pt-BR"/>
              <a:t>possível</a:t>
            </a:r>
            <a:r>
              <a:rPr lang="pt-BR"/>
              <a:t> bigram como uma probabilidade.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Probabilidade de ver uma palavra no tempo T sabendo a palavra no tempo T - 1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Modelo </a:t>
            </a:r>
            <a:r>
              <a:rPr lang="pt-BR"/>
              <a:t>matemático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Machine learning is a field of artificial intelligence that uses statistical techniques.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50" y="2703802"/>
            <a:ext cx="3235100" cy="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8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Como?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86722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p(“learning” | “machine”):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Quantas vezes “</a:t>
            </a:r>
            <a:r>
              <a:rPr lang="pt-BR"/>
              <a:t>machine</a:t>
            </a:r>
            <a:r>
              <a:rPr lang="pt-BR"/>
              <a:t>” -&gt; “learning” aparece nos meus documentos?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Quantas vezes “ learning” aparece nos meus documentos?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Divide isso por 2.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p(learning | machine) = count(machine -&gt; learning)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                                                     count(learning)</a:t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>
            <a:off x="3117875" y="3020300"/>
            <a:ext cx="2818500" cy="22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18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Como?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86722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3117875" y="3476325"/>
            <a:ext cx="2818500" cy="22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3910"/>
            <a:ext cx="91440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que?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vantagem de se aplicar tudo isso é: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Tirar o “lixo” do seu texto, principalmente em </a:t>
            </a:r>
            <a:r>
              <a:rPr i="1" lang="pt-BR"/>
              <a:t>corpus</a:t>
            </a:r>
            <a:r>
              <a:rPr lang="pt-BR"/>
              <a:t> que são extraídos de maneira não supervisionada.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Reduzir a quantidade de tokens que serão processados.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Deixar somente palavras semanticamente relevantes a serem processadas.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NLTK: Nos </a:t>
            </a:r>
            <a:r>
              <a:rPr lang="pt-BR"/>
              <a:t>dá</a:t>
            </a:r>
            <a:r>
              <a:rPr lang="pt-BR"/>
              <a:t> acesso fácil a mais de 50 corpus, algoritmos para tokenização, stemização, tagging, parsing.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Gensim: Facilita o processamento de texto, auxilia na extração de tópicos, n-grams.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Word2vec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70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 feita por Mikolov et, que é utilizada para calcular representações de palavras como vetores.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Oferece duas arquiteturas como opção: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Continuos bag-of-words (CBOW): Mais rápido e aplicável em base de dados maiores.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Skip-gram: oferece uma melhor representação quando a base de dados é menor.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 Embedding - Word2vec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3925"/>
            <a:ext cx="9144001" cy="43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Pré</a:t>
            </a:r>
            <a:r>
              <a:rPr lang="pt-BR"/>
              <a:t> Processamento: word e sentence tokenization, stop words, lematização, pos tag.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Word e Sentence Embeddings: representação vetorial de dados não estruturados.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84025" y="8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Doc2vec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5375"/>
            <a:ext cx="9144000" cy="4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Doc2vec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Encontrar textos similares.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5800"/>
            <a:ext cx="9144000" cy="28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92000" y="6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sentimento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63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RNN’s, LSTM é possível </a:t>
            </a:r>
            <a:r>
              <a:rPr lang="pt-BR"/>
              <a:t>treiná</a:t>
            </a:r>
            <a:r>
              <a:rPr lang="pt-BR"/>
              <a:t>-la para extrair o sentimento do input do usuário, por exemplo.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0" y="1556275"/>
            <a:ext cx="8560000" cy="35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Muito obrigado!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75" y="1589075"/>
            <a:ext cx="381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Google </a:t>
            </a:r>
            <a:r>
              <a:rPr lang="pt-BR"/>
              <a:t>Colaboratory GPU K80 -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https://colab.research.google.com/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Repositorio: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https://github.com/marcoaleixo/aisummit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Natural Language Processing (NLP)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3825" y="881750"/>
            <a:ext cx="89133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rgbClr val="000000"/>
                </a:solidFill>
              </a:rPr>
              <a:t>NLP é todo o processo de receber um texto quebrar em blocos lógicos, encontrar as relações entre eles, entender qual o significado e como reagir utilizando linguagem natural.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91450" y="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48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6450"/>
            <a:ext cx="9144002" cy="4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Natural Language Understanding (NLU)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73825" y="1697075"/>
            <a:ext cx="3659700" cy="26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Como fazer a máquina compreender o que queremos dizer?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434343"/>
                </a:solidFill>
              </a:rPr>
              <a:t>NLU é o processo de entender o sentido e significado de um texto.</a:t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736" y="1076275"/>
            <a:ext cx="4735978" cy="37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Pré-processamento.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Normalização e tokenização: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Maiúscula</a:t>
            </a:r>
            <a:r>
              <a:rPr lang="pt-BR"/>
              <a:t> para </a:t>
            </a:r>
            <a:r>
              <a:rPr lang="pt-BR"/>
              <a:t>minúscula</a:t>
            </a:r>
            <a:r>
              <a:rPr lang="pt-BR"/>
              <a:t> e separar as palavras.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“Esta é uma frase qualquer.” -&gt; [‘esta’, ‘é’, ‘uma’, ‘frase’, ‘qualquer’, ‘.’]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ré-processamento.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sentenças é a mesma coisa: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“Esta é a primeira frase. Essa aqui é a segunda. E essa a terceira.”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Vira: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[‘Esta é a primeira frase.’, ‘Essa aqui é a segunda’, ‘E essa a terceira’]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 stop-words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</a:t>
            </a:r>
            <a:r>
              <a:rPr lang="pt-BR"/>
              <a:t>língua</a:t>
            </a:r>
            <a:r>
              <a:rPr lang="pt-BR"/>
              <a:t> portuguesa as stop words são bem comuns e não </a:t>
            </a:r>
            <a:r>
              <a:rPr lang="pt-BR"/>
              <a:t>retirá</a:t>
            </a:r>
            <a:r>
              <a:rPr lang="pt-BR"/>
              <a:t>-las pode influenciar na qualidade final.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Letras e palavras como </a:t>
            </a:r>
            <a:r>
              <a:rPr lang="pt-BR"/>
              <a:t>“a”, “de”, “o”, “da”, “que”, “e”, “do” e também pontuações aparecem frequentemente nos textos e na maioria das vezes não são úteis.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