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datasheets.maximintegrated.com/en/ds/MAX6675.pdf" TargetMode="External"/><Relationship Id="rId2" Type="http://schemas.openxmlformats.org/officeDocument/2006/relationships/hyperlink" Target="https://electronicshobbyists.com/arduino-pwm-tutorial/" TargetMode="External"/><Relationship Id="rId3" Type="http://schemas.openxmlformats.org/officeDocument/2006/relationships/hyperlink" Target="https://www.arduino.cc/en/Tutorial/PWM" TargetMode="External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993480"/>
            <a:ext cx="8567640" cy="16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1" lang="pt-BR" sz="4800" spc="-1" strike="noStrike">
                <a:solidFill>
                  <a:srgbClr val="333333"/>
                </a:solidFill>
                <a:latin typeface="Noto Sans Regular"/>
              </a:rPr>
              <a:t>ADC / DAC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67640" cy="98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pt-BR" sz="3200" spc="-1" strike="noStrike">
                <a:latin typeface="Noto Sans Regular"/>
              </a:rPr>
              <a:t>Com MAX6675, Atmega328p e Nixie Tube</a:t>
            </a:r>
            <a:br/>
            <a:r>
              <a:rPr b="0" lang="pt-BR" sz="3200" spc="-1" strike="noStrike">
                <a:latin typeface="Noto Sans Regular"/>
              </a:rPr>
              <a:t>Cassio e Juliano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333333"/>
                </a:solidFill>
                <a:latin typeface="Noto Sans Regular"/>
              </a:rPr>
              <a:t>DAC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76000" y="1872360"/>
            <a:ext cx="8567640" cy="380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pt-BR" sz="1800" spc="-1" strike="noStrike">
                <a:latin typeface="Arial"/>
              </a:rPr>
              <a:t>DAC (</a:t>
            </a:r>
            <a:r>
              <a:rPr b="0" i="1" lang="pt-BR" sz="1800" spc="-1" strike="noStrike">
                <a:latin typeface="Arial"/>
              </a:rPr>
              <a:t>Digital to Analog Converter</a:t>
            </a:r>
            <a:r>
              <a:rPr b="0" lang="pt-BR" sz="1800" spc="-1" strike="noStrike">
                <a:latin typeface="Arial"/>
              </a:rPr>
              <a:t>), é o processo de conversão de valores digitais em sinais analógicos.</a:t>
            </a: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pt-BR" sz="1800" spc="-1" strike="noStrike">
                <a:latin typeface="Arial"/>
              </a:rPr>
              <a:t>Como os microcontroladores não conseguem gerar um sinal analógico por serem binários, utiliza-se a técnica do PWM (Pulse Width Modulation) para simular uma onda senoidal. Essa técnica aplica pulsos de largura variável na saída, de acordo com o nível de tensão desejado.</a:t>
            </a: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pt-BR" sz="1800" spc="-1" strike="noStrike">
                <a:latin typeface="Arial"/>
              </a:rPr>
              <a:t>TON (On Time)</a:t>
            </a:r>
            <a:r>
              <a:rPr b="0" lang="pt-BR" sz="1800" spc="-1" strike="noStrike">
                <a:latin typeface="Arial"/>
              </a:rPr>
              <a:t>: É o momento em que o pulso está em nível alto (1).</a:t>
            </a: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pt-BR" sz="1800" spc="-1" strike="noStrike">
                <a:latin typeface="Arial"/>
                <a:ea typeface="Microsoft YaHei"/>
              </a:rPr>
              <a:t>TOFF (Off Time)</a:t>
            </a:r>
            <a:r>
              <a:rPr b="0" lang="pt-BR" sz="1800" spc="-1" strike="noStrike">
                <a:latin typeface="Arial"/>
                <a:ea typeface="Microsoft YaHei"/>
              </a:rPr>
              <a:t>: </a:t>
            </a:r>
            <a:r>
              <a:rPr b="0" lang="pt-BR" sz="1800" spc="-1" strike="noStrike">
                <a:latin typeface="Arial"/>
              </a:rPr>
              <a:t>É o momento em que o pulso está em nível baixo (0).</a:t>
            </a: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pt-BR" sz="1800" spc="-1" strike="noStrike">
                <a:latin typeface="Arial"/>
              </a:rPr>
              <a:t>Período</a:t>
            </a:r>
            <a:r>
              <a:rPr b="0" lang="pt-BR" sz="1800" spc="-1" strike="noStrike">
                <a:latin typeface="Arial"/>
              </a:rPr>
              <a:t>: É a soma de TON e TOFF.</a:t>
            </a: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pt-BR" sz="1800" spc="-1" strike="noStrike">
                <a:latin typeface="Arial"/>
              </a:rPr>
              <a:t>Duty Cycle</a:t>
            </a:r>
            <a:r>
              <a:rPr b="0" lang="pt-BR" sz="1800" spc="-1" strike="noStrike">
                <a:latin typeface="Arial"/>
              </a:rPr>
              <a:t>: É o percentual de tempo em que o sinal está em nível alto.</a:t>
            </a: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333333"/>
                </a:solidFill>
                <a:latin typeface="Noto Sans Regular"/>
              </a:rPr>
              <a:t>DAC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76000" y="1872360"/>
            <a:ext cx="8567640" cy="380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pt-BR" sz="1800" spc="-1" strike="noStrike">
                <a:latin typeface="Arial"/>
              </a:rPr>
              <a:t>O dispositivo que está sendo controlado por PWM irá “ver” uma tensão média de acordo com o Duty Cycle. Quanto maior o Duty Cycle, maior a tensão na saída.</a:t>
            </a: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494360" y="3190680"/>
            <a:ext cx="2609640" cy="285732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5472000" y="3456000"/>
            <a:ext cx="3333240" cy="233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333333"/>
                </a:solidFill>
                <a:latin typeface="Noto Sans Regular"/>
              </a:rPr>
              <a:t>DAC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76000" y="1872360"/>
            <a:ext cx="8567640" cy="380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pt-BR" sz="2200" spc="-1" strike="noStrike">
                <a:latin typeface="Arial"/>
              </a:rPr>
              <a:t>Exemplo prático – Exibição dos valores lidos em forma de barra em uma válvula Nixie</a:t>
            </a:r>
            <a:endParaRPr b="0" lang="pt-BR" sz="22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5937120" y="4032000"/>
            <a:ext cx="3278880" cy="2459160"/>
          </a:xfrm>
          <a:prstGeom prst="rect">
            <a:avLst/>
          </a:prstGeom>
          <a:ln>
            <a:noFill/>
          </a:ln>
        </p:spPr>
      </p:pic>
      <p:sp>
        <p:nvSpPr>
          <p:cNvPr id="116" name="TextShape 3"/>
          <p:cNvSpPr txBox="1"/>
          <p:nvPr/>
        </p:nvSpPr>
        <p:spPr>
          <a:xfrm>
            <a:off x="720000" y="3240000"/>
            <a:ext cx="5400000" cy="303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15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pt-BR" sz="1800" spc="-1" strike="noStrike">
                <a:latin typeface="Arial"/>
              </a:rPr>
              <a:t>As válvulas Nixie são antigas válvulas utilizadas principalmente nos países do bloco soviético. Existem dois principais tipos: as que exibem letras e números e as barras.</a:t>
            </a:r>
            <a:br/>
            <a:br/>
            <a:r>
              <a:rPr b="0" lang="pt-BR" sz="1800" spc="-1" strike="noStrike">
                <a:latin typeface="Arial"/>
              </a:rPr>
              <a:t>Nesse exemplo utilizaremos a barra IN-9, que exibe a barra totalmente acesa quando aplicamos uma tensão de aproximadamente 140v. Se a tensão for menor, a barra é diminuída proporcionalmente.</a:t>
            </a:r>
            <a:endParaRPr b="0" lang="pt-BR" sz="1800" spc="-1" strike="noStrike">
              <a:latin typeface="Arial"/>
              <a:ea typeface="Microsoft YaHe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Referências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64000" y="2088000"/>
            <a:ext cx="7920000" cy="288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400" spc="-1" strike="noStrike">
                <a:latin typeface="Arial"/>
              </a:rPr>
              <a:t>AVELAR, Eduardo. </a:t>
            </a:r>
            <a:r>
              <a:rPr b="1" lang="pt-BR" sz="1400" spc="-1" strike="noStrike">
                <a:latin typeface="Arial"/>
              </a:rPr>
              <a:t>Arduino Lab 19 – Leitura e datalogger de temperatura utilizando um termopar tipo K e o MAX6675</a:t>
            </a:r>
            <a:r>
              <a:rPr b="0" lang="pt-BR" sz="1400" spc="-1" strike="noStrike">
                <a:latin typeface="Arial"/>
              </a:rPr>
              <a:t>. Disponível em: &lt;https://easytromlabs.com/arduino/arduino-lab-19-leitura-e-datalogger-de-temperatura-utilizando-um-termopar-tipo-k-e-o-max6675/&gt;. Acesso em: 19 out. 2018.</a:t>
            </a:r>
            <a:endParaRPr b="0" lang="pt-BR" sz="1400" spc="-1" strike="noStrike">
              <a:latin typeface="Arial"/>
            </a:endParaRPr>
          </a:p>
          <a:p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latin typeface="Arial"/>
              </a:rPr>
              <a:t>MAXIM INTEGRATED PRODUCTS. </a:t>
            </a:r>
            <a:r>
              <a:rPr b="1" lang="pt-BR" sz="1400" spc="-1" strike="noStrike">
                <a:latin typeface="Arial"/>
              </a:rPr>
              <a:t>Datasheet MAX6675</a:t>
            </a:r>
            <a:r>
              <a:rPr b="0" lang="pt-BR" sz="1400" spc="-1" strike="noStrike">
                <a:latin typeface="Arial"/>
              </a:rPr>
              <a:t>. 2014. Disponível em: &lt;</a:t>
            </a:r>
            <a:r>
              <a:rPr b="0" lang="pt-BR" sz="1400" spc="-1" strike="noStrike">
                <a:latin typeface="Arial"/>
                <a:hlinkClick r:id="rId1"/>
              </a:rPr>
              <a:t>https://datasheets.maximintegrated.com/en/ds/MAX6675.pdf</a:t>
            </a:r>
            <a:r>
              <a:rPr b="0" lang="pt-BR" sz="1400" spc="-1" strike="noStrike">
                <a:latin typeface="Arial"/>
              </a:rPr>
              <a:t>&gt;. Acesso em: 19 out. 2018.</a:t>
            </a:r>
            <a:br/>
            <a:br/>
            <a:r>
              <a:rPr b="0" lang="pt-BR" sz="1400" spc="-1" strike="noStrike">
                <a:latin typeface="Arial"/>
              </a:rPr>
              <a:t>AQIB, Muhammad.</a:t>
            </a:r>
            <a:r>
              <a:rPr b="1" lang="pt-BR" sz="1400" spc="-1" strike="noStrike">
                <a:latin typeface="Arial"/>
              </a:rPr>
              <a:t> Arduino PWM Tutorial</a:t>
            </a:r>
            <a:r>
              <a:rPr b="0" lang="pt-BR" sz="1400" spc="-1" strike="noStrike">
                <a:latin typeface="Arial"/>
              </a:rPr>
              <a:t>. Disponível em: &lt;</a:t>
            </a:r>
            <a:r>
              <a:rPr b="0" lang="pt-BR" sz="1400" spc="-1" strike="noStrike">
                <a:latin typeface="Arial"/>
                <a:hlinkClick r:id="rId2"/>
              </a:rPr>
              <a:t>https://electronicshobbyists.com/arduino-pwm-tutorial/</a:t>
            </a:r>
            <a:r>
              <a:rPr b="0" lang="pt-BR" sz="1400" spc="-1" strike="noStrike">
                <a:latin typeface="Arial"/>
              </a:rPr>
              <a:t>&gt;. Acesso em: 21 out. 2018.</a:t>
            </a:r>
            <a:endParaRPr b="0" lang="pt-BR" sz="1400" spc="-1" strike="noStrike">
              <a:latin typeface="Arial"/>
            </a:endParaRPr>
          </a:p>
          <a:p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latin typeface="Arial"/>
              </a:rPr>
              <a:t>S.R.L, Arduino. </a:t>
            </a:r>
            <a:r>
              <a:rPr b="1" lang="pt-BR" sz="1400" spc="-1" strike="noStrike">
                <a:latin typeface="Arial"/>
              </a:rPr>
              <a:t>PWM</a:t>
            </a:r>
            <a:r>
              <a:rPr b="0" lang="pt-BR" sz="1400" spc="-1" strike="noStrike">
                <a:latin typeface="Arial"/>
              </a:rPr>
              <a:t>. Disponível em: &lt;</a:t>
            </a:r>
            <a:r>
              <a:rPr b="0" lang="pt-BR" sz="1400" spc="-1" strike="noStrike">
                <a:latin typeface="Arial"/>
                <a:hlinkClick r:id="rId3"/>
              </a:rPr>
              <a:t>https://www.arduino.cc/en/Tutorial/PWM</a:t>
            </a:r>
            <a:r>
              <a:rPr b="0" lang="pt-BR" sz="1400" spc="-1" strike="noStrike">
                <a:latin typeface="Arial"/>
              </a:rPr>
              <a:t>&gt;. Acesso em: 20 out. 2018.</a:t>
            </a:r>
            <a:endParaRPr b="0" lang="pt-BR" sz="1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333333"/>
                </a:solidFill>
                <a:latin typeface="Noto Sans Regular"/>
              </a:rPr>
              <a:t>ADC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76000" y="1872000"/>
            <a:ext cx="8567640" cy="380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ADC (</a:t>
            </a:r>
            <a:r>
              <a:rPr b="0" i="1" lang="pt-BR" sz="1800" spc="-1" strike="noStrike">
                <a:latin typeface="Arial"/>
              </a:rPr>
              <a:t>Analog to Digital Converter</a:t>
            </a:r>
            <a:r>
              <a:rPr b="0" lang="pt-BR" sz="1800" spc="-1" strike="noStrike">
                <a:latin typeface="Arial"/>
              </a:rPr>
              <a:t>), ou simplesmente AD, é o processo de conversão de sinais analógicos em sinais digitais.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O processo se dá pela quantização dos valores analógicos. Ou seja, um conjunto valores grandes e contínuos é mapeado para um conjunto pequeno e finito de valores.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3312000" y="4032000"/>
            <a:ext cx="3239640" cy="272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333333"/>
                </a:solidFill>
                <a:latin typeface="Noto Sans Regular"/>
              </a:rPr>
              <a:t>ADC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76000" y="1872000"/>
            <a:ext cx="8567640" cy="605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2200" spc="-1" strike="noStrike">
                <a:latin typeface="Arial"/>
              </a:rPr>
              <a:t>Resolução</a:t>
            </a:r>
            <a:endParaRPr b="0" lang="pt-BR" sz="22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</a:pPr>
            <a:endParaRPr b="0" lang="pt-BR" sz="22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A resolução indica o número de valores digitais que podem ser produzidos em relação ao conjunto de valores analógicos.</a:t>
            </a: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Por exemplo, um ADC com uma resolução de 8 bits, ou simplesmente “adc de 8 bits” pode codificar um valor analógico em um número entre 0 e 255 (2</a:t>
            </a:r>
            <a:r>
              <a:rPr b="0" lang="pt-BR" sz="1800" spc="-1" strike="noStrike" baseline="33000">
                <a:latin typeface="Arial"/>
              </a:rPr>
              <a:t>8</a:t>
            </a:r>
            <a:r>
              <a:rPr b="0" lang="pt-BR" sz="1800" spc="-1" strike="noStrike">
                <a:latin typeface="Arial"/>
              </a:rPr>
              <a:t>=256).</a:t>
            </a: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A resolução também é expressa pela tensão da faixa de valores entre cada valor digital e é obtida pela divisão da faixa de valores analógicos pela resolução do ADC.</a:t>
            </a: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Exemplo:</a:t>
            </a:r>
            <a:endParaRPr b="0" lang="pt-BR" sz="1800" spc="-1" strike="noStrike">
              <a:latin typeface="Arial"/>
              <a:ea typeface="Microsoft YaHei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  <a:ea typeface="Microsoft YaHei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Faixa dos valores analógicos: 0 a 5v</a:t>
            </a:r>
            <a:endParaRPr b="0" lang="pt-BR" sz="1800" spc="-1" strike="noStrike">
              <a:latin typeface="Arial"/>
              <a:ea typeface="Microsoft YaHei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Resolução do ADC: 10 Bits  (1024 possíveis valores)</a:t>
            </a:r>
            <a:endParaRPr b="0" lang="pt-BR" sz="1800" spc="-1" strike="noStrike">
              <a:latin typeface="Arial"/>
              <a:ea typeface="Microsoft YaHei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Resolução de tensão: 5 /1024 = 5mV</a:t>
            </a:r>
            <a:endParaRPr b="0" lang="pt-BR" sz="1800" spc="-1" strike="noStrike"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pt-BR" sz="1800" spc="-1" strike="noStrike"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pt-BR" sz="1800" spc="-1" strike="noStrike">
                <a:latin typeface="Arial"/>
              </a:rPr>
              <a:t> </a:t>
            </a:r>
            <a:endParaRPr b="0" lang="pt-BR" sz="1800" spc="-1" strike="noStrike"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pt-BR" sz="1800" spc="-1" strike="noStrike"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pt-BR" sz="1800" spc="-1" strike="noStrike">
              <a:latin typeface="Arial"/>
              <a:ea typeface="Microsoft YaHe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333333"/>
                </a:solidFill>
                <a:latin typeface="Noto Sans Regular"/>
              </a:rPr>
              <a:t>ADC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76000" y="1872000"/>
            <a:ext cx="8567640" cy="52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2200" spc="-1" strike="noStrike">
                <a:latin typeface="Arial"/>
              </a:rPr>
              <a:t>Erro de quantização</a:t>
            </a:r>
            <a:endParaRPr b="0" lang="pt-BR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2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pt-BR" sz="1800" spc="-1" strike="noStrike">
                <a:latin typeface="Arial"/>
              </a:rPr>
              <a:t>É o ruído introduzido pelo arredondamento durante o processo de conversão. Como estamos convertendo um conjunto maior de valores em um menor, é impossível que todos os valores analógicos sejam representados.</a:t>
            </a: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15000"/>
              </a:lnSpc>
              <a:spcBef>
                <a:spcPts val="2551"/>
              </a:spcBef>
              <a:spcAft>
                <a:spcPts val="2551"/>
              </a:spcAft>
            </a:pPr>
            <a:r>
              <a:rPr b="0" lang="pt-BR" sz="1800" spc="-1" strike="noStrike">
                <a:latin typeface="Arial"/>
              </a:rPr>
              <a:t>Por exemplo, em um ADC de 10 bits rodando em uma faixa de tensão que vai de 0 a 5v, temos uma resolução de 5mV. Nesse caso, por exemplo, os valores de 1mV, 2mV,3mV, 4mV não serão representados e serão arredondados para 0 (zero) ou 5mV.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333333"/>
                </a:solidFill>
                <a:latin typeface="Noto Sans Regular"/>
              </a:rPr>
              <a:t>ADC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76000" y="1872360"/>
            <a:ext cx="8567640" cy="380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2200" spc="-1" strike="noStrike">
                <a:latin typeface="Arial"/>
              </a:rPr>
              <a:t>Caso Prático – Leitura de Termopar com ADC MAX6675 </a:t>
            </a:r>
            <a:endParaRPr b="0" lang="pt-BR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2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pt-BR" sz="1800" spc="-1" strike="noStrike">
                <a:latin typeface="Arial"/>
              </a:rPr>
              <a:t>O Termopar é um dispositivo de medição que se baseia no conceito de junção bimetal: duas ligas metálicas com coeficientes de dilatação diferentes. Conforme a temperatura varia os metais se expandem ou se contraem em taxas diferentes, o que gera uma pequena tensão. Neste caso prático, onde usaremos o Termopar tipo K, a tensão gerada é da ordem de 41µV/°C.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6768000" y="4668840"/>
            <a:ext cx="2044800" cy="204480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1152000" y="4914000"/>
            <a:ext cx="1853640" cy="185364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3672000" y="4842000"/>
            <a:ext cx="2591640" cy="191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333333"/>
                </a:solidFill>
                <a:latin typeface="Noto Sans Regular"/>
              </a:rPr>
              <a:t>ADC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76000" y="1872360"/>
            <a:ext cx="8567640" cy="380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2200" spc="-1" strike="noStrike">
                <a:latin typeface="Arial"/>
              </a:rPr>
              <a:t>Caso Prático – Leitura de Termopar com ADC MAX6675 </a:t>
            </a:r>
            <a:endParaRPr b="0" lang="pt-BR" sz="22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22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pt-BR" sz="1800" spc="-1" strike="noStrike">
                <a:latin typeface="Arial"/>
              </a:rPr>
              <a:t>A leitura através deste método deve ser compensada em relação à temperatura ambiente. Isso se chama “Compensação de Junta Fria” pois iremos medir a temperatura ambiente separada do que deve ser mensurado pelo termopar. O resultado final é compensado excluindo a influência do ambiente.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376000" y="4464000"/>
            <a:ext cx="4514400" cy="139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333333"/>
                </a:solidFill>
                <a:latin typeface="Noto Sans Regular"/>
              </a:rPr>
              <a:t>ADC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76000" y="1872360"/>
            <a:ext cx="8567640" cy="380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2200" spc="-1" strike="noStrike">
                <a:latin typeface="Arial"/>
              </a:rPr>
              <a:t>MAX6675 </a:t>
            </a:r>
            <a:endParaRPr b="0" lang="pt-BR" sz="22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7200000" y="2304000"/>
            <a:ext cx="1510920" cy="1510920"/>
          </a:xfrm>
          <a:prstGeom prst="rect">
            <a:avLst/>
          </a:prstGeom>
          <a:ln>
            <a:noFill/>
          </a:ln>
        </p:spPr>
      </p:pic>
      <p:sp>
        <p:nvSpPr>
          <p:cNvPr id="98" name="TextShape 3"/>
          <p:cNvSpPr txBox="1"/>
          <p:nvPr/>
        </p:nvSpPr>
        <p:spPr>
          <a:xfrm>
            <a:off x="677880" y="2645640"/>
            <a:ext cx="6378120" cy="405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pt-BR" sz="1800" spc="-1" strike="noStrike">
                <a:latin typeface="Arial"/>
              </a:rPr>
              <a:t>Conversor Analógico/Digital feito especificamente para termopares do tipo K</a:t>
            </a:r>
            <a:endParaRPr b="0" lang="pt-BR" sz="1800" spc="-1" strike="noStrike">
              <a:latin typeface="Arial"/>
              <a:ea typeface="Microsoft YaHei"/>
            </a:endParaRPr>
          </a:p>
          <a:p>
            <a:pPr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</a:pPr>
            <a:endParaRPr b="0" lang="pt-BR" sz="1800" spc="-1" strike="noStrike">
              <a:latin typeface="Arial"/>
              <a:ea typeface="Microsoft YaHei"/>
            </a:endParaRPr>
          </a:p>
          <a:p>
            <a:pPr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pt-BR" sz="1800" spc="-1" strike="noStrike">
                <a:latin typeface="Arial"/>
              </a:rPr>
              <a:t>Possui as seguintes características:</a:t>
            </a:r>
            <a:endParaRPr b="0" lang="pt-BR" sz="1800" spc="-1" strike="noStrike">
              <a:latin typeface="Arial"/>
              <a:ea typeface="Microsoft YaHei"/>
            </a:endParaRPr>
          </a:p>
          <a:p>
            <a:pPr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</a:pPr>
            <a:endParaRPr b="0" lang="pt-BR" sz="1800" spc="-1" strike="noStrike">
              <a:latin typeface="Arial"/>
              <a:ea typeface="Microsoft YaHei"/>
            </a:endParaRPr>
          </a:p>
          <a:p>
            <a:pPr>
              <a:lnSpc>
                <a:spcPct val="115000"/>
              </a:lnSpc>
            </a:pPr>
            <a:r>
              <a:rPr b="0" lang="pt-BR" sz="1800" spc="-1" strike="noStrike">
                <a:latin typeface="Arial"/>
              </a:rPr>
              <a:t>- Compensação de Junta Fria</a:t>
            </a:r>
            <a:endParaRPr b="0" lang="pt-BR" sz="1800" spc="-1" strike="noStrike">
              <a:latin typeface="Arial"/>
              <a:ea typeface="Microsoft YaHei"/>
            </a:endParaRPr>
          </a:p>
          <a:p>
            <a:pPr>
              <a:lnSpc>
                <a:spcPct val="115000"/>
              </a:lnSpc>
            </a:pPr>
            <a:r>
              <a:rPr b="0" lang="pt-BR" sz="1800" spc="-1" strike="noStrike">
                <a:latin typeface="Arial"/>
                <a:ea typeface="Microsoft YaHei"/>
              </a:rPr>
              <a:t>- Resolução de 0.25°C </a:t>
            </a:r>
            <a:br/>
            <a:r>
              <a:rPr b="0" lang="pt-BR" sz="1800" spc="-1" strike="noStrike">
                <a:latin typeface="Arial"/>
                <a:ea typeface="Microsoft YaHei"/>
              </a:rPr>
              <a:t>- Mede valores entre 0 e 1023.75°C</a:t>
            </a:r>
            <a:br/>
            <a:r>
              <a:rPr b="0" lang="pt-BR" sz="1800" spc="-1" strike="noStrike">
                <a:latin typeface="Arial"/>
                <a:ea typeface="Microsoft YaHei"/>
              </a:rPr>
              <a:t>- Temperatura ambiente deve estar entre -20°C  e +85°C </a:t>
            </a:r>
            <a:br/>
            <a:r>
              <a:rPr b="0" lang="pt-BR" sz="1800" spc="-1" strike="noStrike">
                <a:latin typeface="Arial"/>
                <a:ea typeface="Microsoft YaHei"/>
              </a:rPr>
              <a:t>- 12 Bits de Resolução (ou seja, 4096 valores)</a:t>
            </a:r>
            <a:br/>
            <a:r>
              <a:rPr b="0" lang="pt-BR" sz="1800" spc="-1" strike="noStrike">
                <a:latin typeface="Arial"/>
                <a:ea typeface="Microsoft YaHei"/>
              </a:rPr>
              <a:t>- Interface SPI</a:t>
            </a:r>
            <a:br/>
            <a:r>
              <a:rPr b="0" lang="pt-BR" sz="1800" spc="-1" strike="noStrike">
                <a:latin typeface="Arial"/>
                <a:ea typeface="Microsoft YaHei"/>
              </a:rPr>
              <a:t>- Velocidade de conversão ~0.17 segundos</a:t>
            </a:r>
            <a:endParaRPr b="0" lang="pt-BR" sz="1800" spc="-1" strike="noStrike">
              <a:latin typeface="Arial"/>
              <a:ea typeface="Microsoft YaHe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333333"/>
                </a:solidFill>
                <a:latin typeface="Noto Sans Regular"/>
              </a:rPr>
              <a:t>ADC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76000" y="1872360"/>
            <a:ext cx="8567640" cy="380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2200" spc="-1" strike="noStrike">
                <a:latin typeface="Arial"/>
              </a:rPr>
              <a:t>MAX6675 </a:t>
            </a:r>
            <a:endParaRPr b="0" lang="pt-BR" sz="22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792000" y="2592000"/>
            <a:ext cx="3960000" cy="346320"/>
          </a:xfrm>
          <a:prstGeom prst="rect">
            <a:avLst/>
          </a:prstGeom>
          <a:noFill/>
          <a:ln>
            <a:noFill/>
          </a:ln>
        </p:spPr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064240" y="2304000"/>
            <a:ext cx="5927760" cy="426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333333"/>
                </a:solidFill>
                <a:latin typeface="Noto Sans Regular"/>
              </a:rPr>
              <a:t>ADC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76000" y="1872360"/>
            <a:ext cx="8567640" cy="380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2200" spc="-1" strike="noStrike">
                <a:latin typeface="Arial"/>
              </a:rPr>
              <a:t>Circuito de Leitura do Termopar e exibição do valor </a:t>
            </a:r>
            <a:endParaRPr b="0" lang="pt-BR" sz="22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792000" y="2592000"/>
            <a:ext cx="3960000" cy="346320"/>
          </a:xfrm>
          <a:prstGeom prst="rect">
            <a:avLst/>
          </a:prstGeom>
          <a:noFill/>
          <a:ln>
            <a:noFill/>
          </a:ln>
        </p:spPr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016000" y="2520000"/>
            <a:ext cx="6075000" cy="443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Application>LibreOffice/6.0.2.1$Windows_X86_64 LibreOffice_project/f7f06a8f319e4b62f9bc5095aa112a65d2f3ac89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2018-10-19T08:29:03Z</dcterms:created>
  <dc:creator/>
  <dc:description/>
  <dc:language>pt-BR</dc:language>
  <cp:lastModifiedBy/>
  <dcterms:modified xsi:type="dcterms:W3CDTF">2018-10-21T16:31:13Z</dcterms:modified>
  <cp:revision>11</cp:revision>
  <dc:subject/>
  <dc:title>Impress</dc:title>
</cp:coreProperties>
</file>