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48" d="100"/>
          <a:sy n="48" d="100"/>
        </p:scale>
        <p:origin x="299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5272-7F6B-866B-F656-958E25DB2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76A38-D72D-5438-A9CC-EA49EF6E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36E97-6271-C211-6987-4FE80AB1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5F5CC-BDC2-72EB-5853-682731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9D8C3-59C1-70BF-49E1-E281950A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0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2C344-D40F-A94C-A5FD-49BF7EC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19BC02-7AC7-C692-D9DB-9359BAE5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0CAC-A6D2-11E1-EB0A-F99A496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FD95B-43B5-2555-8711-AA90AD9A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4FEB5-3ADF-6EE1-B10C-AD69ED3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9C510-5B77-A00B-FC02-91D1ABB9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1833-3AB2-123D-5306-89584C10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34ED9-D26B-C764-2A15-3C495AF2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600FB-C032-B531-595F-3D36BD12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79364-93C7-19B3-AA5C-7F6329CA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7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3A9F5-D0B3-7394-9576-1C45B6C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FFAB2-5E8B-B863-8E0C-0D53FEF7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6AA1E-7238-3DEF-A4C2-D9689BA6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95429-6877-078B-9853-45CD9B54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E714C-C060-7AD6-5534-74A21588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D6AC-1152-A390-4CE8-832B167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669D1-C545-417E-8432-1F6BB84C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794F7-89CB-A96A-E2C6-3D3AA6C7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68FB0-821F-C8FE-B7E8-6CA4FF71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47682-B7CF-41A9-DBCB-9576386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5ADF-BF56-CBD5-F8F2-E358C1B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A275-63CE-0774-3E4D-CAB8EDF0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B2640-C634-FC67-F008-8830AB74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0EC5E-88CE-AB51-8268-D84FBDF8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9C5EF-163B-222C-74F3-DF5C44AF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903DD-1AB2-B2C0-DD07-5115AE75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B4D8E-C0C1-83A8-427E-123FAD8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AE4C0-F65E-20E6-01E9-D9F53D10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0F41A-C565-A7D3-EB0D-5DC7B6D5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4BF302-F538-76FD-6D32-684DD25E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7F53EA-C842-9FF9-B420-B5EA7366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E9B7EA-27BE-B1C1-3174-8F1ABF44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F9DB86-4148-55CF-E028-2F332A63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97D346-EC31-BD65-28F8-1CE2AB7A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F557-1DFF-4A64-A668-53628481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387E80-1842-EC9E-E97E-B545AA19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B3FD51-5C2A-5521-937C-553730D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50083-7C2B-331B-F791-B30C614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1C0ACC-788D-4D69-FC81-8FBAA6E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5F69B6-B640-D8A5-F279-01CC1C4B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0FBB29-64CB-417E-4B8E-60CB1C53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BDB74-FE2D-D62D-A1B6-FD7FF3A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78DDC-D3BD-2202-6275-B546AE9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8A2752-01E8-B251-A1CF-1C45BFFF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1ED45-7B8C-E992-7A9F-0F06E8B3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167495-7FB0-1802-F7C0-1D6011B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6D88D-19F8-0DE7-74FF-0B8725A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9A4B-0625-ED5A-05DF-315C46CB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12EE15-A74C-811D-462E-9F88AEF5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090BF-9A03-4B50-31F4-3199A5D9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B6CA92-B979-ABA1-6E3E-885F569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8ADF27-9C9E-F853-0737-BC468F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F9BC8-C56B-7740-63E2-1EA7722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6C3BA7-F33E-19CF-9173-9511A81A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88624-7A09-2561-7508-6B7FB76B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C4C54-44C0-10C5-EC4A-D3EC1C23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FE80C-3347-818A-1708-67ED405B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4837F-1A4D-6CB0-5B6E-326119FE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aixaDeTexto 98">
            <a:extLst>
              <a:ext uri="{FF2B5EF4-FFF2-40B4-BE49-F238E27FC236}">
                <a16:creationId xmlns:a16="http://schemas.microsoft.com/office/drawing/2014/main" id="{DFB8EFBE-C29B-5812-6921-279575DB97F8}"/>
              </a:ext>
            </a:extLst>
          </p:cNvPr>
          <p:cNvSpPr txBox="1"/>
          <p:nvPr/>
        </p:nvSpPr>
        <p:spPr>
          <a:xfrm>
            <a:off x="7526896" y="251893"/>
            <a:ext cx="39012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+mj-lt"/>
              </a:rPr>
              <a:t>Isotropic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beam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elements</a:t>
            </a:r>
            <a:endParaRPr lang="pt-BR" b="1" dirty="0">
              <a:latin typeface="+mj-lt"/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21A516F6-8C40-1D1D-9203-ADEFABEA62D5}"/>
              </a:ext>
            </a:extLst>
          </p:cNvPr>
          <p:cNvSpPr/>
          <p:nvPr/>
        </p:nvSpPr>
        <p:spPr>
          <a:xfrm>
            <a:off x="7526894" y="622008"/>
            <a:ext cx="3901288" cy="21829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13AE467-F8FC-FA69-38EC-08C99B0CABA7}"/>
                  </a:ext>
                </a:extLst>
              </p:cNvPr>
              <p:cNvSpPr txBox="1"/>
              <p:nvPr/>
            </p:nvSpPr>
            <p:spPr>
              <a:xfrm>
                <a:off x="7842975" y="1034246"/>
                <a:ext cx="233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=210000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13AE467-F8FC-FA69-38EC-08C99B0C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75" y="1034246"/>
                <a:ext cx="2334101" cy="276999"/>
              </a:xfrm>
              <a:prstGeom prst="rect">
                <a:avLst/>
              </a:prstGeom>
              <a:blipFill>
                <a:blip r:embed="rId2"/>
                <a:stretch>
                  <a:fillRect l="-5759" t="-22222" r="-1047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456F8184-1E94-A258-2A23-9F977A332E79}"/>
                  </a:ext>
                </a:extLst>
              </p:cNvPr>
              <p:cNvSpPr txBox="1"/>
              <p:nvPr/>
            </p:nvSpPr>
            <p:spPr>
              <a:xfrm>
                <a:off x="7842975" y="1348115"/>
                <a:ext cx="101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456F8184-1E94-A258-2A23-9F977A33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75" y="1348115"/>
                <a:ext cx="1018227" cy="276999"/>
              </a:xfrm>
              <a:prstGeom prst="rect">
                <a:avLst/>
              </a:prstGeom>
              <a:blipFill>
                <a:blip r:embed="rId3"/>
                <a:stretch>
                  <a:fillRect l="-13174" t="-21739" r="-7186" b="-41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5149D07-7622-7EF4-3904-C9E10C7A9E21}"/>
                  </a:ext>
                </a:extLst>
              </p:cNvPr>
              <p:cNvSpPr txBox="1"/>
              <p:nvPr/>
            </p:nvSpPr>
            <p:spPr>
              <a:xfrm>
                <a:off x="7842975" y="712714"/>
                <a:ext cx="3317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Global Edge </a:t>
                </a:r>
                <a:r>
                  <a:rPr lang="pt-BR" dirty="0" err="1"/>
                  <a:t>Length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5149D07-7622-7EF4-3904-C9E10C7A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75" y="712714"/>
                <a:ext cx="3317127" cy="276999"/>
              </a:xfrm>
              <a:prstGeom prst="rect">
                <a:avLst/>
              </a:prstGeom>
              <a:blipFill>
                <a:blip r:embed="rId4"/>
                <a:stretch>
                  <a:fillRect l="-4044" t="-26667" r="-110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tângulo 126">
            <a:extLst>
              <a:ext uri="{FF2B5EF4-FFF2-40B4-BE49-F238E27FC236}">
                <a16:creationId xmlns:a16="http://schemas.microsoft.com/office/drawing/2014/main" id="{C6EAF768-28E0-DC96-1ED7-623E2CC8536B}"/>
              </a:ext>
            </a:extLst>
          </p:cNvPr>
          <p:cNvSpPr/>
          <p:nvPr/>
        </p:nvSpPr>
        <p:spPr>
          <a:xfrm>
            <a:off x="311716" y="3861925"/>
            <a:ext cx="8413184" cy="2784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7B6802CD-55DF-ABE8-DD93-9735200FDB70}"/>
              </a:ext>
            </a:extLst>
          </p:cNvPr>
          <p:cNvSpPr txBox="1"/>
          <p:nvPr/>
        </p:nvSpPr>
        <p:spPr>
          <a:xfrm>
            <a:off x="1477280" y="61400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Mesh</a:t>
            </a:r>
            <a:endParaRPr lang="pt-BR" b="1" dirty="0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7597932-2B9D-2645-8790-E2391B22F08C}"/>
              </a:ext>
            </a:extLst>
          </p:cNvPr>
          <p:cNvSpPr txBox="1"/>
          <p:nvPr/>
        </p:nvSpPr>
        <p:spPr>
          <a:xfrm>
            <a:off x="4917632" y="6140002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Displacement</a:t>
            </a:r>
            <a:r>
              <a:rPr lang="pt-BR" b="1" dirty="0"/>
              <a:t> </a:t>
            </a:r>
            <a:r>
              <a:rPr lang="pt-BR" b="1" dirty="0" err="1"/>
              <a:t>Result</a:t>
            </a:r>
            <a:endParaRPr lang="pt-BR" b="1" dirty="0"/>
          </a:p>
        </p:txBody>
      </p:sp>
      <p:pic>
        <p:nvPicPr>
          <p:cNvPr id="133" name="Imagem 132">
            <a:extLst>
              <a:ext uri="{FF2B5EF4-FFF2-40B4-BE49-F238E27FC236}">
                <a16:creationId xmlns:a16="http://schemas.microsoft.com/office/drawing/2014/main" id="{13D374EC-369A-10CA-CA29-AEE4FDD03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41" y="3928702"/>
            <a:ext cx="1538701" cy="5922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DBEAFC-3FF4-EB22-AC67-754141AFA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624" y="5031274"/>
            <a:ext cx="3563209" cy="10543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A1271C-FF33-EBE4-7F4C-C42522B24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155" y="4185806"/>
            <a:ext cx="532557" cy="2323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DA18D4-1DDB-6C17-62FC-A25D000EB7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89" y="4788454"/>
            <a:ext cx="3550161" cy="1054341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6E22CF4-2AE3-4F64-B2A5-61B9DF65D134}"/>
              </a:ext>
            </a:extLst>
          </p:cNvPr>
          <p:cNvCxnSpPr>
            <a:cxnSpLocks/>
          </p:cNvCxnSpPr>
          <p:nvPr/>
        </p:nvCxnSpPr>
        <p:spPr>
          <a:xfrm flipH="1">
            <a:off x="3256000" y="799077"/>
            <a:ext cx="1664951" cy="1778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7D7365-265A-5B60-7A53-A7A16B564C1E}"/>
              </a:ext>
            </a:extLst>
          </p:cNvPr>
          <p:cNvCxnSpPr>
            <a:cxnSpLocks/>
          </p:cNvCxnSpPr>
          <p:nvPr/>
        </p:nvCxnSpPr>
        <p:spPr>
          <a:xfrm flipH="1">
            <a:off x="3504132" y="799077"/>
            <a:ext cx="141681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EAF3557-1B5F-E040-51AE-958D0894749F}"/>
              </a:ext>
            </a:extLst>
          </p:cNvPr>
          <p:cNvCxnSpPr>
            <a:cxnSpLocks/>
          </p:cNvCxnSpPr>
          <p:nvPr/>
        </p:nvCxnSpPr>
        <p:spPr>
          <a:xfrm flipV="1">
            <a:off x="1997155" y="420650"/>
            <a:ext cx="5740" cy="52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E26B411-0721-5C2A-A803-4CBE07E9394B}"/>
              </a:ext>
            </a:extLst>
          </p:cNvPr>
          <p:cNvCxnSpPr>
            <a:cxnSpLocks/>
          </p:cNvCxnSpPr>
          <p:nvPr/>
        </p:nvCxnSpPr>
        <p:spPr>
          <a:xfrm>
            <a:off x="2002895" y="944231"/>
            <a:ext cx="616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691630F-2366-3FCC-A4FE-756B7B94B314}"/>
              </a:ext>
            </a:extLst>
          </p:cNvPr>
          <p:cNvCxnSpPr>
            <a:cxnSpLocks/>
          </p:cNvCxnSpPr>
          <p:nvPr/>
        </p:nvCxnSpPr>
        <p:spPr>
          <a:xfrm flipH="1">
            <a:off x="1610606" y="936884"/>
            <a:ext cx="389334" cy="416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521B2C7-1D30-FE72-DC0C-74CEA6A903D0}"/>
                  </a:ext>
                </a:extLst>
              </p:cNvPr>
              <p:cNvSpPr txBox="1"/>
              <p:nvPr/>
            </p:nvSpPr>
            <p:spPr>
              <a:xfrm>
                <a:off x="2485299" y="633843"/>
                <a:ext cx="17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521B2C7-1D30-FE72-DC0C-74CEA6A90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299" y="633843"/>
                <a:ext cx="176908" cy="276999"/>
              </a:xfrm>
              <a:prstGeom prst="rect">
                <a:avLst/>
              </a:prstGeom>
              <a:blipFill>
                <a:blip r:embed="rId9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B3A4C0D-046A-2A51-8431-959E66B98B8F}"/>
                  </a:ext>
                </a:extLst>
              </p:cNvPr>
              <p:cNvSpPr txBox="1"/>
              <p:nvPr/>
            </p:nvSpPr>
            <p:spPr>
              <a:xfrm>
                <a:off x="1769349" y="282150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B3A4C0D-046A-2A51-8431-959E66B9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49" y="282150"/>
                <a:ext cx="180306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C648403-8FCF-9944-2652-F63BC74924CA}"/>
                  </a:ext>
                </a:extLst>
              </p:cNvPr>
              <p:cNvSpPr txBox="1"/>
              <p:nvPr/>
            </p:nvSpPr>
            <p:spPr>
              <a:xfrm>
                <a:off x="1542271" y="967911"/>
                <a:ext cx="16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C648403-8FCF-9944-2652-F63BC749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71" y="967911"/>
                <a:ext cx="162672" cy="276999"/>
              </a:xfrm>
              <a:prstGeom prst="rect">
                <a:avLst/>
              </a:prstGeom>
              <a:blipFill>
                <a:blip r:embed="rId11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lipse 69">
            <a:extLst>
              <a:ext uri="{FF2B5EF4-FFF2-40B4-BE49-F238E27FC236}">
                <a16:creationId xmlns:a16="http://schemas.microsoft.com/office/drawing/2014/main" id="{6C2CB537-1239-F344-7948-AF1E6989AC79}"/>
              </a:ext>
            </a:extLst>
          </p:cNvPr>
          <p:cNvSpPr/>
          <p:nvPr/>
        </p:nvSpPr>
        <p:spPr>
          <a:xfrm>
            <a:off x="3465071" y="755691"/>
            <a:ext cx="81560" cy="86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68F20801-524D-B106-994F-D993342D4CD0}"/>
              </a:ext>
            </a:extLst>
          </p:cNvPr>
          <p:cNvCxnSpPr>
            <a:cxnSpLocks/>
          </p:cNvCxnSpPr>
          <p:nvPr/>
        </p:nvCxnSpPr>
        <p:spPr>
          <a:xfrm>
            <a:off x="3256000" y="1688448"/>
            <a:ext cx="0" cy="8428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4AFA2B06-2006-277E-57DB-78568C7B8346}"/>
                  </a:ext>
                </a:extLst>
              </p:cNvPr>
              <p:cNvSpPr txBox="1"/>
              <p:nvPr/>
            </p:nvSpPr>
            <p:spPr>
              <a:xfrm>
                <a:off x="1987887" y="1597764"/>
                <a:ext cx="115800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4AFA2B06-2006-277E-57DB-78568C7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87" y="1597764"/>
                <a:ext cx="1158009" cy="298928"/>
              </a:xfrm>
              <a:prstGeom prst="rect">
                <a:avLst/>
              </a:prstGeom>
              <a:blipFill>
                <a:blip r:embed="rId12"/>
                <a:stretch>
                  <a:fillRect l="-4211" r="-5263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CB38D1C4-9351-4010-0132-9F364F00BBD3}"/>
              </a:ext>
            </a:extLst>
          </p:cNvPr>
          <p:cNvCxnSpPr/>
          <p:nvPr/>
        </p:nvCxnSpPr>
        <p:spPr>
          <a:xfrm>
            <a:off x="3339483" y="2578056"/>
            <a:ext cx="97778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4A852A7-085B-A956-7EDB-ACBA3F156A13}"/>
              </a:ext>
            </a:extLst>
          </p:cNvPr>
          <p:cNvCxnSpPr>
            <a:cxnSpLocks/>
          </p:cNvCxnSpPr>
          <p:nvPr/>
        </p:nvCxnSpPr>
        <p:spPr>
          <a:xfrm>
            <a:off x="3339483" y="2577819"/>
            <a:ext cx="90989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6A0BC24-7C0E-823E-8407-807BDEB0023C}"/>
                  </a:ext>
                </a:extLst>
              </p:cNvPr>
              <p:cNvSpPr txBox="1"/>
              <p:nvPr/>
            </p:nvSpPr>
            <p:spPr>
              <a:xfrm>
                <a:off x="3707795" y="2666417"/>
                <a:ext cx="1811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 100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6A0BC24-7C0E-823E-8407-807BDEB0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795" y="2666417"/>
                <a:ext cx="1811906" cy="276999"/>
              </a:xfrm>
              <a:prstGeom prst="rect">
                <a:avLst/>
              </a:prstGeom>
              <a:blipFill>
                <a:blip r:embed="rId13"/>
                <a:stretch>
                  <a:fillRect l="-2694" r="-2020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85185CE1-54EF-85D4-3953-BC14CEE287C3}"/>
              </a:ext>
            </a:extLst>
          </p:cNvPr>
          <p:cNvCxnSpPr>
            <a:cxnSpLocks/>
          </p:cNvCxnSpPr>
          <p:nvPr/>
        </p:nvCxnSpPr>
        <p:spPr>
          <a:xfrm flipH="1">
            <a:off x="2772550" y="2612159"/>
            <a:ext cx="453022" cy="49129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F7B4000C-4F45-FDE7-E2BB-0B5D8383DC7F}"/>
              </a:ext>
            </a:extLst>
          </p:cNvPr>
          <p:cNvCxnSpPr>
            <a:cxnSpLocks/>
          </p:cNvCxnSpPr>
          <p:nvPr/>
        </p:nvCxnSpPr>
        <p:spPr>
          <a:xfrm flipH="1">
            <a:off x="2818643" y="2612159"/>
            <a:ext cx="406929" cy="4531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CB498D01-E346-DE38-5703-83F4325C9D16}"/>
                  </a:ext>
                </a:extLst>
              </p:cNvPr>
              <p:cNvSpPr txBox="1"/>
              <p:nvPr/>
            </p:nvSpPr>
            <p:spPr>
              <a:xfrm>
                <a:off x="1087127" y="2641000"/>
                <a:ext cx="1801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 100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CB498D01-E346-DE38-5703-83F4325C9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7" y="2641000"/>
                <a:ext cx="1801519" cy="276999"/>
              </a:xfrm>
              <a:prstGeom prst="rect">
                <a:avLst/>
              </a:prstGeom>
              <a:blipFill>
                <a:blip r:embed="rId14"/>
                <a:stretch>
                  <a:fillRect l="-2703" r="-1689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4B444D32-AD0B-2E13-D82F-A572F1D7D8F8}"/>
              </a:ext>
            </a:extLst>
          </p:cNvPr>
          <p:cNvCxnSpPr>
            <a:cxnSpLocks/>
          </p:cNvCxnSpPr>
          <p:nvPr/>
        </p:nvCxnSpPr>
        <p:spPr>
          <a:xfrm flipH="1">
            <a:off x="3450463" y="818151"/>
            <a:ext cx="1632636" cy="1759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C0176652-EC84-E81A-3975-5BE4B6FE27C2}"/>
              </a:ext>
            </a:extLst>
          </p:cNvPr>
          <p:cNvSpPr txBox="1"/>
          <p:nvPr/>
        </p:nvSpPr>
        <p:spPr>
          <a:xfrm>
            <a:off x="4275698" y="166267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2000 mm</a:t>
            </a:r>
          </a:p>
        </p:txBody>
      </p: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2FC0C9FC-D8B8-C069-F648-764859A22A68}"/>
              </a:ext>
            </a:extLst>
          </p:cNvPr>
          <p:cNvCxnSpPr>
            <a:cxnSpLocks/>
          </p:cNvCxnSpPr>
          <p:nvPr/>
        </p:nvCxnSpPr>
        <p:spPr>
          <a:xfrm>
            <a:off x="3604052" y="682440"/>
            <a:ext cx="1407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2609063-E9C8-4283-9E17-6A04C71D250C}"/>
              </a:ext>
            </a:extLst>
          </p:cNvPr>
          <p:cNvSpPr txBox="1"/>
          <p:nvPr/>
        </p:nvSpPr>
        <p:spPr>
          <a:xfrm>
            <a:off x="3841696" y="30698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 mm</a:t>
            </a:r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089231B1-A6BE-7937-8B7E-ECF7032BD02D}"/>
              </a:ext>
            </a:extLst>
          </p:cNvPr>
          <p:cNvCxnSpPr>
            <a:cxnSpLocks/>
          </p:cNvCxnSpPr>
          <p:nvPr/>
        </p:nvCxnSpPr>
        <p:spPr>
          <a:xfrm flipV="1">
            <a:off x="4935559" y="448819"/>
            <a:ext cx="303824" cy="3497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F27D1430-5590-3EB3-46C7-C78C4AA0BE64}"/>
              </a:ext>
            </a:extLst>
          </p:cNvPr>
          <p:cNvCxnSpPr>
            <a:cxnSpLocks/>
          </p:cNvCxnSpPr>
          <p:nvPr/>
        </p:nvCxnSpPr>
        <p:spPr>
          <a:xfrm flipV="1">
            <a:off x="3477788" y="454291"/>
            <a:ext cx="303824" cy="3497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A9C9F3F5-01E2-E678-03E5-1BDD13A50DB2}"/>
              </a:ext>
            </a:extLst>
          </p:cNvPr>
          <p:cNvCxnSpPr>
            <a:cxnSpLocks/>
          </p:cNvCxnSpPr>
          <p:nvPr/>
        </p:nvCxnSpPr>
        <p:spPr>
          <a:xfrm flipV="1">
            <a:off x="4942579" y="799077"/>
            <a:ext cx="438035" cy="105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733AE01B-1098-BB63-64D2-79697A152216}"/>
              </a:ext>
            </a:extLst>
          </p:cNvPr>
          <p:cNvSpPr txBox="1"/>
          <p:nvPr/>
        </p:nvSpPr>
        <p:spPr>
          <a:xfrm>
            <a:off x="3789889" y="7774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 1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5502DCC0-3627-6A0A-AEF1-20F12041B893}"/>
              </a:ext>
            </a:extLst>
          </p:cNvPr>
          <p:cNvSpPr txBox="1"/>
          <p:nvPr/>
        </p:nvSpPr>
        <p:spPr>
          <a:xfrm rot="18790960">
            <a:off x="3512712" y="153501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AF70ACEF-EFB2-B17F-18A7-058766B1F9C0}"/>
                  </a:ext>
                </a:extLst>
              </p:cNvPr>
              <p:cNvSpPr txBox="1"/>
              <p:nvPr/>
            </p:nvSpPr>
            <p:spPr>
              <a:xfrm>
                <a:off x="7578253" y="1606416"/>
                <a:ext cx="1944898" cy="140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𝐁𝐚𝐫</m:t>
                    </m:r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=10 </m:t>
                    </m:r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pt-BR" sz="1400" b="0" dirty="0"/>
                  <a:t>	</a:t>
                </a:r>
                <a:endParaRPr lang="pt-BR" sz="1400" dirty="0"/>
              </a:p>
            </p:txBody>
          </p:sp>
        </mc:Choice>
        <mc:Fallback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AF70ACEF-EFB2-B17F-18A7-058766B1F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253" y="1606416"/>
                <a:ext cx="1944898" cy="1403846"/>
              </a:xfrm>
              <a:prstGeom prst="rect">
                <a:avLst/>
              </a:prstGeom>
              <a:blipFill>
                <a:blip r:embed="rId15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0B5AFE56-9DC5-C703-2F88-3CE4B0041B22}"/>
                  </a:ext>
                </a:extLst>
              </p:cNvPr>
              <p:cNvSpPr txBox="1"/>
              <p:nvPr/>
            </p:nvSpPr>
            <p:spPr>
              <a:xfrm>
                <a:off x="9479381" y="1616515"/>
                <a:ext cx="2251071" cy="118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𝐁𝐚𝐫</m:t>
                    </m:r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=16 </m:t>
                    </m:r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21.33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21.33</m:t>
                    </m:r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0B5AFE56-9DC5-C703-2F88-3CE4B004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81" y="1616515"/>
                <a:ext cx="2251071" cy="1188402"/>
              </a:xfrm>
              <a:prstGeom prst="rect">
                <a:avLst/>
              </a:prstGeom>
              <a:blipFill>
                <a:blip r:embed="rId16"/>
                <a:stretch>
                  <a:fillRect l="-271" b="-20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2" name="Imagem 191">
            <a:extLst>
              <a:ext uri="{FF2B5EF4-FFF2-40B4-BE49-F238E27FC236}">
                <a16:creationId xmlns:a16="http://schemas.microsoft.com/office/drawing/2014/main" id="{D5CF4237-C268-CED8-330F-C0E82CEA3F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5231" y="3421620"/>
            <a:ext cx="2751084" cy="21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67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8</cp:revision>
  <dcterms:created xsi:type="dcterms:W3CDTF">2024-11-13T18:43:19Z</dcterms:created>
  <dcterms:modified xsi:type="dcterms:W3CDTF">2024-11-14T17:17:52Z</dcterms:modified>
</cp:coreProperties>
</file>