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103" autoAdjust="0"/>
  </p:normalViewPr>
  <p:slideViewPr>
    <p:cSldViewPr snapToGrid="0">
      <p:cViewPr>
        <p:scale>
          <a:sx n="82" d="100"/>
          <a:sy n="82" d="100"/>
        </p:scale>
        <p:origin x="28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2CDB-B7F1-2FDF-713D-13C6511D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5F38A-6294-CE9F-7638-6EA7891AA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103B5-DDB3-3987-9416-EC59E4C5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6A026-9E46-B03A-EBA0-6B0996DA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06519-7F8F-69A5-92FF-3A057B26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58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BB5DE-6364-AB50-AF10-105E160E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5C29E-9ED8-F6D5-D46F-08892115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63D55-9C05-9DC1-C7DE-396CC23A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8755C-B009-BDFB-1AB3-95DDA673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1AE7A-DC5C-3E55-15C3-397690FD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0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FE9B9-5936-8185-DACE-E98E98293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A0E1A1-D965-49F1-B67F-B0F1867C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8EA6A-FD19-716D-DE3F-BC852E42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AD43B-28AB-9916-C4B2-DF90BE0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1AC6D-2F35-C9FA-F97D-D7A899D6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3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D3F1-B400-995B-2A95-52851E28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28D4B-2145-93B9-FDC1-E75BAD70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2C732-66C9-1909-F1E1-BBE68237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21294-FFEA-7E9F-EE34-08C45FC5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D19F0-C4B0-04FD-81D5-5BBFF62F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3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7654C-D8CF-EC34-C3F3-C125760D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E3B30-B0D1-8B0B-7F84-E82DB6FC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CABB18-9323-5192-94E7-0BE7D591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09A29-2344-5935-4C38-D77FDAE7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98D09-458C-64C9-7547-2B1AA21F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5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4B422-6735-F33F-691A-E86A617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69318-AE9C-8A3E-F5B1-F5250DAA7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72F04-3E3E-487F-987A-8BE2AC0A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BD098-AA8F-682C-E197-9426E0CF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DCF3DA-4F74-1D41-5B52-A2B34952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8EE3C-F290-DDA4-C0FC-C022BEAB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FE776-513C-814F-BD67-E7F7DEB9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843BE-F56F-4BF6-B495-28D90F62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48266-0B43-7460-79D0-B82B01A1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48EC13-55EA-9616-0B7E-A9800D6D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85265F-A514-4FE7-8CC5-BDB53B6D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13D546-3291-099E-FBEE-7A978AEB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2299B-6DC5-526D-2D06-141ED3D2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E8F9EA-1531-3AB2-948E-F9372217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67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77C7A-6C9B-5CE1-7FA4-40236D03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95F181-132D-D567-7A42-3C132EAA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21D136-965C-BA7C-AFB9-661F791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3FB25B-1EA1-417F-D873-156A3EA5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8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D56AB-C27E-0914-8C4E-6D5C588F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C1B633-BAE2-7CC2-5EBD-036C2C7D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628F7C-590A-AB8F-EFE2-BA0007F6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780D2-B33F-1609-79D7-EDC3574E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3AF73-AE59-239C-7BBE-0100F7D2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8EF8BA-6F08-C708-F921-5BC305E5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C1102-E60B-D48E-0FCB-677B0463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DE421-A366-A125-D8FE-CAF85056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F12501-6EE9-4EF4-4257-B4835F2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7A424-06FB-975E-0F04-31BD543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3367FD-3B4F-A578-4212-D2F2F20C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C055C6-18B6-463A-15DA-D346919C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72CD0-5ACC-5476-D999-9ED21FD8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487CD-D96D-A57A-32B2-40D04377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19A77-93A5-0EC1-03D3-4A54509B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60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CCD43E-E52F-FBFC-629C-68603856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7C123-6B81-9CF1-CE51-07AB10A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B1C50-89B3-18CE-050B-963CCCA8B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D2D44-2EBC-478C-9A2E-8912E3D4B4A2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AF76B-0D7E-AC26-7156-EC680CFA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6BD6B-F392-8E86-2612-0DFD5331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BD218-DEB1-4B17-B911-5FABFA208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98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ixaDeTexto 56">
            <a:extLst>
              <a:ext uri="{FF2B5EF4-FFF2-40B4-BE49-F238E27FC236}">
                <a16:creationId xmlns:a16="http://schemas.microsoft.com/office/drawing/2014/main" id="{0F724081-1BD9-8DAB-E1AC-19100FEC9E2F}"/>
              </a:ext>
            </a:extLst>
          </p:cNvPr>
          <p:cNvSpPr txBox="1"/>
          <p:nvPr/>
        </p:nvSpPr>
        <p:spPr>
          <a:xfrm>
            <a:off x="5292262" y="635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Mesh</a:t>
            </a:r>
            <a:endParaRPr lang="pt-BR" dirty="0"/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2DB12FC5-3FB7-01C6-7DEE-FD90535AC45B}"/>
              </a:ext>
            </a:extLst>
          </p:cNvPr>
          <p:cNvSpPr/>
          <p:nvPr/>
        </p:nvSpPr>
        <p:spPr>
          <a:xfrm>
            <a:off x="851817" y="292458"/>
            <a:ext cx="1563329" cy="3163529"/>
          </a:xfrm>
          <a:prstGeom prst="cube">
            <a:avLst>
              <a:gd name="adj" fmla="val 759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44DA0B02-E998-4474-02E5-95CA8CC1038D}"/>
              </a:ext>
            </a:extLst>
          </p:cNvPr>
          <p:cNvSpPr/>
          <p:nvPr/>
        </p:nvSpPr>
        <p:spPr>
          <a:xfrm>
            <a:off x="1693641" y="1349139"/>
            <a:ext cx="3731343" cy="115037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64A45AE-B495-7A1C-D789-09B373FD4351}"/>
              </a:ext>
            </a:extLst>
          </p:cNvPr>
          <p:cNvCxnSpPr>
            <a:cxnSpLocks/>
          </p:cNvCxnSpPr>
          <p:nvPr/>
        </p:nvCxnSpPr>
        <p:spPr>
          <a:xfrm flipV="1">
            <a:off x="851817" y="1181836"/>
            <a:ext cx="0" cy="2351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61F3E39-BB48-6989-DBD4-4C64A7E5DED2}"/>
              </a:ext>
            </a:extLst>
          </p:cNvPr>
          <p:cNvCxnSpPr>
            <a:cxnSpLocks/>
          </p:cNvCxnSpPr>
          <p:nvPr/>
        </p:nvCxnSpPr>
        <p:spPr>
          <a:xfrm flipV="1">
            <a:off x="851817" y="154532"/>
            <a:ext cx="1184788" cy="1187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7710464-A07B-79EB-5C27-A41C146077B0}"/>
                  </a:ext>
                </a:extLst>
              </p:cNvPr>
              <p:cNvSpPr txBox="1"/>
              <p:nvPr/>
            </p:nvSpPr>
            <p:spPr>
              <a:xfrm>
                <a:off x="1046698" y="465394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7710464-A07B-79EB-5C27-A41C1460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98" y="465394"/>
                <a:ext cx="423962" cy="276999"/>
              </a:xfrm>
              <a:prstGeom prst="rect">
                <a:avLst/>
              </a:prstGeom>
              <a:blipFill>
                <a:blip r:embed="rId2"/>
                <a:stretch>
                  <a:fillRect l="-13043" r="-10145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6489837-C5F0-0576-861F-5CE96D0B76D1}"/>
              </a:ext>
            </a:extLst>
          </p:cNvPr>
          <p:cNvCxnSpPr>
            <a:cxnSpLocks/>
          </p:cNvCxnSpPr>
          <p:nvPr/>
        </p:nvCxnSpPr>
        <p:spPr>
          <a:xfrm flipV="1">
            <a:off x="5439732" y="2244490"/>
            <a:ext cx="0" cy="519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A9A9CA20-1FF9-BE1A-EF0D-051EFECE4FDE}"/>
              </a:ext>
            </a:extLst>
          </p:cNvPr>
          <p:cNvCxnSpPr>
            <a:cxnSpLocks/>
          </p:cNvCxnSpPr>
          <p:nvPr/>
        </p:nvCxnSpPr>
        <p:spPr>
          <a:xfrm flipV="1">
            <a:off x="5134931" y="2541300"/>
            <a:ext cx="0" cy="519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BE20220-82F5-F058-56B9-19DFBC50A18D}"/>
              </a:ext>
            </a:extLst>
          </p:cNvPr>
          <p:cNvCxnSpPr>
            <a:cxnSpLocks/>
          </p:cNvCxnSpPr>
          <p:nvPr/>
        </p:nvCxnSpPr>
        <p:spPr>
          <a:xfrm flipV="1">
            <a:off x="5141032" y="2657960"/>
            <a:ext cx="287595" cy="289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6E75158-312D-82BB-4348-B1D1D22A7328}"/>
                  </a:ext>
                </a:extLst>
              </p:cNvPr>
              <p:cNvSpPr txBox="1"/>
              <p:nvPr/>
            </p:nvSpPr>
            <p:spPr>
              <a:xfrm>
                <a:off x="5255628" y="2864302"/>
                <a:ext cx="418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6E75158-312D-82BB-4348-B1D1D22A7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628" y="2864302"/>
                <a:ext cx="418384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8526F43-25F8-7E1F-DE0F-DF26557FFCCB}"/>
              </a:ext>
            </a:extLst>
          </p:cNvPr>
          <p:cNvCxnSpPr>
            <a:cxnSpLocks/>
          </p:cNvCxnSpPr>
          <p:nvPr/>
        </p:nvCxnSpPr>
        <p:spPr>
          <a:xfrm flipH="1">
            <a:off x="5498981" y="1349139"/>
            <a:ext cx="3500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9EBE004-28D0-D1C6-757D-B5AB30D77D01}"/>
              </a:ext>
            </a:extLst>
          </p:cNvPr>
          <p:cNvCxnSpPr>
            <a:cxnSpLocks/>
          </p:cNvCxnSpPr>
          <p:nvPr/>
        </p:nvCxnSpPr>
        <p:spPr>
          <a:xfrm flipH="1">
            <a:off x="5513729" y="2197172"/>
            <a:ext cx="3644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7CB6054-2998-30F7-A52B-A95E349D038C}"/>
              </a:ext>
            </a:extLst>
          </p:cNvPr>
          <p:cNvCxnSpPr>
            <a:cxnSpLocks/>
          </p:cNvCxnSpPr>
          <p:nvPr/>
        </p:nvCxnSpPr>
        <p:spPr>
          <a:xfrm>
            <a:off x="5732357" y="1374891"/>
            <a:ext cx="0" cy="818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B02D92BB-04A7-F864-6D40-3369F66062AB}"/>
                  </a:ext>
                </a:extLst>
              </p:cNvPr>
              <p:cNvSpPr txBox="1"/>
              <p:nvPr/>
            </p:nvSpPr>
            <p:spPr>
              <a:xfrm>
                <a:off x="5788263" y="1634656"/>
                <a:ext cx="418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B02D92BB-04A7-F864-6D40-3369F660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63" y="1634656"/>
                <a:ext cx="418384" cy="276999"/>
              </a:xfrm>
              <a:prstGeom prst="rect">
                <a:avLst/>
              </a:prstGeom>
              <a:blipFill>
                <a:blip r:embed="rId4"/>
                <a:stretch>
                  <a:fillRect l="-14706" r="-1029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DC42FFC-DB24-E16E-AC8C-49BBA285208E}"/>
              </a:ext>
            </a:extLst>
          </p:cNvPr>
          <p:cNvCxnSpPr>
            <a:cxnSpLocks/>
          </p:cNvCxnSpPr>
          <p:nvPr/>
        </p:nvCxnSpPr>
        <p:spPr>
          <a:xfrm>
            <a:off x="388189" y="1494636"/>
            <a:ext cx="369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CE87384-30CD-0C2D-8E25-4E72E73AE3BE}"/>
              </a:ext>
            </a:extLst>
          </p:cNvPr>
          <p:cNvCxnSpPr>
            <a:cxnSpLocks/>
          </p:cNvCxnSpPr>
          <p:nvPr/>
        </p:nvCxnSpPr>
        <p:spPr>
          <a:xfrm>
            <a:off x="388189" y="3455987"/>
            <a:ext cx="369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D3AE420C-3EC8-A9B8-DDDC-52AA72D87F26}"/>
              </a:ext>
            </a:extLst>
          </p:cNvPr>
          <p:cNvCxnSpPr>
            <a:cxnSpLocks/>
          </p:cNvCxnSpPr>
          <p:nvPr/>
        </p:nvCxnSpPr>
        <p:spPr>
          <a:xfrm flipV="1">
            <a:off x="552955" y="1494636"/>
            <a:ext cx="0" cy="1961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9B948E1F-4485-6E74-3E89-620AC93A5C22}"/>
                  </a:ext>
                </a:extLst>
              </p:cNvPr>
              <p:cNvSpPr txBox="1"/>
              <p:nvPr/>
            </p:nvSpPr>
            <p:spPr>
              <a:xfrm>
                <a:off x="82101" y="2257995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9B948E1F-4485-6E74-3E89-620AC93A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" y="2257995"/>
                <a:ext cx="423962" cy="276999"/>
              </a:xfrm>
              <a:prstGeom prst="rect">
                <a:avLst/>
              </a:prstGeom>
              <a:blipFill>
                <a:blip r:embed="rId5"/>
                <a:stretch>
                  <a:fillRect l="-11429" r="-857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EAC9ADA6-AC43-C29C-3C38-78FBFC3FA1F4}"/>
              </a:ext>
            </a:extLst>
          </p:cNvPr>
          <p:cNvCxnSpPr>
            <a:cxnSpLocks/>
          </p:cNvCxnSpPr>
          <p:nvPr/>
        </p:nvCxnSpPr>
        <p:spPr>
          <a:xfrm flipH="1" flipV="1">
            <a:off x="854872" y="3468344"/>
            <a:ext cx="3669" cy="1541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6CF4CEB-5CFB-8D7E-9294-8AD36E16F4A3}"/>
              </a:ext>
            </a:extLst>
          </p:cNvPr>
          <p:cNvCxnSpPr>
            <a:cxnSpLocks/>
          </p:cNvCxnSpPr>
          <p:nvPr/>
        </p:nvCxnSpPr>
        <p:spPr>
          <a:xfrm flipH="1" flipV="1">
            <a:off x="1228131" y="3480701"/>
            <a:ext cx="6724" cy="141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A6AB3020-9ADF-A7D9-AAA5-F8095DEF308F}"/>
              </a:ext>
            </a:extLst>
          </p:cNvPr>
          <p:cNvCxnSpPr>
            <a:cxnSpLocks/>
          </p:cNvCxnSpPr>
          <p:nvPr/>
        </p:nvCxnSpPr>
        <p:spPr>
          <a:xfrm>
            <a:off x="858541" y="3577561"/>
            <a:ext cx="376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E77EF800-682C-5DC6-B23E-C7504D3346DD}"/>
                  </a:ext>
                </a:extLst>
              </p:cNvPr>
              <p:cNvSpPr txBox="1"/>
              <p:nvPr/>
            </p:nvSpPr>
            <p:spPr>
              <a:xfrm>
                <a:off x="1309573" y="3448373"/>
                <a:ext cx="594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E77EF800-682C-5DC6-B23E-C7504D33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73" y="3448373"/>
                <a:ext cx="594715" cy="276999"/>
              </a:xfrm>
              <a:prstGeom prst="rect">
                <a:avLst/>
              </a:prstGeom>
              <a:blipFill>
                <a:blip r:embed="rId6"/>
                <a:stretch>
                  <a:fillRect l="-10309" r="-7216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BF71125-CD9D-809B-58A9-E30A64192018}"/>
              </a:ext>
            </a:extLst>
          </p:cNvPr>
          <p:cNvCxnSpPr>
            <a:cxnSpLocks/>
          </p:cNvCxnSpPr>
          <p:nvPr/>
        </p:nvCxnSpPr>
        <p:spPr>
          <a:xfrm>
            <a:off x="1982179" y="979488"/>
            <a:ext cx="0" cy="335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34A799B-DCEF-8518-BF46-2F1998DAFACD}"/>
              </a:ext>
            </a:extLst>
          </p:cNvPr>
          <p:cNvCxnSpPr>
            <a:cxnSpLocks/>
          </p:cNvCxnSpPr>
          <p:nvPr/>
        </p:nvCxnSpPr>
        <p:spPr>
          <a:xfrm>
            <a:off x="5424076" y="970624"/>
            <a:ext cx="0" cy="335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CE0A138D-A2DC-5D91-7D6E-E77E0F1A3465}"/>
              </a:ext>
            </a:extLst>
          </p:cNvPr>
          <p:cNvCxnSpPr>
            <a:cxnSpLocks/>
          </p:cNvCxnSpPr>
          <p:nvPr/>
        </p:nvCxnSpPr>
        <p:spPr>
          <a:xfrm>
            <a:off x="1982179" y="1138313"/>
            <a:ext cx="3413433" cy="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1D1E4B7-6CA4-3492-083A-11FC472501E2}"/>
                  </a:ext>
                </a:extLst>
              </p:cNvPr>
              <p:cNvSpPr txBox="1"/>
              <p:nvPr/>
            </p:nvSpPr>
            <p:spPr>
              <a:xfrm>
                <a:off x="3476914" y="767480"/>
                <a:ext cx="594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3.5 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1D1E4B7-6CA4-3492-083A-11FC47250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914" y="767480"/>
                <a:ext cx="594715" cy="276999"/>
              </a:xfrm>
              <a:prstGeom prst="rect">
                <a:avLst/>
              </a:prstGeom>
              <a:blipFill>
                <a:blip r:embed="rId7"/>
                <a:stretch>
                  <a:fillRect l="-9184" r="-6122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60A4D89-1049-1434-C51D-526380157EC0}"/>
              </a:ext>
            </a:extLst>
          </p:cNvPr>
          <p:cNvCxnSpPr>
            <a:cxnSpLocks/>
          </p:cNvCxnSpPr>
          <p:nvPr/>
        </p:nvCxnSpPr>
        <p:spPr>
          <a:xfrm flipV="1">
            <a:off x="1241459" y="1650553"/>
            <a:ext cx="438595" cy="441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A8D6C631-4C69-D648-41F3-C8B236C964AD}"/>
                  </a:ext>
                </a:extLst>
              </p:cNvPr>
              <p:cNvSpPr txBox="1"/>
              <p:nvPr/>
            </p:nvSpPr>
            <p:spPr>
              <a:xfrm rot="18862443">
                <a:off x="1202725" y="1604516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A8D6C631-4C69-D648-41F3-C8B236C9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2443">
                <a:off x="1202725" y="1604516"/>
                <a:ext cx="423962" cy="276999"/>
              </a:xfrm>
              <a:prstGeom prst="rect">
                <a:avLst/>
              </a:prstGeom>
              <a:blipFill>
                <a:blip r:embed="rId8"/>
                <a:stretch>
                  <a:fillRect l="-4878" r="-4878" b="-97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7E89002E-2A05-C60A-10FD-5508FDA9D464}"/>
              </a:ext>
            </a:extLst>
          </p:cNvPr>
          <p:cNvCxnSpPr>
            <a:cxnSpLocks/>
          </p:cNvCxnSpPr>
          <p:nvPr/>
        </p:nvCxnSpPr>
        <p:spPr>
          <a:xfrm flipV="1">
            <a:off x="1700927" y="2526012"/>
            <a:ext cx="0" cy="42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ED9804D9-A207-6214-15FE-359E30B5BE1B}"/>
                  </a:ext>
                </a:extLst>
              </p:cNvPr>
              <p:cNvSpPr txBox="1"/>
              <p:nvPr/>
            </p:nvSpPr>
            <p:spPr>
              <a:xfrm>
                <a:off x="1256092" y="2622263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ED9804D9-A207-6214-15FE-359E30B5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92" y="2622263"/>
                <a:ext cx="423962" cy="276999"/>
              </a:xfrm>
              <a:prstGeom prst="rect">
                <a:avLst/>
              </a:prstGeom>
              <a:blipFill>
                <a:blip r:embed="rId9"/>
                <a:stretch>
                  <a:fillRect l="-11429" r="-857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DF79336E-A5BE-6DC7-7DE5-DA26844F503A}"/>
              </a:ext>
            </a:extLst>
          </p:cNvPr>
          <p:cNvCxnSpPr>
            <a:cxnSpLocks/>
          </p:cNvCxnSpPr>
          <p:nvPr/>
        </p:nvCxnSpPr>
        <p:spPr>
          <a:xfrm>
            <a:off x="5119458" y="1048037"/>
            <a:ext cx="0" cy="569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EEA7C3EC-A426-F27A-ED61-973B4DCEBE64}"/>
              </a:ext>
            </a:extLst>
          </p:cNvPr>
          <p:cNvCxnSpPr>
            <a:cxnSpLocks/>
          </p:cNvCxnSpPr>
          <p:nvPr/>
        </p:nvCxnSpPr>
        <p:spPr>
          <a:xfrm>
            <a:off x="5424984" y="767480"/>
            <a:ext cx="0" cy="569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72258D01-2826-2416-69C7-0CE0F7945EDD}"/>
              </a:ext>
            </a:extLst>
          </p:cNvPr>
          <p:cNvCxnSpPr>
            <a:cxnSpLocks/>
          </p:cNvCxnSpPr>
          <p:nvPr/>
        </p:nvCxnSpPr>
        <p:spPr>
          <a:xfrm>
            <a:off x="5289188" y="897142"/>
            <a:ext cx="0" cy="569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60E1D675-246C-AD73-07EF-2F74F32312D5}"/>
                  </a:ext>
                </a:extLst>
              </p:cNvPr>
              <p:cNvSpPr txBox="1"/>
              <p:nvPr/>
            </p:nvSpPr>
            <p:spPr>
              <a:xfrm>
                <a:off x="4586118" y="427453"/>
                <a:ext cx="1757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60E1D675-246C-AD73-07EF-2F74F323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18" y="427453"/>
                <a:ext cx="1757404" cy="276999"/>
              </a:xfrm>
              <a:prstGeom prst="rect">
                <a:avLst/>
              </a:prstGeom>
              <a:blipFill>
                <a:blip r:embed="rId10"/>
                <a:stretch>
                  <a:fillRect l="-1038" r="-1730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F57BD706-A52B-6F08-071C-2643FA933DB3}"/>
              </a:ext>
            </a:extLst>
          </p:cNvPr>
          <p:cNvCxnSpPr/>
          <p:nvPr/>
        </p:nvCxnSpPr>
        <p:spPr>
          <a:xfrm flipH="1">
            <a:off x="675707" y="1480714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E26CA63-60BA-6806-883F-4D750765C7F6}"/>
              </a:ext>
            </a:extLst>
          </p:cNvPr>
          <p:cNvCxnSpPr/>
          <p:nvPr/>
        </p:nvCxnSpPr>
        <p:spPr>
          <a:xfrm flipH="1">
            <a:off x="678293" y="1599897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F77170B-3060-37E0-5B58-5FB10184895B}"/>
              </a:ext>
            </a:extLst>
          </p:cNvPr>
          <p:cNvCxnSpPr/>
          <p:nvPr/>
        </p:nvCxnSpPr>
        <p:spPr>
          <a:xfrm flipH="1">
            <a:off x="678293" y="1714889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642D2BF-D325-467D-13EA-16733A9444FD}"/>
              </a:ext>
            </a:extLst>
          </p:cNvPr>
          <p:cNvCxnSpPr/>
          <p:nvPr/>
        </p:nvCxnSpPr>
        <p:spPr>
          <a:xfrm flipH="1">
            <a:off x="679035" y="1834072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6E170E53-668B-DE27-3539-C4660E251DA3}"/>
              </a:ext>
            </a:extLst>
          </p:cNvPr>
          <p:cNvCxnSpPr/>
          <p:nvPr/>
        </p:nvCxnSpPr>
        <p:spPr>
          <a:xfrm flipV="1">
            <a:off x="2710372" y="2761525"/>
            <a:ext cx="0" cy="50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A1BD4AA0-90DC-83DC-D4A4-9226AF59DCFB}"/>
              </a:ext>
            </a:extLst>
          </p:cNvPr>
          <p:cNvCxnSpPr>
            <a:cxnSpLocks/>
          </p:cNvCxnSpPr>
          <p:nvPr/>
        </p:nvCxnSpPr>
        <p:spPr>
          <a:xfrm>
            <a:off x="2710372" y="3259426"/>
            <a:ext cx="515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2B925128-2A51-0F77-1808-A68E154E252B}"/>
              </a:ext>
            </a:extLst>
          </p:cNvPr>
          <p:cNvCxnSpPr>
            <a:cxnSpLocks/>
          </p:cNvCxnSpPr>
          <p:nvPr/>
        </p:nvCxnSpPr>
        <p:spPr>
          <a:xfrm flipH="1">
            <a:off x="2408536" y="3253107"/>
            <a:ext cx="301837" cy="31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AEEFF68F-B0A4-E50E-D958-96CF5515C057}"/>
                  </a:ext>
                </a:extLst>
              </p:cNvPr>
              <p:cNvSpPr txBox="1"/>
              <p:nvPr/>
            </p:nvSpPr>
            <p:spPr>
              <a:xfrm>
                <a:off x="3092018" y="2941708"/>
                <a:ext cx="17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AEEFF68F-B0A4-E50E-D958-96CF5515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18" y="2941708"/>
                <a:ext cx="176908" cy="276999"/>
              </a:xfrm>
              <a:prstGeom prst="rect">
                <a:avLst/>
              </a:prstGeom>
              <a:blipFill>
                <a:blip r:embed="rId11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70672F85-7931-9CA1-7568-91FBE46AC0E7}"/>
                  </a:ext>
                </a:extLst>
              </p:cNvPr>
              <p:cNvSpPr txBox="1"/>
              <p:nvPr/>
            </p:nvSpPr>
            <p:spPr>
              <a:xfrm>
                <a:off x="2472121" y="2639993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70672F85-7931-9CA1-7568-91FBE46A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21" y="2639993"/>
                <a:ext cx="180306" cy="276999"/>
              </a:xfrm>
              <a:prstGeom prst="rect">
                <a:avLst/>
              </a:prstGeom>
              <a:blipFill>
                <a:blip r:embed="rId12"/>
                <a:stretch>
                  <a:fillRect l="-34483" r="-34483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9B12CF2F-A7A2-1A50-4630-9EF9B0987728}"/>
                  </a:ext>
                </a:extLst>
              </p:cNvPr>
              <p:cNvSpPr txBox="1"/>
              <p:nvPr/>
            </p:nvSpPr>
            <p:spPr>
              <a:xfrm>
                <a:off x="2255777" y="3261760"/>
                <a:ext cx="16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9B12CF2F-A7A2-1A50-4630-9EF9B098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77" y="3261760"/>
                <a:ext cx="162672" cy="276999"/>
              </a:xfrm>
              <a:prstGeom prst="rect">
                <a:avLst/>
              </a:prstGeom>
              <a:blipFill>
                <a:blip r:embed="rId1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CA364E2D-F615-D799-9211-B780DC6282FA}"/>
              </a:ext>
            </a:extLst>
          </p:cNvPr>
          <p:cNvCxnSpPr>
            <a:cxnSpLocks/>
          </p:cNvCxnSpPr>
          <p:nvPr/>
        </p:nvCxnSpPr>
        <p:spPr>
          <a:xfrm flipV="1">
            <a:off x="2048071" y="57272"/>
            <a:ext cx="0" cy="2351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tângulo 97">
            <a:extLst>
              <a:ext uri="{FF2B5EF4-FFF2-40B4-BE49-F238E27FC236}">
                <a16:creationId xmlns:a16="http://schemas.microsoft.com/office/drawing/2014/main" id="{B16DE008-E531-5EA5-3496-6A0F63594C85}"/>
              </a:ext>
            </a:extLst>
          </p:cNvPr>
          <p:cNvSpPr/>
          <p:nvPr/>
        </p:nvSpPr>
        <p:spPr>
          <a:xfrm>
            <a:off x="309431" y="3913355"/>
            <a:ext cx="6883882" cy="27848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CDCD1DD-223F-8189-82DC-64743B68E579}"/>
              </a:ext>
            </a:extLst>
          </p:cNvPr>
          <p:cNvSpPr txBox="1"/>
          <p:nvPr/>
        </p:nvSpPr>
        <p:spPr>
          <a:xfrm>
            <a:off x="1157014" y="627008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Mesh</a:t>
            </a:r>
            <a:endParaRPr lang="pt-BR" b="1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39DE51B-5762-131F-E65F-BEC4836A95B1}"/>
              </a:ext>
            </a:extLst>
          </p:cNvPr>
          <p:cNvSpPr txBox="1"/>
          <p:nvPr/>
        </p:nvSpPr>
        <p:spPr>
          <a:xfrm>
            <a:off x="3549301" y="6328837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Von </a:t>
            </a:r>
            <a:r>
              <a:rPr lang="pt-BR" b="1" dirty="0" err="1"/>
              <a:t>Mises</a:t>
            </a:r>
            <a:r>
              <a:rPr lang="pt-BR" b="1" dirty="0"/>
              <a:t> Stress </a:t>
            </a:r>
            <a:r>
              <a:rPr lang="pt-BR" b="1" dirty="0" err="1"/>
              <a:t>Result</a:t>
            </a:r>
            <a:endParaRPr lang="pt-BR" b="1" dirty="0"/>
          </a:p>
        </p:txBody>
      </p:sp>
      <p:pic>
        <p:nvPicPr>
          <p:cNvPr id="104" name="Imagem 103">
            <a:extLst>
              <a:ext uri="{FF2B5EF4-FFF2-40B4-BE49-F238E27FC236}">
                <a16:creationId xmlns:a16="http://schemas.microsoft.com/office/drawing/2014/main" id="{88DA178F-5DBA-58A4-54E3-21EE94DD13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667" y="3985269"/>
            <a:ext cx="1422584" cy="5475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EBA5AD-4536-EAF1-FB23-28952E82DF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738" y="4497611"/>
            <a:ext cx="2201206" cy="1705072"/>
          </a:xfrm>
          <a:prstGeom prst="rect">
            <a:avLst/>
          </a:prstGeom>
        </p:spPr>
      </p:pic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9DA743C-F109-23FC-33D7-AFBA9843720F}"/>
              </a:ext>
            </a:extLst>
          </p:cNvPr>
          <p:cNvSpPr txBox="1"/>
          <p:nvPr/>
        </p:nvSpPr>
        <p:spPr>
          <a:xfrm>
            <a:off x="8144468" y="335726"/>
            <a:ext cx="37625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+mj-lt"/>
              </a:rPr>
              <a:t>Isotropic</a:t>
            </a:r>
            <a:r>
              <a:rPr lang="pt-BR" b="1" dirty="0">
                <a:latin typeface="+mj-lt"/>
              </a:rPr>
              <a:t> linear </a:t>
            </a:r>
            <a:r>
              <a:rPr lang="pt-BR" b="1" dirty="0" err="1">
                <a:latin typeface="+mj-lt"/>
              </a:rPr>
              <a:t>tetrahedral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elements</a:t>
            </a:r>
            <a:endParaRPr lang="pt-BR" b="1" dirty="0">
              <a:latin typeface="+mj-lt"/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B56E3E4-3203-B525-8FE8-52703EA3C86F}"/>
              </a:ext>
            </a:extLst>
          </p:cNvPr>
          <p:cNvSpPr/>
          <p:nvPr/>
        </p:nvSpPr>
        <p:spPr>
          <a:xfrm>
            <a:off x="8144467" y="705842"/>
            <a:ext cx="3762583" cy="109656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A9684831-584D-FFEA-F24F-AB5EB4B089BD}"/>
                  </a:ext>
                </a:extLst>
              </p:cNvPr>
              <p:cNvSpPr txBox="1"/>
              <p:nvPr/>
            </p:nvSpPr>
            <p:spPr>
              <a:xfrm>
                <a:off x="8460548" y="1118079"/>
                <a:ext cx="1610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=210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A9684831-584D-FFEA-F24F-AB5EB4B0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48" y="1118079"/>
                <a:ext cx="1610441" cy="276999"/>
              </a:xfrm>
              <a:prstGeom prst="rect">
                <a:avLst/>
              </a:prstGeom>
              <a:blipFill>
                <a:blip r:embed="rId18"/>
                <a:stretch>
                  <a:fillRect l="-8333" t="-21739" r="-1515" b="-41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326F25F1-47FA-D9C3-1777-DC79291C2027}"/>
                  </a:ext>
                </a:extLst>
              </p:cNvPr>
              <p:cNvSpPr txBox="1"/>
              <p:nvPr/>
            </p:nvSpPr>
            <p:spPr>
              <a:xfrm>
                <a:off x="8460548" y="1431948"/>
                <a:ext cx="101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326F25F1-47FA-D9C3-1777-DC79291C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48" y="1431948"/>
                <a:ext cx="1018227" cy="276999"/>
              </a:xfrm>
              <a:prstGeom prst="rect">
                <a:avLst/>
              </a:prstGeom>
              <a:blipFill>
                <a:blip r:embed="rId19"/>
                <a:stretch>
                  <a:fillRect l="-13174" t="-22222" r="-7186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8D52822D-C1E5-F885-8B12-4E79F7D20958}"/>
                  </a:ext>
                </a:extLst>
              </p:cNvPr>
              <p:cNvSpPr txBox="1"/>
              <p:nvPr/>
            </p:nvSpPr>
            <p:spPr>
              <a:xfrm>
                <a:off x="8460548" y="796547"/>
                <a:ext cx="3044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Global Edge </a:t>
                </a:r>
                <a:r>
                  <a:rPr lang="pt-BR" dirty="0" err="1"/>
                  <a:t>Length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8D52822D-C1E5-F885-8B12-4E79F7D2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48" y="796547"/>
                <a:ext cx="3044616" cy="276999"/>
              </a:xfrm>
              <a:prstGeom prst="rect">
                <a:avLst/>
              </a:prstGeom>
              <a:blipFill>
                <a:blip r:embed="rId20"/>
                <a:stretch>
                  <a:fillRect l="-4409" t="-26667" r="-1403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30DFA0FA-5A8D-897C-434D-00726A2F4C64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9535155" y="2095070"/>
            <a:ext cx="437375" cy="629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B8E50771-D1CD-DB79-192B-5096E92EF6E8}"/>
              </a:ext>
            </a:extLst>
          </p:cNvPr>
          <p:cNvCxnSpPr>
            <a:cxnSpLocks/>
            <a:stCxn id="139" idx="6"/>
          </p:cNvCxnSpPr>
          <p:nvPr/>
        </p:nvCxnSpPr>
        <p:spPr>
          <a:xfrm>
            <a:off x="9568566" y="2758059"/>
            <a:ext cx="1256383" cy="105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1CAB0289-A68A-CA10-CA6E-3EE5E6B47904}"/>
              </a:ext>
            </a:extLst>
          </p:cNvPr>
          <p:cNvCxnSpPr>
            <a:cxnSpLocks/>
            <a:stCxn id="139" idx="4"/>
          </p:cNvCxnSpPr>
          <p:nvPr/>
        </p:nvCxnSpPr>
        <p:spPr>
          <a:xfrm flipH="1">
            <a:off x="9478775" y="2791470"/>
            <a:ext cx="56380" cy="492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16E62ACD-F53D-9174-0CF5-69A1F2BF4A3A}"/>
              </a:ext>
            </a:extLst>
          </p:cNvPr>
          <p:cNvCxnSpPr/>
          <p:nvPr/>
        </p:nvCxnSpPr>
        <p:spPr>
          <a:xfrm flipH="1">
            <a:off x="9478775" y="2863664"/>
            <a:ext cx="1346174" cy="420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A3480707-DAF7-B973-7C7C-B3DF001D18EA}"/>
              </a:ext>
            </a:extLst>
          </p:cNvPr>
          <p:cNvCxnSpPr/>
          <p:nvPr/>
        </p:nvCxnSpPr>
        <p:spPr>
          <a:xfrm>
            <a:off x="9968072" y="2099528"/>
            <a:ext cx="852419" cy="768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05C7CF57-8FAF-AEB6-DA51-E930D5AA4966}"/>
              </a:ext>
            </a:extLst>
          </p:cNvPr>
          <p:cNvCxnSpPr>
            <a:cxnSpLocks/>
          </p:cNvCxnSpPr>
          <p:nvPr/>
        </p:nvCxnSpPr>
        <p:spPr>
          <a:xfrm flipH="1">
            <a:off x="9472399" y="2106708"/>
            <a:ext cx="498213" cy="1194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A814062E-945C-DD1A-7272-80DB2FF29291}"/>
              </a:ext>
            </a:extLst>
          </p:cNvPr>
          <p:cNvSpPr/>
          <p:nvPr/>
        </p:nvSpPr>
        <p:spPr>
          <a:xfrm>
            <a:off x="10771451" y="2839451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19259913-8FC4-F393-6BE5-6F2D857DAE65}"/>
              </a:ext>
            </a:extLst>
          </p:cNvPr>
          <p:cNvSpPr/>
          <p:nvPr/>
        </p:nvSpPr>
        <p:spPr>
          <a:xfrm>
            <a:off x="9937617" y="2072238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837A74FF-EB66-405E-7FFA-3C91ED6C182A}"/>
              </a:ext>
            </a:extLst>
          </p:cNvPr>
          <p:cNvSpPr/>
          <p:nvPr/>
        </p:nvSpPr>
        <p:spPr>
          <a:xfrm>
            <a:off x="9449821" y="3250827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3996A959-7871-C00D-901F-91048B8B6931}"/>
              </a:ext>
            </a:extLst>
          </p:cNvPr>
          <p:cNvSpPr/>
          <p:nvPr/>
        </p:nvSpPr>
        <p:spPr>
          <a:xfrm>
            <a:off x="9501744" y="2724648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>
                <a:extLst>
                  <a:ext uri="{FF2B5EF4-FFF2-40B4-BE49-F238E27FC236}">
                    <a16:creationId xmlns:a16="http://schemas.microsoft.com/office/drawing/2014/main" id="{7CCDA126-859D-B17A-5505-8CB8AF071838}"/>
                  </a:ext>
                </a:extLst>
              </p:cNvPr>
              <p:cNvSpPr txBox="1"/>
              <p:nvPr/>
            </p:nvSpPr>
            <p:spPr>
              <a:xfrm>
                <a:off x="8816334" y="2580698"/>
                <a:ext cx="653705" cy="170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8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8" dirty="0"/>
              </a:p>
            </p:txBody>
          </p:sp>
        </mc:Choice>
        <mc:Fallback xmlns="">
          <p:sp>
            <p:nvSpPr>
              <p:cNvPr id="140" name="CaixaDeTexto 139">
                <a:extLst>
                  <a:ext uri="{FF2B5EF4-FFF2-40B4-BE49-F238E27FC236}">
                    <a16:creationId xmlns:a16="http://schemas.microsoft.com/office/drawing/2014/main" id="{7CCDA126-859D-B17A-5505-8CB8AF071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4" y="2580698"/>
                <a:ext cx="653705" cy="170496"/>
              </a:xfrm>
              <a:prstGeom prst="rect">
                <a:avLst/>
              </a:prstGeom>
              <a:blipFill>
                <a:blip r:embed="rId21"/>
                <a:stretch>
                  <a:fillRect l="-7477" r="-8411" b="-3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ixaDeTexto 140">
                <a:extLst>
                  <a:ext uri="{FF2B5EF4-FFF2-40B4-BE49-F238E27FC236}">
                    <a16:creationId xmlns:a16="http://schemas.microsoft.com/office/drawing/2014/main" id="{652F56FB-168B-3A84-BE46-83C4BF4096F8}"/>
                  </a:ext>
                </a:extLst>
              </p:cNvPr>
              <p:cNvSpPr txBox="1"/>
              <p:nvPr/>
            </p:nvSpPr>
            <p:spPr>
              <a:xfrm>
                <a:off x="9167216" y="3380219"/>
                <a:ext cx="663515" cy="170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8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8" dirty="0"/>
              </a:p>
            </p:txBody>
          </p:sp>
        </mc:Choice>
        <mc:Fallback xmlns="">
          <p:sp>
            <p:nvSpPr>
              <p:cNvPr id="141" name="CaixaDeTexto 140">
                <a:extLst>
                  <a:ext uri="{FF2B5EF4-FFF2-40B4-BE49-F238E27FC236}">
                    <a16:creationId xmlns:a16="http://schemas.microsoft.com/office/drawing/2014/main" id="{652F56FB-168B-3A84-BE46-83C4BF40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216" y="3380219"/>
                <a:ext cx="663515" cy="170496"/>
              </a:xfrm>
              <a:prstGeom prst="rect">
                <a:avLst/>
              </a:prstGeom>
              <a:blipFill>
                <a:blip r:embed="rId22"/>
                <a:stretch>
                  <a:fillRect l="-7339" r="-7339" b="-3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ixaDeTexto 141">
                <a:extLst>
                  <a:ext uri="{FF2B5EF4-FFF2-40B4-BE49-F238E27FC236}">
                    <a16:creationId xmlns:a16="http://schemas.microsoft.com/office/drawing/2014/main" id="{8495B54C-0EEC-FCBA-814C-8AACD6EC6E0C}"/>
                  </a:ext>
                </a:extLst>
              </p:cNvPr>
              <p:cNvSpPr txBox="1"/>
              <p:nvPr/>
            </p:nvSpPr>
            <p:spPr>
              <a:xfrm>
                <a:off x="10883470" y="2849330"/>
                <a:ext cx="663515" cy="170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8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8" dirty="0"/>
              </a:p>
            </p:txBody>
          </p:sp>
        </mc:Choice>
        <mc:Fallback xmlns="">
          <p:sp>
            <p:nvSpPr>
              <p:cNvPr id="142" name="CaixaDeTexto 141">
                <a:extLst>
                  <a:ext uri="{FF2B5EF4-FFF2-40B4-BE49-F238E27FC236}">
                    <a16:creationId xmlns:a16="http://schemas.microsoft.com/office/drawing/2014/main" id="{8495B54C-0EEC-FCBA-814C-8AACD6EC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470" y="2849330"/>
                <a:ext cx="663515" cy="170496"/>
              </a:xfrm>
              <a:prstGeom prst="rect">
                <a:avLst/>
              </a:prstGeom>
              <a:blipFill>
                <a:blip r:embed="rId23"/>
                <a:stretch>
                  <a:fillRect l="-7339" r="-7339" b="-3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ixaDeTexto 142">
                <a:extLst>
                  <a:ext uri="{FF2B5EF4-FFF2-40B4-BE49-F238E27FC236}">
                    <a16:creationId xmlns:a16="http://schemas.microsoft.com/office/drawing/2014/main" id="{83401D9F-24F5-AB07-0DD3-9FB7FEE9A972}"/>
                  </a:ext>
                </a:extLst>
              </p:cNvPr>
              <p:cNvSpPr txBox="1"/>
              <p:nvPr/>
            </p:nvSpPr>
            <p:spPr>
              <a:xfrm>
                <a:off x="10107936" y="1943308"/>
                <a:ext cx="657423" cy="170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8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108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10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8" dirty="0"/>
              </a:p>
            </p:txBody>
          </p:sp>
        </mc:Choice>
        <mc:Fallback xmlns="">
          <p:sp>
            <p:nvSpPr>
              <p:cNvPr id="143" name="CaixaDeTexto 142">
                <a:extLst>
                  <a:ext uri="{FF2B5EF4-FFF2-40B4-BE49-F238E27FC236}">
                    <a16:creationId xmlns:a16="http://schemas.microsoft.com/office/drawing/2014/main" id="{83401D9F-24F5-AB07-0DD3-9FB7FEE9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36" y="1943308"/>
                <a:ext cx="657423" cy="170496"/>
              </a:xfrm>
              <a:prstGeom prst="rect">
                <a:avLst/>
              </a:prstGeom>
              <a:blipFill>
                <a:blip r:embed="rId24"/>
                <a:stretch>
                  <a:fillRect l="-7407" t="-3571" r="-7407" b="-3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E858EE2-A73A-0587-BBEE-F3912CF9DB6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82218" y="4154566"/>
            <a:ext cx="2713782" cy="20505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7010FE-A78D-22B0-27E6-02A234A6EAC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32221" y="4012926"/>
            <a:ext cx="511971" cy="25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Cassio Murakami</cp:lastModifiedBy>
  <cp:revision>7</cp:revision>
  <dcterms:created xsi:type="dcterms:W3CDTF">2024-11-14T11:54:16Z</dcterms:created>
  <dcterms:modified xsi:type="dcterms:W3CDTF">2024-11-19T12:56:06Z</dcterms:modified>
</cp:coreProperties>
</file>