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5272-7F6B-866B-F656-958E25DB2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76A38-D72D-5438-A9CC-EA49EF6E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36E97-6271-C211-6987-4FE80AB1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5F5CC-BDC2-72EB-5853-682731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9D8C3-59C1-70BF-49E1-E281950A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0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2C344-D40F-A94C-A5FD-49BF7EC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19BC02-7AC7-C692-D9DB-9359BAE5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A0CAC-A6D2-11E1-EB0A-F99A496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FD95B-43B5-2555-8711-AA90AD9A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4FEB5-3ADF-6EE1-B10C-AD69ED3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8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9C510-5B77-A00B-FC02-91D1ABB9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C1833-3AB2-123D-5306-89584C10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34ED9-D26B-C764-2A15-3C495AF2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600FB-C032-B531-595F-3D36BD12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79364-93C7-19B3-AA5C-7F6329CA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7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3A9F5-D0B3-7394-9576-1C45B6C5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FFAB2-5E8B-B863-8E0C-0D53FEF7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6AA1E-7238-3DEF-A4C2-D9689BA6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95429-6877-078B-9853-45CD9B54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E714C-C060-7AD6-5534-74A21588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D6AC-1152-A390-4CE8-832B167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669D1-C545-417E-8432-1F6BB84C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794F7-89CB-A96A-E2C6-3D3AA6C7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68FB0-821F-C8FE-B7E8-6CA4FF71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47682-B7CF-41A9-DBCB-9576386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5ADF-BF56-CBD5-F8F2-E358C1B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EA275-63CE-0774-3E4D-CAB8EDF0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B2640-C634-FC67-F008-8830AB74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0EC5E-88CE-AB51-8268-D84FBDF8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9C5EF-163B-222C-74F3-DF5C44AF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903DD-1AB2-B2C0-DD07-5115AE75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B4D8E-C0C1-83A8-427E-123FAD8D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EAE4C0-F65E-20E6-01E9-D9F53D10E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0F41A-C565-A7D3-EB0D-5DC7B6D5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4BF302-F538-76FD-6D32-684DD25E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7F53EA-C842-9FF9-B420-B5EA7366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E9B7EA-27BE-B1C1-3174-8F1ABF44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F9DB86-4148-55CF-E028-2F332A63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97D346-EC31-BD65-28F8-1CE2AB7A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5F557-1DFF-4A64-A668-53628481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387E80-1842-EC9E-E97E-B545AA19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B3FD51-5C2A-5521-937C-553730D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50083-7C2B-331B-F791-B30C614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3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1C0ACC-788D-4D69-FC81-8FBAA6E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5F69B6-B640-D8A5-F279-01CC1C4B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0FBB29-64CB-417E-4B8E-60CB1C53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BDB74-FE2D-D62D-A1B6-FD7FF3A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78DDC-D3BD-2202-6275-B546AE9E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8A2752-01E8-B251-A1CF-1C45BFFF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1ED45-7B8C-E992-7A9F-0F06E8B3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167495-7FB0-1802-F7C0-1D6011B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6D88D-19F8-0DE7-74FF-0B8725A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9A4B-0625-ED5A-05DF-315C46CB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12EE15-A74C-811D-462E-9F88AEF53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090BF-9A03-4B50-31F4-3199A5D9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B6CA92-B979-ABA1-6E3E-885F5695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8ADF27-9C9E-F853-0737-BC468F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F9BC8-C56B-7740-63E2-1EA7722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6C3BA7-F33E-19CF-9173-9511A81A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88624-7A09-2561-7508-6B7FB76B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C4C54-44C0-10C5-EC4A-D3EC1C23F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B7AA3-CBF0-4DA5-B6DF-EAEDFACDCEB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FE80C-3347-818A-1708-67ED405B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4837F-1A4D-6CB0-5B6E-326119FE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ECC24-4B51-4B13-BED3-670BC70E9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68B41752-9432-6C87-D1BF-D9D07C67327A}"/>
              </a:ext>
            </a:extLst>
          </p:cNvPr>
          <p:cNvSpPr/>
          <p:nvPr/>
        </p:nvSpPr>
        <p:spPr>
          <a:xfrm>
            <a:off x="111816" y="3900896"/>
            <a:ext cx="10806661" cy="27848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6A7156-D50D-BA75-2511-1266C3535D44}"/>
              </a:ext>
            </a:extLst>
          </p:cNvPr>
          <p:cNvSpPr/>
          <p:nvPr/>
        </p:nvSpPr>
        <p:spPr>
          <a:xfrm>
            <a:off x="311715" y="792813"/>
            <a:ext cx="1349193" cy="22514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0EA75823-B627-5799-BC41-718B20B415D6}"/>
              </a:ext>
            </a:extLst>
          </p:cNvPr>
          <p:cNvSpPr/>
          <p:nvPr/>
        </p:nvSpPr>
        <p:spPr>
          <a:xfrm>
            <a:off x="986313" y="1172242"/>
            <a:ext cx="5944900" cy="1378913"/>
          </a:xfrm>
          <a:prstGeom prst="cube">
            <a:avLst>
              <a:gd name="adj" fmla="val 640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D955969-5BE9-9FD8-BF1E-F21665FF50F4}"/>
              </a:ext>
            </a:extLst>
          </p:cNvPr>
          <p:cNvCxnSpPr>
            <a:cxnSpLocks/>
          </p:cNvCxnSpPr>
          <p:nvPr/>
        </p:nvCxnSpPr>
        <p:spPr>
          <a:xfrm>
            <a:off x="6188954" y="1285892"/>
            <a:ext cx="0" cy="12575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B7E5148-5FEA-EEFE-83FC-FE7789FB7695}"/>
                  </a:ext>
                </a:extLst>
              </p:cNvPr>
              <p:cNvSpPr txBox="1"/>
              <p:nvPr/>
            </p:nvSpPr>
            <p:spPr>
              <a:xfrm rot="16200000">
                <a:off x="5804162" y="1779691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B7E5148-5FEA-EEFE-83FC-FE7789FB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4162" y="1779691"/>
                <a:ext cx="423962" cy="276999"/>
              </a:xfrm>
              <a:prstGeom prst="rect">
                <a:avLst/>
              </a:prstGeom>
              <a:blipFill>
                <a:blip r:embed="rId2"/>
                <a:stretch>
                  <a:fillRect t="-10145" r="-652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4468147-632D-E0CE-B412-93EC7A74C2D9}"/>
              </a:ext>
            </a:extLst>
          </p:cNvPr>
          <p:cNvCxnSpPr>
            <a:cxnSpLocks/>
          </p:cNvCxnSpPr>
          <p:nvPr/>
        </p:nvCxnSpPr>
        <p:spPr>
          <a:xfrm flipH="1" flipV="1">
            <a:off x="986311" y="355057"/>
            <a:ext cx="2" cy="930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DA24A16-E440-35E1-93F3-1F4D5A03BE67}"/>
                  </a:ext>
                </a:extLst>
              </p:cNvPr>
              <p:cNvSpPr txBox="1"/>
              <p:nvPr/>
            </p:nvSpPr>
            <p:spPr>
              <a:xfrm>
                <a:off x="676407" y="201168"/>
                <a:ext cx="2015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DA24A16-E440-35E1-93F3-1F4D5A03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7" y="201168"/>
                <a:ext cx="201529" cy="307777"/>
              </a:xfrm>
              <a:prstGeom prst="rect">
                <a:avLst/>
              </a:prstGeom>
              <a:blipFill>
                <a:blip r:embed="rId3"/>
                <a:stretch>
                  <a:fillRect l="-33333" r="-30303" b="-2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AAA27A2-8F11-C2D8-1013-965292213478}"/>
              </a:ext>
            </a:extLst>
          </p:cNvPr>
          <p:cNvCxnSpPr>
            <a:cxnSpLocks/>
          </p:cNvCxnSpPr>
          <p:nvPr/>
        </p:nvCxnSpPr>
        <p:spPr>
          <a:xfrm>
            <a:off x="6857548" y="2543471"/>
            <a:ext cx="10467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FD9670D-A535-411D-8042-0B6941CCA462}"/>
                  </a:ext>
                </a:extLst>
              </p:cNvPr>
              <p:cNvSpPr txBox="1"/>
              <p:nvPr/>
            </p:nvSpPr>
            <p:spPr>
              <a:xfrm>
                <a:off x="7749831" y="2175437"/>
                <a:ext cx="196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FD9670D-A535-411D-8042-0B6941CC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31" y="2175437"/>
                <a:ext cx="196913" cy="307777"/>
              </a:xfrm>
              <a:prstGeom prst="rect">
                <a:avLst/>
              </a:prstGeom>
              <a:blipFill>
                <a:blip r:embed="rId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D31845-3CB8-70E5-AF22-FCA157D0A9FA}"/>
              </a:ext>
            </a:extLst>
          </p:cNvPr>
          <p:cNvCxnSpPr>
            <a:cxnSpLocks/>
          </p:cNvCxnSpPr>
          <p:nvPr/>
        </p:nvCxnSpPr>
        <p:spPr>
          <a:xfrm>
            <a:off x="993995" y="3167180"/>
            <a:ext cx="58051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7B5DFEA-CD05-0D53-4793-1A5F7396D5A7}"/>
              </a:ext>
            </a:extLst>
          </p:cNvPr>
          <p:cNvCxnSpPr>
            <a:cxnSpLocks/>
          </p:cNvCxnSpPr>
          <p:nvPr/>
        </p:nvCxnSpPr>
        <p:spPr>
          <a:xfrm>
            <a:off x="986311" y="2601722"/>
            <a:ext cx="0" cy="5744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AE4EB9-F3E7-8BBA-C436-D5ED6267E909}"/>
              </a:ext>
            </a:extLst>
          </p:cNvPr>
          <p:cNvCxnSpPr>
            <a:cxnSpLocks/>
          </p:cNvCxnSpPr>
          <p:nvPr/>
        </p:nvCxnSpPr>
        <p:spPr>
          <a:xfrm>
            <a:off x="6832743" y="2601721"/>
            <a:ext cx="0" cy="5744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0D62E98-08EC-B643-A9CD-286B79E31199}"/>
                  </a:ext>
                </a:extLst>
              </p:cNvPr>
              <p:cNvSpPr txBox="1"/>
              <p:nvPr/>
            </p:nvSpPr>
            <p:spPr>
              <a:xfrm>
                <a:off x="3761726" y="2852187"/>
                <a:ext cx="59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0D62E98-08EC-B643-A9CD-286B79E3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6" y="2852187"/>
                <a:ext cx="594715" cy="276999"/>
              </a:xfrm>
              <a:prstGeom prst="rect">
                <a:avLst/>
              </a:prstGeom>
              <a:blipFill>
                <a:blip r:embed="rId5"/>
                <a:stretch>
                  <a:fillRect l="-9184" r="-6122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AE1AD186-6629-C30D-0AEB-0FADD6492496}"/>
              </a:ext>
            </a:extLst>
          </p:cNvPr>
          <p:cNvSpPr/>
          <p:nvPr/>
        </p:nvSpPr>
        <p:spPr>
          <a:xfrm>
            <a:off x="3717114" y="1663239"/>
            <a:ext cx="478949" cy="478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E6AEEFC-C6D8-D186-86A2-F4521B3F148D}"/>
              </a:ext>
            </a:extLst>
          </p:cNvPr>
          <p:cNvCxnSpPr>
            <a:stCxn id="31" idx="2"/>
            <a:endCxn id="31" idx="6"/>
          </p:cNvCxnSpPr>
          <p:nvPr/>
        </p:nvCxnSpPr>
        <p:spPr>
          <a:xfrm>
            <a:off x="3717114" y="1902714"/>
            <a:ext cx="478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D32A6EE-DF64-3DDB-E08C-E3C279029960}"/>
              </a:ext>
            </a:extLst>
          </p:cNvPr>
          <p:cNvCxnSpPr>
            <a:stCxn id="31" idx="6"/>
          </p:cNvCxnSpPr>
          <p:nvPr/>
        </p:nvCxnSpPr>
        <p:spPr>
          <a:xfrm flipV="1">
            <a:off x="4196063" y="1902713"/>
            <a:ext cx="4812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6DEA649-EF7A-E697-AC16-71BF3007D351}"/>
                  </a:ext>
                </a:extLst>
              </p:cNvPr>
              <p:cNvSpPr txBox="1"/>
              <p:nvPr/>
            </p:nvSpPr>
            <p:spPr>
              <a:xfrm>
                <a:off x="4210289" y="1575705"/>
                <a:ext cx="60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0,2 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6DEA649-EF7A-E697-AC16-71BF3007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89" y="1575705"/>
                <a:ext cx="600293" cy="276999"/>
              </a:xfrm>
              <a:prstGeom prst="rect">
                <a:avLst/>
              </a:prstGeom>
              <a:blipFill>
                <a:blip r:embed="rId6"/>
                <a:stretch>
                  <a:fillRect l="-9184" r="-714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67ED263-5005-33D4-322B-F4AB2C2F89BD}"/>
                  </a:ext>
                </a:extLst>
              </p:cNvPr>
              <p:cNvSpPr txBox="1"/>
              <p:nvPr/>
            </p:nvSpPr>
            <p:spPr>
              <a:xfrm>
                <a:off x="3739374" y="1441475"/>
                <a:ext cx="19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67ED263-5005-33D4-322B-F4AB2C2F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74" y="1441475"/>
                <a:ext cx="194605" cy="276999"/>
              </a:xfrm>
              <a:prstGeom prst="rect">
                <a:avLst/>
              </a:prstGeom>
              <a:blipFill>
                <a:blip r:embed="rId7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9FC46E0-2683-FBF2-FA20-D62DF8771D0F}"/>
                  </a:ext>
                </a:extLst>
              </p:cNvPr>
              <p:cNvSpPr txBox="1"/>
              <p:nvPr/>
            </p:nvSpPr>
            <p:spPr>
              <a:xfrm>
                <a:off x="3854092" y="2160950"/>
                <a:ext cx="204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9FC46E0-2683-FBF2-FA20-D62DF877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92" y="2160950"/>
                <a:ext cx="204992" cy="276999"/>
              </a:xfrm>
              <a:prstGeom prst="rect">
                <a:avLst/>
              </a:prstGeom>
              <a:blipFill>
                <a:blip r:embed="rId8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EF3AE35-E275-CB20-F85F-6CDD744D2EF5}"/>
              </a:ext>
            </a:extLst>
          </p:cNvPr>
          <p:cNvCxnSpPr>
            <a:cxnSpLocks/>
          </p:cNvCxnSpPr>
          <p:nvPr/>
        </p:nvCxnSpPr>
        <p:spPr>
          <a:xfrm flipH="1">
            <a:off x="304031" y="1264184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FC81425-3FA8-F6AE-414E-96640E1D1C3D}"/>
              </a:ext>
            </a:extLst>
          </p:cNvPr>
          <p:cNvCxnSpPr>
            <a:cxnSpLocks/>
          </p:cNvCxnSpPr>
          <p:nvPr/>
        </p:nvCxnSpPr>
        <p:spPr>
          <a:xfrm flipH="1">
            <a:off x="296346" y="1451177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48A0257-5763-3706-E94D-E992AB31E345}"/>
              </a:ext>
            </a:extLst>
          </p:cNvPr>
          <p:cNvCxnSpPr>
            <a:cxnSpLocks/>
          </p:cNvCxnSpPr>
          <p:nvPr/>
        </p:nvCxnSpPr>
        <p:spPr>
          <a:xfrm flipH="1">
            <a:off x="296345" y="1632205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7B0399C-9CC0-D33D-59EB-928271938FD8}"/>
              </a:ext>
            </a:extLst>
          </p:cNvPr>
          <p:cNvCxnSpPr>
            <a:cxnSpLocks/>
          </p:cNvCxnSpPr>
          <p:nvPr/>
        </p:nvCxnSpPr>
        <p:spPr>
          <a:xfrm flipH="1">
            <a:off x="296345" y="1822630"/>
            <a:ext cx="213019" cy="13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516D076-2C92-0C9F-A77C-8987D7EC6EB0}"/>
              </a:ext>
            </a:extLst>
          </p:cNvPr>
          <p:cNvCxnSpPr/>
          <p:nvPr/>
        </p:nvCxnSpPr>
        <p:spPr>
          <a:xfrm flipV="1">
            <a:off x="1806904" y="1546283"/>
            <a:ext cx="0" cy="418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42E8C60-394B-A2A8-1F70-4842E5FD5BAE}"/>
              </a:ext>
            </a:extLst>
          </p:cNvPr>
          <p:cNvCxnSpPr>
            <a:cxnSpLocks/>
          </p:cNvCxnSpPr>
          <p:nvPr/>
        </p:nvCxnSpPr>
        <p:spPr>
          <a:xfrm>
            <a:off x="1814588" y="1963848"/>
            <a:ext cx="441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EE3D9802-37AD-99F1-AF5A-0DB2B4D2990E}"/>
                  </a:ext>
                </a:extLst>
              </p:cNvPr>
              <p:cNvSpPr txBox="1"/>
              <p:nvPr/>
            </p:nvSpPr>
            <p:spPr>
              <a:xfrm>
                <a:off x="1494644" y="1407970"/>
                <a:ext cx="28642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EE3D9802-37AD-99F1-AF5A-0DB2B4D29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44" y="1407970"/>
                <a:ext cx="286424" cy="298928"/>
              </a:xfrm>
              <a:prstGeom prst="rect">
                <a:avLst/>
              </a:prstGeom>
              <a:blipFill>
                <a:blip r:embed="rId9"/>
                <a:stretch>
                  <a:fillRect l="-12766" r="-8511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732BB320-AE63-96C8-4696-889BC6805060}"/>
                  </a:ext>
                </a:extLst>
              </p:cNvPr>
              <p:cNvSpPr txBox="1"/>
              <p:nvPr/>
            </p:nvSpPr>
            <p:spPr>
              <a:xfrm>
                <a:off x="2061252" y="1956164"/>
                <a:ext cx="278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732BB320-AE63-96C8-4696-889BC680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52" y="1956164"/>
                <a:ext cx="278794" cy="276999"/>
              </a:xfrm>
              <a:prstGeom prst="rect">
                <a:avLst/>
              </a:prstGeom>
              <a:blipFill>
                <a:blip r:embed="rId10"/>
                <a:stretch>
                  <a:fillRect l="-13043" r="-4348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399A8DF-58F2-70C4-6230-A94540FF1B3D}"/>
              </a:ext>
            </a:extLst>
          </p:cNvPr>
          <p:cNvCxnSpPr>
            <a:cxnSpLocks/>
          </p:cNvCxnSpPr>
          <p:nvPr/>
        </p:nvCxnSpPr>
        <p:spPr>
          <a:xfrm flipV="1">
            <a:off x="6847923" y="699340"/>
            <a:ext cx="0" cy="5280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CE44FD1-5B95-1773-0FCC-FDF73C6F01B5}"/>
              </a:ext>
            </a:extLst>
          </p:cNvPr>
          <p:cNvCxnSpPr>
            <a:cxnSpLocks/>
          </p:cNvCxnSpPr>
          <p:nvPr/>
        </p:nvCxnSpPr>
        <p:spPr>
          <a:xfrm flipV="1">
            <a:off x="6933661" y="610159"/>
            <a:ext cx="0" cy="5280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F94104F7-A046-4429-4421-71EB223947C0}"/>
              </a:ext>
            </a:extLst>
          </p:cNvPr>
          <p:cNvCxnSpPr/>
          <p:nvPr/>
        </p:nvCxnSpPr>
        <p:spPr>
          <a:xfrm flipV="1">
            <a:off x="6847923" y="720363"/>
            <a:ext cx="85738" cy="81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E70C56DD-F08C-1B50-7853-8DEE73B91AB3}"/>
              </a:ext>
            </a:extLst>
          </p:cNvPr>
          <p:cNvCxnSpPr>
            <a:cxnSpLocks/>
          </p:cNvCxnSpPr>
          <p:nvPr/>
        </p:nvCxnSpPr>
        <p:spPr>
          <a:xfrm flipV="1">
            <a:off x="6697283" y="808135"/>
            <a:ext cx="135460" cy="1337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889EC21-BE1C-37D3-CC08-133E4A598E36}"/>
              </a:ext>
            </a:extLst>
          </p:cNvPr>
          <p:cNvCxnSpPr>
            <a:cxnSpLocks/>
          </p:cNvCxnSpPr>
          <p:nvPr/>
        </p:nvCxnSpPr>
        <p:spPr>
          <a:xfrm flipH="1">
            <a:off x="6951668" y="586659"/>
            <a:ext cx="135460" cy="1337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17AFAE6-60E4-9704-FBDB-1B227A60CDC4}"/>
                  </a:ext>
                </a:extLst>
              </p:cNvPr>
              <p:cNvSpPr txBox="1"/>
              <p:nvPr/>
            </p:nvSpPr>
            <p:spPr>
              <a:xfrm>
                <a:off x="6462405" y="249763"/>
                <a:ext cx="856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0,001 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17AFAE6-60E4-9704-FBDB-1B227A60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05" y="249763"/>
                <a:ext cx="856773" cy="276999"/>
              </a:xfrm>
              <a:prstGeom prst="rect">
                <a:avLst/>
              </a:prstGeom>
              <a:blipFill>
                <a:blip r:embed="rId11"/>
                <a:stretch>
                  <a:fillRect l="-5674" r="-425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D610A9C4-0651-F9A3-DE41-DC2C2CCD19EA}"/>
              </a:ext>
            </a:extLst>
          </p:cNvPr>
          <p:cNvCxnSpPr>
            <a:cxnSpLocks/>
          </p:cNvCxnSpPr>
          <p:nvPr/>
        </p:nvCxnSpPr>
        <p:spPr>
          <a:xfrm>
            <a:off x="6890791" y="1281555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9E7DABB3-C5D0-5FC2-B303-A00B01FA6F0C}"/>
              </a:ext>
            </a:extLst>
          </p:cNvPr>
          <p:cNvCxnSpPr>
            <a:cxnSpLocks/>
          </p:cNvCxnSpPr>
          <p:nvPr/>
        </p:nvCxnSpPr>
        <p:spPr>
          <a:xfrm>
            <a:off x="6890791" y="2437949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C1960096-946B-9210-E8C8-3D70BC3E57CA}"/>
              </a:ext>
            </a:extLst>
          </p:cNvPr>
          <p:cNvCxnSpPr>
            <a:cxnSpLocks/>
          </p:cNvCxnSpPr>
          <p:nvPr/>
        </p:nvCxnSpPr>
        <p:spPr>
          <a:xfrm>
            <a:off x="6890791" y="2206671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1B534687-221E-7B68-CF4D-A5DE3D63D061}"/>
              </a:ext>
            </a:extLst>
          </p:cNvPr>
          <p:cNvCxnSpPr>
            <a:cxnSpLocks/>
          </p:cNvCxnSpPr>
          <p:nvPr/>
        </p:nvCxnSpPr>
        <p:spPr>
          <a:xfrm>
            <a:off x="6890790" y="1975392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79030B2-5276-50D1-F751-182C43450D17}"/>
              </a:ext>
            </a:extLst>
          </p:cNvPr>
          <p:cNvCxnSpPr>
            <a:cxnSpLocks/>
          </p:cNvCxnSpPr>
          <p:nvPr/>
        </p:nvCxnSpPr>
        <p:spPr>
          <a:xfrm>
            <a:off x="6879567" y="1744113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05FB584E-2362-1735-4688-208A4A67FE1A}"/>
              </a:ext>
            </a:extLst>
          </p:cNvPr>
          <p:cNvCxnSpPr>
            <a:cxnSpLocks/>
          </p:cNvCxnSpPr>
          <p:nvPr/>
        </p:nvCxnSpPr>
        <p:spPr>
          <a:xfrm>
            <a:off x="6872834" y="1512834"/>
            <a:ext cx="4901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F8E8203D-2BC4-E223-0811-94EB06FCB6C6}"/>
                  </a:ext>
                </a:extLst>
              </p:cNvPr>
              <p:cNvSpPr txBox="1"/>
              <p:nvPr/>
            </p:nvSpPr>
            <p:spPr>
              <a:xfrm rot="5400000">
                <a:off x="6774056" y="1307261"/>
                <a:ext cx="1717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F8E8203D-2BC4-E223-0811-94EB06FC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74056" y="1307261"/>
                <a:ext cx="1717971" cy="276999"/>
              </a:xfrm>
              <a:prstGeom prst="rect">
                <a:avLst/>
              </a:prstGeom>
              <a:blipFill>
                <a:blip r:embed="rId12"/>
                <a:stretch>
                  <a:fillRect l="-17391" t="-2482" b="-28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>
            <a:extLst>
              <a:ext uri="{FF2B5EF4-FFF2-40B4-BE49-F238E27FC236}">
                <a16:creationId xmlns:a16="http://schemas.microsoft.com/office/drawing/2014/main" id="{28ED0D24-24E6-48CA-42B3-7A9339A88646}"/>
              </a:ext>
            </a:extLst>
          </p:cNvPr>
          <p:cNvSpPr/>
          <p:nvPr/>
        </p:nvSpPr>
        <p:spPr>
          <a:xfrm>
            <a:off x="938793" y="2507028"/>
            <a:ext cx="88253" cy="882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88CE18E6-7C67-6C34-C505-55DBB8107F1E}"/>
              </a:ext>
            </a:extLst>
          </p:cNvPr>
          <p:cNvCxnSpPr>
            <a:cxnSpLocks/>
          </p:cNvCxnSpPr>
          <p:nvPr/>
        </p:nvCxnSpPr>
        <p:spPr>
          <a:xfrm>
            <a:off x="993995" y="720363"/>
            <a:ext cx="295705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2AF9372-0B3F-5656-0A88-0D3B2292C59D}"/>
              </a:ext>
            </a:extLst>
          </p:cNvPr>
          <p:cNvCxnSpPr>
            <a:cxnSpLocks/>
          </p:cNvCxnSpPr>
          <p:nvPr/>
        </p:nvCxnSpPr>
        <p:spPr>
          <a:xfrm>
            <a:off x="3951046" y="761051"/>
            <a:ext cx="0" cy="11443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C823C35A-BF5A-E5B8-1F38-68F118111F13}"/>
                  </a:ext>
                </a:extLst>
              </p:cNvPr>
              <p:cNvSpPr txBox="1"/>
              <p:nvPr/>
            </p:nvSpPr>
            <p:spPr>
              <a:xfrm>
                <a:off x="2190244" y="434087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,75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C823C35A-BF5A-E5B8-1F38-68F118111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44" y="434087"/>
                <a:ext cx="722955" cy="276999"/>
              </a:xfrm>
              <a:prstGeom prst="rect">
                <a:avLst/>
              </a:prstGeom>
              <a:blipFill>
                <a:blip r:embed="rId13"/>
                <a:stretch>
                  <a:fillRect l="-7563" r="-504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90E097E4-AAE5-437B-9338-5D8B4B1261DF}"/>
              </a:ext>
            </a:extLst>
          </p:cNvPr>
          <p:cNvCxnSpPr>
            <a:cxnSpLocks/>
          </p:cNvCxnSpPr>
          <p:nvPr/>
        </p:nvCxnSpPr>
        <p:spPr>
          <a:xfrm>
            <a:off x="4665270" y="1906553"/>
            <a:ext cx="0" cy="64460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ED3C2D04-A03A-2E9E-3477-3341C12C10CD}"/>
                  </a:ext>
                </a:extLst>
              </p:cNvPr>
              <p:cNvSpPr txBox="1"/>
              <p:nvPr/>
            </p:nvSpPr>
            <p:spPr>
              <a:xfrm>
                <a:off x="4724662" y="2078568"/>
                <a:ext cx="59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ED3C2D04-A03A-2E9E-3477-3341C12C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62" y="2078568"/>
                <a:ext cx="594715" cy="276999"/>
              </a:xfrm>
              <a:prstGeom prst="rect">
                <a:avLst/>
              </a:prstGeom>
              <a:blipFill>
                <a:blip r:embed="rId14"/>
                <a:stretch>
                  <a:fillRect l="-9184" r="-6122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Imagem 99">
            <a:extLst>
              <a:ext uri="{FF2B5EF4-FFF2-40B4-BE49-F238E27FC236}">
                <a16:creationId xmlns:a16="http://schemas.microsoft.com/office/drawing/2014/main" id="{9C8A9726-4A58-EE16-1FC9-BCEFB70853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6905" y="4740985"/>
            <a:ext cx="4561185" cy="1363197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8DD0AF74-FEF7-02DA-0091-F391017338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5912" y="4411353"/>
            <a:ext cx="424986" cy="2142068"/>
          </a:xfrm>
          <a:prstGeom prst="rect">
            <a:avLst/>
          </a:prstGeom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9B3A93D-E0AD-E9D3-FAE3-37091D255BE5}"/>
              </a:ext>
            </a:extLst>
          </p:cNvPr>
          <p:cNvSpPr txBox="1"/>
          <p:nvPr/>
        </p:nvSpPr>
        <p:spPr>
          <a:xfrm>
            <a:off x="2266246" y="618408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Mesh</a:t>
            </a:r>
            <a:endParaRPr lang="pt-BR" b="1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87CB261-102C-467E-8504-847B7ADF0474}"/>
              </a:ext>
            </a:extLst>
          </p:cNvPr>
          <p:cNvSpPr txBox="1"/>
          <p:nvPr/>
        </p:nvSpPr>
        <p:spPr>
          <a:xfrm>
            <a:off x="6315110" y="6177912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Von </a:t>
            </a:r>
            <a:r>
              <a:rPr lang="pt-BR" b="1" dirty="0" err="1"/>
              <a:t>Mises</a:t>
            </a:r>
            <a:r>
              <a:rPr lang="pt-BR" b="1" dirty="0"/>
              <a:t> Stress </a:t>
            </a:r>
            <a:r>
              <a:rPr lang="pt-BR" b="1" dirty="0" err="1"/>
              <a:t>Result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092065-8B45-6FC0-097C-3A03E53CB0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2688" y="4677924"/>
            <a:ext cx="4660849" cy="1451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8B5FFF-5FEB-CAD5-9E8F-CB7BBF0F2C46}"/>
              </a:ext>
            </a:extLst>
          </p:cNvPr>
          <p:cNvSpPr txBox="1"/>
          <p:nvPr/>
        </p:nvSpPr>
        <p:spPr>
          <a:xfrm>
            <a:off x="8290713" y="256052"/>
            <a:ext cx="37625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  </a:t>
            </a:r>
            <a:r>
              <a:rPr lang="pt-BR" b="1" dirty="0" err="1">
                <a:latin typeface="+mj-lt"/>
              </a:rPr>
              <a:t>Isotropic</a:t>
            </a:r>
            <a:r>
              <a:rPr lang="pt-BR" b="1" dirty="0">
                <a:latin typeface="+mj-lt"/>
              </a:rPr>
              <a:t> linear triangular </a:t>
            </a:r>
            <a:r>
              <a:rPr lang="pt-BR" b="1" dirty="0" err="1">
                <a:latin typeface="+mj-lt"/>
              </a:rPr>
              <a:t>elements</a:t>
            </a:r>
            <a:endParaRPr lang="pt-BR" b="1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424A276-CB0B-3B13-7C1E-10DB301A4650}"/>
              </a:ext>
            </a:extLst>
          </p:cNvPr>
          <p:cNvSpPr/>
          <p:nvPr/>
        </p:nvSpPr>
        <p:spPr>
          <a:xfrm>
            <a:off x="8290712" y="626168"/>
            <a:ext cx="3762583" cy="109656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421B52F-FA9D-94CA-35A4-02B3D86CC988}"/>
                  </a:ext>
                </a:extLst>
              </p:cNvPr>
              <p:cNvSpPr txBox="1"/>
              <p:nvPr/>
            </p:nvSpPr>
            <p:spPr>
              <a:xfrm>
                <a:off x="8606793" y="1038405"/>
                <a:ext cx="1610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=210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421B52F-FA9D-94CA-35A4-02B3D86C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793" y="1038405"/>
                <a:ext cx="1610441" cy="276999"/>
              </a:xfrm>
              <a:prstGeom prst="rect">
                <a:avLst/>
              </a:prstGeom>
              <a:blipFill>
                <a:blip r:embed="rId18"/>
                <a:stretch>
                  <a:fillRect l="-8333" t="-21739" r="-1515" b="-41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30197B7-5E42-D27F-D86E-276FC78B56EF}"/>
                  </a:ext>
                </a:extLst>
              </p:cNvPr>
              <p:cNvSpPr txBox="1"/>
              <p:nvPr/>
            </p:nvSpPr>
            <p:spPr>
              <a:xfrm>
                <a:off x="8606793" y="1352274"/>
                <a:ext cx="101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30197B7-5E42-D27F-D86E-276FC78B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793" y="1352274"/>
                <a:ext cx="1018227" cy="276999"/>
              </a:xfrm>
              <a:prstGeom prst="rect">
                <a:avLst/>
              </a:prstGeom>
              <a:blipFill>
                <a:blip r:embed="rId19"/>
                <a:stretch>
                  <a:fillRect l="-13174" t="-22222" r="-7186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D20F1C-03F6-E1E3-4157-4BC0EE6BEDD4}"/>
                  </a:ext>
                </a:extLst>
              </p:cNvPr>
              <p:cNvSpPr txBox="1"/>
              <p:nvPr/>
            </p:nvSpPr>
            <p:spPr>
              <a:xfrm>
                <a:off x="8606793" y="716873"/>
                <a:ext cx="3044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Global Edge </a:t>
                </a:r>
                <a:r>
                  <a:rPr lang="pt-BR" dirty="0" err="1"/>
                  <a:t>Length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D20F1C-03F6-E1E3-4157-4BC0EE6B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793" y="716873"/>
                <a:ext cx="3044616" cy="276999"/>
              </a:xfrm>
              <a:prstGeom prst="rect">
                <a:avLst/>
              </a:prstGeom>
              <a:blipFill>
                <a:blip r:embed="rId20"/>
                <a:stretch>
                  <a:fillRect l="-4409" t="-26667" r="-1403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8">
            <a:extLst>
              <a:ext uri="{FF2B5EF4-FFF2-40B4-BE49-F238E27FC236}">
                <a16:creationId xmlns:a16="http://schemas.microsoft.com/office/drawing/2014/main" id="{3DAC3002-4954-5D6E-C63E-8C9C95F9E55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842" y="3967673"/>
            <a:ext cx="1538701" cy="592215"/>
          </a:xfrm>
          <a:prstGeom prst="rect">
            <a:avLst/>
          </a:prstGeom>
        </p:spPr>
      </p:pic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2A2A76CB-711E-2B9F-81C6-EF3F4A756FEE}"/>
              </a:ext>
            </a:extLst>
          </p:cNvPr>
          <p:cNvSpPr/>
          <p:nvPr/>
        </p:nvSpPr>
        <p:spPr>
          <a:xfrm rot="1058384">
            <a:off x="9408534" y="2156633"/>
            <a:ext cx="1803367" cy="702720"/>
          </a:xfrm>
          <a:prstGeom prst="triangl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A2FCA5C-33BF-5091-DEE3-BE8C8C70838C}"/>
              </a:ext>
            </a:extLst>
          </p:cNvPr>
          <p:cNvSpPr/>
          <p:nvPr/>
        </p:nvSpPr>
        <p:spPr>
          <a:xfrm>
            <a:off x="9294043" y="2507993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A901F0C-08DE-E1CC-DFD3-93206FB5726E}"/>
              </a:ext>
            </a:extLst>
          </p:cNvPr>
          <p:cNvSpPr/>
          <p:nvPr/>
        </p:nvSpPr>
        <p:spPr>
          <a:xfrm>
            <a:off x="10350413" y="2135396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FC7842D-33BF-8599-8D83-E89B010019BB}"/>
              </a:ext>
            </a:extLst>
          </p:cNvPr>
          <p:cNvSpPr/>
          <p:nvPr/>
        </p:nvSpPr>
        <p:spPr>
          <a:xfrm>
            <a:off x="11007529" y="3065657"/>
            <a:ext cx="100828" cy="100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7BB1D8D7-FD56-5C13-853A-56C61308A47D}"/>
                  </a:ext>
                </a:extLst>
              </p:cNvPr>
              <p:cNvSpPr txBox="1"/>
              <p:nvPr/>
            </p:nvSpPr>
            <p:spPr>
              <a:xfrm>
                <a:off x="9054207" y="2194487"/>
                <a:ext cx="598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7BB1D8D7-FD56-5C13-853A-56C61308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07" y="2194487"/>
                <a:ext cx="598369" cy="215444"/>
              </a:xfrm>
              <a:prstGeom prst="rect">
                <a:avLst/>
              </a:prstGeom>
              <a:blipFill>
                <a:blip r:embed="rId22"/>
                <a:stretch>
                  <a:fillRect l="-10204" r="-11224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04D135E-C0D7-A8F8-0CCA-50F12D635822}"/>
                  </a:ext>
                </a:extLst>
              </p:cNvPr>
              <p:cNvSpPr txBox="1"/>
              <p:nvPr/>
            </p:nvSpPr>
            <p:spPr>
              <a:xfrm>
                <a:off x="10754590" y="3204666"/>
                <a:ext cx="606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04D135E-C0D7-A8F8-0CCA-50F12D63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590" y="3204666"/>
                <a:ext cx="606705" cy="215444"/>
              </a:xfrm>
              <a:prstGeom prst="rect">
                <a:avLst/>
              </a:prstGeom>
              <a:blipFill>
                <a:blip r:embed="rId23"/>
                <a:stretch>
                  <a:fillRect l="-10000" r="-10000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885EA4D-151C-7581-9A38-25C78CC95FCC}"/>
                  </a:ext>
                </a:extLst>
              </p:cNvPr>
              <p:cNvSpPr txBox="1"/>
              <p:nvPr/>
            </p:nvSpPr>
            <p:spPr>
              <a:xfrm>
                <a:off x="10310217" y="1869538"/>
                <a:ext cx="606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885EA4D-151C-7581-9A38-25C78CC9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17" y="1869538"/>
                <a:ext cx="606705" cy="215444"/>
              </a:xfrm>
              <a:prstGeom prst="rect">
                <a:avLst/>
              </a:prstGeom>
              <a:blipFill>
                <a:blip r:embed="rId24"/>
                <a:stretch>
                  <a:fillRect l="-10000" r="-10000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67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Cassio Murakami</cp:lastModifiedBy>
  <cp:revision>5</cp:revision>
  <dcterms:created xsi:type="dcterms:W3CDTF">2024-11-13T18:43:19Z</dcterms:created>
  <dcterms:modified xsi:type="dcterms:W3CDTF">2024-11-14T14:33:51Z</dcterms:modified>
</cp:coreProperties>
</file>