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4355941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C4D92-5B54-4657-8913-9807C003F1B7}" v="28" dt="2024-12-20T17:35:00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61" autoAdjust="0"/>
  </p:normalViewPr>
  <p:slideViewPr>
    <p:cSldViewPr snapToGrid="0">
      <p:cViewPr>
        <p:scale>
          <a:sx n="19" d="100"/>
          <a:sy n="19" d="100"/>
        </p:scale>
        <p:origin x="133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ássio Murakami" userId="8590b0333c598b9c" providerId="LiveId" clId="{F00C4D92-5B54-4657-8913-9807C003F1B7}"/>
    <pc:docChg chg="undo custSel addSld modSld">
      <pc:chgData name="Cássio Murakami" userId="8590b0333c598b9c" providerId="LiveId" clId="{F00C4D92-5B54-4657-8913-9807C003F1B7}" dt="2024-12-20T17:37:22.003" v="2065" actId="14100"/>
      <pc:docMkLst>
        <pc:docMk/>
      </pc:docMkLst>
      <pc:sldChg chg="modSp mod">
        <pc:chgData name="Cássio Murakami" userId="8590b0333c598b9c" providerId="LiveId" clId="{F00C4D92-5B54-4657-8913-9807C003F1B7}" dt="2024-12-20T15:22:30.889" v="0" actId="1076"/>
        <pc:sldMkLst>
          <pc:docMk/>
          <pc:sldMk cId="361956879" sldId="257"/>
        </pc:sldMkLst>
        <pc:spChg chg="mod">
          <ac:chgData name="Cássio Murakami" userId="8590b0333c598b9c" providerId="LiveId" clId="{F00C4D92-5B54-4657-8913-9807C003F1B7}" dt="2024-12-20T15:22:30.889" v="0" actId="1076"/>
          <ac:spMkLst>
            <pc:docMk/>
            <pc:sldMk cId="361956879" sldId="257"/>
            <ac:spMk id="250" creationId="{C56AA8CB-E318-1AB7-DB26-CFA49FE4943F}"/>
          </ac:spMkLst>
        </pc:spChg>
      </pc:sldChg>
      <pc:sldChg chg="addSp delSp modSp add mod">
        <pc:chgData name="Cássio Murakami" userId="8590b0333c598b9c" providerId="LiveId" clId="{F00C4D92-5B54-4657-8913-9807C003F1B7}" dt="2024-12-20T17:37:22.003" v="2065" actId="14100"/>
        <pc:sldMkLst>
          <pc:docMk/>
          <pc:sldMk cId="3943716951" sldId="258"/>
        </pc:sldMkLst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2" creationId="{0BF74E44-25B7-E0CB-BC0F-9C7FD74E1E01}"/>
          </ac:spMkLst>
        </pc:spChg>
        <pc:spChg chg="add del mod">
          <ac:chgData name="Cássio Murakami" userId="8590b0333c598b9c" providerId="LiveId" clId="{F00C4D92-5B54-4657-8913-9807C003F1B7}" dt="2024-12-20T17:30:56.430" v="1990" actId="478"/>
          <ac:spMkLst>
            <pc:docMk/>
            <pc:sldMk cId="3943716951" sldId="258"/>
            <ac:spMk id="2" creationId="{ADC8C86B-BCF8-755A-3BB5-2CC5AA14FBA0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3" creationId="{2DBA5265-0354-485A-9519-DADEB28B6BAC}"/>
          </ac:spMkLst>
        </pc:spChg>
        <pc:spChg chg="add del mod">
          <ac:chgData name="Cássio Murakami" userId="8590b0333c598b9c" providerId="LiveId" clId="{F00C4D92-5B54-4657-8913-9807C003F1B7}" dt="2024-12-20T17:30:56.430" v="1990" actId="478"/>
          <ac:spMkLst>
            <pc:docMk/>
            <pc:sldMk cId="3943716951" sldId="258"/>
            <ac:spMk id="3" creationId="{B91E84E9-C795-695B-E247-3ED77743980C}"/>
          </ac:spMkLst>
        </pc:spChg>
        <pc:spChg chg="mod">
          <ac:chgData name="Cássio Murakami" userId="8590b0333c598b9c" providerId="LiveId" clId="{F00C4D92-5B54-4657-8913-9807C003F1B7}" dt="2024-12-20T17:20:03.464" v="1321" actId="14100"/>
          <ac:spMkLst>
            <pc:docMk/>
            <pc:sldMk cId="3943716951" sldId="258"/>
            <ac:spMk id="4" creationId="{26384021-413A-72DF-48A2-8D0C26DEFABB}"/>
          </ac:spMkLst>
        </pc:spChg>
        <pc:spChg chg="mod">
          <ac:chgData name="Cássio Murakami" userId="8590b0333c598b9c" providerId="LiveId" clId="{F00C4D92-5B54-4657-8913-9807C003F1B7}" dt="2024-12-20T17:19:53.571" v="1319" actId="2711"/>
          <ac:spMkLst>
            <pc:docMk/>
            <pc:sldMk cId="3943716951" sldId="258"/>
            <ac:spMk id="5" creationId="{BA1FF8D4-1C6F-47AA-DD5B-FB069CA37FAD}"/>
          </ac:spMkLst>
        </pc:spChg>
        <pc:spChg chg="mod">
          <ac:chgData name="Cássio Murakami" userId="8590b0333c598b9c" providerId="LiveId" clId="{F00C4D92-5B54-4657-8913-9807C003F1B7}" dt="2024-12-20T17:20:18.071" v="1324" actId="2711"/>
          <ac:spMkLst>
            <pc:docMk/>
            <pc:sldMk cId="3943716951" sldId="258"/>
            <ac:spMk id="6" creationId="{6A638E5B-1EB8-A511-286D-62E0D34A874F}"/>
          </ac:spMkLst>
        </pc:spChg>
        <pc:spChg chg="add del mod">
          <ac:chgData name="Cássio Murakami" userId="8590b0333c598b9c" providerId="LiveId" clId="{F00C4D92-5B54-4657-8913-9807C003F1B7}" dt="2024-12-20T17:30:56.430" v="1990" actId="478"/>
          <ac:spMkLst>
            <pc:docMk/>
            <pc:sldMk cId="3943716951" sldId="258"/>
            <ac:spMk id="7" creationId="{49C645BA-C738-E830-1A60-ACDF79B68C9F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7" creationId="{CF6982D5-4C58-9BF9-E0E4-74C7BA3A6C2D}"/>
          </ac:spMkLst>
        </pc:spChg>
        <pc:spChg chg="add del mod">
          <ac:chgData name="Cássio Murakami" userId="8590b0333c598b9c" providerId="LiveId" clId="{F00C4D92-5B54-4657-8913-9807C003F1B7}" dt="2024-12-20T17:30:56.430" v="1990" actId="478"/>
          <ac:spMkLst>
            <pc:docMk/>
            <pc:sldMk cId="3943716951" sldId="258"/>
            <ac:spMk id="9" creationId="{8C35282B-1B2F-67BF-D3B4-79ADFB0B201D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0" creationId="{62525B85-0751-36CF-FBCE-B3ADF9E8D8C4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12" creationId="{0D48E5E9-B5C6-AF9C-B43F-66B7D3649F59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4" creationId="{DA41C957-B907-529F-A842-D47EF0291C4D}"/>
          </ac:spMkLst>
        </pc:spChg>
        <pc:spChg chg="del mod">
          <ac:chgData name="Cássio Murakami" userId="8590b0333c598b9c" providerId="LiveId" clId="{F00C4D92-5B54-4657-8913-9807C003F1B7}" dt="2024-12-20T15:46:23.235" v="496" actId="478"/>
          <ac:spMkLst>
            <pc:docMk/>
            <pc:sldMk cId="3943716951" sldId="258"/>
            <ac:spMk id="15" creationId="{99C0E212-04A4-45A5-E591-C49EE872D8AA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6" creationId="{65773107-0A6D-64F3-043B-4ADE360C9696}"/>
          </ac:spMkLst>
        </pc:spChg>
        <pc:spChg chg="del mod">
          <ac:chgData name="Cássio Murakami" userId="8590b0333c598b9c" providerId="LiveId" clId="{F00C4D92-5B54-4657-8913-9807C003F1B7}" dt="2024-12-20T15:24:55.529" v="19" actId="478"/>
          <ac:spMkLst>
            <pc:docMk/>
            <pc:sldMk cId="3943716951" sldId="258"/>
            <ac:spMk id="19" creationId="{D225AD47-6E93-851D-377D-22FB49750877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0" creationId="{840C84C6-75CB-D12B-7065-B703D314F0E8}"/>
          </ac:spMkLst>
        </pc:spChg>
        <pc:spChg chg="add del mod">
          <ac:chgData name="Cássio Murakami" userId="8590b0333c598b9c" providerId="LiveId" clId="{F00C4D92-5B54-4657-8913-9807C003F1B7}" dt="2024-12-20T16:21:27.534" v="1190" actId="478"/>
          <ac:spMkLst>
            <pc:docMk/>
            <pc:sldMk cId="3943716951" sldId="258"/>
            <ac:spMk id="21" creationId="{1B78A02E-1BB2-2FE4-41E3-9A804A96ECBA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22" creationId="{A1CBF76E-C430-0555-EEC6-49278F32AEE8}"/>
          </ac:spMkLst>
        </pc:spChg>
        <pc:spChg chg="del mod">
          <ac:chgData name="Cássio Murakami" userId="8590b0333c598b9c" providerId="LiveId" clId="{F00C4D92-5B54-4657-8913-9807C003F1B7}" dt="2024-12-20T15:24:27.850" v="9" actId="478"/>
          <ac:spMkLst>
            <pc:docMk/>
            <pc:sldMk cId="3943716951" sldId="258"/>
            <ac:spMk id="23" creationId="{26883215-3F09-8718-66DA-D14F6EE7CA61}"/>
          </ac:spMkLst>
        </pc:spChg>
        <pc:spChg chg="mod">
          <ac:chgData name="Cássio Murakami" userId="8590b0333c598b9c" providerId="LiveId" clId="{F00C4D92-5B54-4657-8913-9807C003F1B7}" dt="2024-12-20T17:19:29.720" v="1315" actId="2711"/>
          <ac:spMkLst>
            <pc:docMk/>
            <pc:sldMk cId="3943716951" sldId="258"/>
            <ac:spMk id="24" creationId="{26703543-DFF7-D026-8EA7-5864AB77DFDA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25" creationId="{64BC0052-0B04-46DE-BEEF-F404897D4EAC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26" creationId="{EF48E57A-8216-081D-F520-8BD8F4C41813}"/>
          </ac:spMkLst>
        </pc:spChg>
        <pc:spChg chg="del mod">
          <ac:chgData name="Cássio Murakami" userId="8590b0333c598b9c" providerId="LiveId" clId="{F00C4D92-5B54-4657-8913-9807C003F1B7}" dt="2024-12-20T15:46:23.235" v="496" actId="478"/>
          <ac:spMkLst>
            <pc:docMk/>
            <pc:sldMk cId="3943716951" sldId="258"/>
            <ac:spMk id="27" creationId="{1B64A668-828B-7EB0-0618-006DFD2B5FC0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27" creationId="{75CA1D8C-938C-3448-56A6-E5F5E81B91A7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28" creationId="{A30A444F-BF79-2081-E072-9578889DF526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8" creationId="{FD77CB87-C199-983B-3CC2-E999592016A9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29" creationId="{83530A20-A61F-0C02-9D76-30834958A1AA}"/>
          </ac:spMkLst>
        </pc:spChg>
        <pc:spChg chg="mod">
          <ac:chgData name="Cássio Murakami" userId="8590b0333c598b9c" providerId="LiveId" clId="{F00C4D92-5B54-4657-8913-9807C003F1B7}" dt="2024-12-20T17:20:28.867" v="1325" actId="14100"/>
          <ac:spMkLst>
            <pc:docMk/>
            <pc:sldMk cId="3943716951" sldId="258"/>
            <ac:spMk id="30" creationId="{BCBDE67D-8D08-AC26-B800-F043944FEFC3}"/>
          </ac:spMkLst>
        </pc:spChg>
        <pc:spChg chg="del mod">
          <ac:chgData name="Cássio Murakami" userId="8590b0333c598b9c" providerId="LiveId" clId="{F00C4D92-5B54-4657-8913-9807C003F1B7}" dt="2024-12-20T15:46:23.235" v="496" actId="478"/>
          <ac:spMkLst>
            <pc:docMk/>
            <pc:sldMk cId="3943716951" sldId="258"/>
            <ac:spMk id="31" creationId="{0403FA92-4D86-D403-825F-C1C554DD62F2}"/>
          </ac:spMkLst>
        </pc:spChg>
        <pc:spChg chg="add del mod">
          <ac:chgData name="Cássio Murakami" userId="8590b0333c598b9c" providerId="LiveId" clId="{F00C4D92-5B54-4657-8913-9807C003F1B7}" dt="2024-12-20T16:21:33.902" v="1193" actId="478"/>
          <ac:spMkLst>
            <pc:docMk/>
            <pc:sldMk cId="3943716951" sldId="258"/>
            <ac:spMk id="32" creationId="{76E285C2-00D5-78F6-683C-CCBBD65C42F1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33" creationId="{987C14FF-94EE-0E0F-87B0-4C12767C789C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33" creationId="{F01DAD3B-99EF-779B-8645-E64B0721DB00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34" creationId="{0E8A3386-13D0-4346-A6D3-A687FE407760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34" creationId="{3D3C4A7E-E917-0B1A-9502-08CE8C181699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35" creationId="{40D3C55E-3674-C107-4EA4-A6BFF0BDFF03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36" creationId="{5F3B6873-E835-334C-2FD0-63B99C12CEF7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36" creationId="{D5D08514-8588-B90C-88B9-524F1AD771EC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37" creationId="{6E6BCB11-DE02-2378-EEC3-1E2FEFB52988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37" creationId="{D0DA1174-AA96-93A1-7975-EB9B11DCC67F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38" creationId="{F1D94A5E-BD45-61D5-2290-CA4E3BCADE2D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39" creationId="{19CE1644-C5ED-FE62-5377-BDF3E34E0ECF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40" creationId="{4A9BCEEB-0385-2981-066D-A136170B2549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41" creationId="{54178C7C-7E60-6F89-4C3E-51E91884A463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41" creationId="{A2AD89B1-428A-2629-E4C6-3F1545C77096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42" creationId="{1A35158F-DE92-650B-6D10-FFB7EC1E980F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43" creationId="{2CFE8443-5A86-5DA9-D5BB-FBD963EA03E5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43" creationId="{6950CFDC-2056-49BB-4AE7-7336CAD2155E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44" creationId="{975AE49A-92FF-3F2E-A011-3E1BBA63D4AB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45" creationId="{9DDA6C78-C247-5D3C-EAFE-2326650CDFDA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45" creationId="{E49D2ADB-4DD7-B9C2-93CD-B212C02DDAD2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46" creationId="{192095DF-064A-4CF8-E459-E41259853E5F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47" creationId="{E8E77ABC-68E5-6D7D-E1B5-8679CF1FCCC4}"/>
          </ac:spMkLst>
        </pc:spChg>
        <pc:spChg chg="add del mod">
          <ac:chgData name="Cássio Murakami" userId="8590b0333c598b9c" providerId="LiveId" clId="{F00C4D92-5B54-4657-8913-9807C003F1B7}" dt="2024-12-20T17:24:31.361" v="1385" actId="478"/>
          <ac:spMkLst>
            <pc:docMk/>
            <pc:sldMk cId="3943716951" sldId="258"/>
            <ac:spMk id="48" creationId="{7E417EAB-6A14-077A-5AD8-0A9D05C925A5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49" creationId="{4875DDF3-6CFB-9843-EC7C-AEE0E5C11102}"/>
          </ac:spMkLst>
        </pc:spChg>
        <pc:spChg chg="add del mod">
          <ac:chgData name="Cássio Murakami" userId="8590b0333c598b9c" providerId="LiveId" clId="{F00C4D92-5B54-4657-8913-9807C003F1B7}" dt="2024-12-20T17:24:31.361" v="1385" actId="478"/>
          <ac:spMkLst>
            <pc:docMk/>
            <pc:sldMk cId="3943716951" sldId="258"/>
            <ac:spMk id="49" creationId="{FA4A351B-2E2E-D042-F46A-35666C68931B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50" creationId="{9A35C948-1B13-F9AC-ECF5-A6E53FF1DBF5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51" creationId="{57226831-2981-04D5-9C2D-BBC72F6F4BF3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51" creationId="{BC141A93-B785-B367-AA7D-C6CFFD34DBDD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52" creationId="{DFB74D26-6E8C-1652-FA00-BD5A4483F984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53" creationId="{422718A0-A507-CBF0-C0BE-2518DFF141E9}"/>
          </ac:spMkLst>
        </pc:spChg>
        <pc:spChg chg="mod">
          <ac:chgData name="Cássio Murakami" userId="8590b0333c598b9c" providerId="LiveId" clId="{F00C4D92-5B54-4657-8913-9807C003F1B7}" dt="2024-12-20T17:22:04.343" v="1359" actId="14100"/>
          <ac:spMkLst>
            <pc:docMk/>
            <pc:sldMk cId="3943716951" sldId="258"/>
            <ac:spMk id="54" creationId="{71EA7A9E-4498-90E4-CDAF-8FA34586CF95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55" creationId="{2B937D6E-6F6A-5963-665B-7E373BB4AAE7}"/>
          </ac:spMkLst>
        </pc:spChg>
        <pc:spChg chg="del mod">
          <ac:chgData name="Cássio Murakami" userId="8590b0333c598b9c" providerId="LiveId" clId="{F00C4D92-5B54-4657-8913-9807C003F1B7}" dt="2024-12-20T16:24:21.083" v="1220" actId="478"/>
          <ac:spMkLst>
            <pc:docMk/>
            <pc:sldMk cId="3943716951" sldId="258"/>
            <ac:spMk id="57" creationId="{36F9DE1D-29DE-C73B-A611-01443E45EE98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62" creationId="{712932E8-72B5-9C3A-2C6F-9D96E859673F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63" creationId="{9C5182F6-A2CB-30F8-65E4-67C16494878D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64" creationId="{BBB1532B-91C1-647C-FDBC-F9A8E6A8C625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67" creationId="{98D772BB-CA15-E67F-6FD5-8C111D290D5A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68" creationId="{2E42E7CD-0541-5122-A54D-4F9B2469643D}"/>
          </ac:spMkLst>
        </pc:spChg>
        <pc:spChg chg="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69" creationId="{86785237-E2EF-0B21-7BEA-FEE5624888D0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72" creationId="{58CCE2C6-773F-5403-5386-D2A12BAB3990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73" creationId="{190ECD5C-B012-100C-C9E8-E6E6A368A05D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74" creationId="{59E4B9E0-2E5F-ED4E-A481-C3F97B4994AF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75" creationId="{37EE2372-E5B3-6084-2F20-1AD417067638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78" creationId="{926FA6F0-8ECF-9587-0C3F-63F46E715598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79" creationId="{658AC9DF-AA4A-AF4B-206F-F274E9B40FC4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80" creationId="{D0790B5D-D37F-739A-2EAC-A965498DCF26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83" creationId="{4866FE89-5710-F203-659D-2FED0E37D320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84" creationId="{E2E50F68-6741-11D4-D7FF-6B592A5A101C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85" creationId="{EB527AAF-5614-3DAE-BAD4-8D1D5E3F9B70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88" creationId="{0B464E0B-9F3C-AF1E-6265-A5B93F67B440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89" creationId="{E3376DA0-ECDD-9E0F-680B-D1F722B40798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90" creationId="{277F8E50-99D2-435A-8959-16556B3714C2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93" creationId="{B766D109-C92D-9E89-9F5A-CC935D54FD74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94" creationId="{F5E50312-9836-EECF-95ED-B92A18849647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95" creationId="{115B38A6-E8E1-5765-12B2-CEF2341A4896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96" creationId="{7735C87A-157C-6FA2-1E8D-DEA4697FE102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96" creationId="{8E16A017-EF05-31AD-DF60-CA174712B03C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97" creationId="{7FF1F6F3-DC80-F87E-FD05-01F5A18CAD2F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98" creationId="{C0B11A23-85C2-23C8-110C-BE790AA11C7B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99" creationId="{8B1AB14D-11FF-2D69-AF1F-A8D69D0BEA5C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00" creationId="{679B8D49-4A07-484F-F9B7-7AEC655B0EF1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01" creationId="{0BC078DA-63F7-D019-D218-A628ABFC0257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02" creationId="{6B3FA45C-59D9-103D-C645-F46035340AF3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03" creationId="{5888C6AA-2981-4D99-C50A-33217B129D11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03" creationId="{5EA5B487-B069-E8F0-C8F9-E37E57DBBF43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04" creationId="{47FACB5C-CBC1-7BEE-C5EE-0106790517E6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05" creationId="{DA64A2E5-C5C0-5E37-279C-7AB5A3D59D08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05" creationId="{DB7C109C-4150-6828-0F01-BADA3F387AE8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06" creationId="{4AAAD0D7-6842-CC52-D19F-84E97B1E47DC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06" creationId="{94E191E6-6E3C-733F-BBFF-4CBE86166CCF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07" creationId="{6625D0BE-B7A5-67F4-29EA-A2FC842CD74E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10" creationId="{508344F0-B85B-F7D1-AC57-B346641A11B9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10" creationId="{71E7D6B9-A79A-0CF9-3C9E-D800F8E010D3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11" creationId="{5E6EF155-68C6-17E0-F827-D6E35BB70CD8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11" creationId="{D7C2C068-B502-3845-5C60-4670A219C560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12" creationId="{53581E39-BAB2-A9DF-4A53-F5C4F721A054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12" creationId="{96C8BF97-9B01-96FE-2A20-2A7C17FA1989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13" creationId="{8DBF514A-3740-0266-9B41-12F80639FA8C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13" creationId="{EA7C8704-7232-AC0B-450C-1FCDB4BDB6D5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15" creationId="{0FE9989C-4E57-F71A-0AF3-5DB8FAB44EBE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16" creationId="{7871883E-9F71-8216-7208-7B50B9950499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17" creationId="{34314578-0D54-70BC-9AB3-6F61578988E0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17" creationId="{B3C33687-FB92-8C4A-3D93-9AC32055D47E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18" creationId="{AD5685EC-3C56-172E-4B3B-95970F1D66F7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18" creationId="{FE763846-852A-5131-4B7B-A9C8FE59ED31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19" creationId="{067EBD2E-59BC-AE37-D458-D4B8DE27E19B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19" creationId="{96D03303-D8F5-0521-713F-1BBB05EBC1B6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20" creationId="{450CC3B2-F47A-9E50-B9FA-ADADF82E4365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20" creationId="{DEDA80EB-2883-3A28-AA02-78429D8DF151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21" creationId="{62DFE47C-C474-D3CA-524A-DAD4959A3A12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24" creationId="{65101C51-B7B9-3227-A0FB-AC15DA2EF463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25" creationId="{57338948-53F7-B0E9-8206-280C06D7C8F1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25" creationId="{8B05B874-8C74-5474-8E25-8B1262D8BEE9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26" creationId="{1E2771EB-5049-5A90-1EBC-78685A5776E0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26" creationId="{E2372721-14C8-8727-EB85-30C5D9A6FA2D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27" creationId="{40174C01-6B50-B3A0-007F-AB6DBFD6D296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27" creationId="{7DEE621E-9A06-7D50-7640-AF488BB613C9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30" creationId="{31F4AD57-5D97-C37C-09A7-8DF541112BF1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31" creationId="{256B4E32-2923-F86D-98AC-5270532C6037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31" creationId="{A414B2DD-5D7E-D964-2D31-0310E225268A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32" creationId="{9A6D2BD6-5572-68D4-696D-C47D2E66CC8A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32" creationId="{A83589D2-5D7F-0027-9693-16E91B626B24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33" creationId="{5E5A1A55-A7BC-9338-6923-8250C96CEE3C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33" creationId="{87573BE8-BB85-652F-7B48-184876355EBA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34" creationId="{9AC6D763-3FF2-C82E-58A4-2BB8431EF716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35" creationId="{BB80A497-D7E9-A13E-3928-E49D34381185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36" creationId="{D5F9C93D-1DE3-8994-C672-D894C1896BC9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138" creationId="{75BDA0E8-0AD5-47AF-F552-6906D334C3B5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38" creationId="{A162C8F4-BFB6-38B5-E871-4C84231A8BD3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39" creationId="{3ACCA3BB-77BE-BBFD-CCBF-2146C3A3A4AF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39" creationId="{51541B76-0A8F-B9A6-FB91-BA15AFDF8C93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40" creationId="{1E62CCBF-76FE-345F-F064-B4CA71D6EA75}"/>
          </ac:spMkLst>
        </pc:spChg>
        <pc:spChg chg="mod">
          <ac:chgData name="Cássio Murakami" userId="8590b0333c598b9c" providerId="LiveId" clId="{F00C4D92-5B54-4657-8913-9807C003F1B7}" dt="2024-12-20T17:21:56.677" v="1358" actId="2711"/>
          <ac:spMkLst>
            <pc:docMk/>
            <pc:sldMk cId="3943716951" sldId="258"/>
            <ac:spMk id="141" creationId="{FA39C3BB-B07B-F919-7935-40DABF0DD223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42" creationId="{EC2873EC-22E4-102C-139D-41EC25FCDF2E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44" creationId="{628BCFB7-965A-4872-CEEE-18F8BDE410E0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46" creationId="{2F775191-6113-15DF-144E-3FA5C23DA68B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47" creationId="{7B32278F-CD01-DDBA-5AFC-06867CA22582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48" creationId="{BF9D10B5-7FB7-35E5-28AA-179C8FB7FA62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49" creationId="{1BD34B5A-1407-EDF9-67A3-89A68884FF80}"/>
          </ac:spMkLst>
        </pc:spChg>
        <pc:spChg chg="add del mod">
          <ac:chgData name="Cássio Murakami" userId="8590b0333c598b9c" providerId="LiveId" clId="{F00C4D92-5B54-4657-8913-9807C003F1B7}" dt="2024-12-20T17:24:31.361" v="1385" actId="478"/>
          <ac:spMkLst>
            <pc:docMk/>
            <pc:sldMk cId="3943716951" sldId="258"/>
            <ac:spMk id="150" creationId="{6D5474D1-C65E-1FC2-181C-D08BD53202D0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50" creationId="{9B8021D4-8C1A-838B-27FE-E028C67D7D06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51" creationId="{536C3ACF-5971-E011-6656-D5F65D43773D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51" creationId="{EFFDA679-A016-2F60-33EA-612A3D9430F1}"/>
          </ac:spMkLst>
        </pc:spChg>
        <pc:spChg chg="add del mod">
          <ac:chgData name="Cássio Murakami" userId="8590b0333c598b9c" providerId="LiveId" clId="{F00C4D92-5B54-4657-8913-9807C003F1B7}" dt="2024-12-20T17:16:45.819" v="1228" actId="478"/>
          <ac:spMkLst>
            <pc:docMk/>
            <pc:sldMk cId="3943716951" sldId="258"/>
            <ac:spMk id="152" creationId="{7C2B7693-9696-D6A6-97FF-04194F4B2C26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52" creationId="{CFC9C38F-F5C8-0324-38AF-B37263500DD0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53" creationId="{4976BA44-384B-7D6B-F4B5-363A44E67AE7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53" creationId="{B35A778C-9752-5CDB-CBB4-B9AF8D9F5BD3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54" creationId="{082A522F-0273-455F-A400-EDB91DD9905C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54" creationId="{B06499BA-26D3-F8E1-D82F-3F9E1FF39DD8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55" creationId="{405677EA-89C0-2644-282D-C592F90EB887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56" creationId="{83A1274A-BDD3-089A-C017-93792CB59C60}"/>
          </ac:spMkLst>
        </pc:spChg>
        <pc:spChg chg="add del">
          <ac:chgData name="Cássio Murakami" userId="8590b0333c598b9c" providerId="LiveId" clId="{F00C4D92-5B54-4657-8913-9807C003F1B7}" dt="2024-12-20T17:19:23.043" v="1314" actId="22"/>
          <ac:spMkLst>
            <pc:docMk/>
            <pc:sldMk cId="3943716951" sldId="258"/>
            <ac:spMk id="157" creationId="{0CCCDB6D-0D01-F406-8A48-43F712217B26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58" creationId="{3BCA553D-5AF3-0687-CAD3-01FA245B2FFD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159" creationId="{29B706D1-C1D7-B5B0-FAF7-9676B8CD53B1}"/>
          </ac:spMkLst>
        </pc:spChg>
        <pc:spChg chg="add del mod">
          <ac:chgData name="Cássio Murakami" userId="8590b0333c598b9c" providerId="LiveId" clId="{F00C4D92-5B54-4657-8913-9807C003F1B7}" dt="2024-12-20T16:24:18.056" v="1219" actId="1076"/>
          <ac:spMkLst>
            <pc:docMk/>
            <pc:sldMk cId="3943716951" sldId="258"/>
            <ac:spMk id="160" creationId="{849F2A6B-8507-4CDF-FA6E-9ABD4B023341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61" creationId="{5B74EF27-1DEC-E48B-6004-96955A163054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62" creationId="{97B4066B-4B90-AF99-058B-CD36B15AA179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63" creationId="{303B4F59-FE44-3196-2FE3-05E2DE6E049D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64" creationId="{CBD3028A-46F1-435D-3C08-BBDB5B651D1D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65" creationId="{E4D5F74C-434F-025A-662B-CEDD99F1C68A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66" creationId="{4907072D-DC80-5942-EB45-BEE0E82EE02D}"/>
          </ac:spMkLst>
        </pc:spChg>
        <pc:spChg chg="add mod">
          <ac:chgData name="Cássio Murakami" userId="8590b0333c598b9c" providerId="LiveId" clId="{F00C4D92-5B54-4657-8913-9807C003F1B7}" dt="2024-12-20T17:21:31.821" v="1344" actId="1076"/>
          <ac:spMkLst>
            <pc:docMk/>
            <pc:sldMk cId="3943716951" sldId="258"/>
            <ac:spMk id="166" creationId="{8139E02E-9324-1284-CEA6-31FB055AE588}"/>
          </ac:spMkLst>
        </pc:spChg>
        <pc:spChg chg="add mod">
          <ac:chgData name="Cássio Murakami" userId="8590b0333c598b9c" providerId="LiveId" clId="{F00C4D92-5B54-4657-8913-9807C003F1B7}" dt="2024-12-20T17:21:31.821" v="1344" actId="1076"/>
          <ac:spMkLst>
            <pc:docMk/>
            <pc:sldMk cId="3943716951" sldId="258"/>
            <ac:spMk id="167" creationId="{7A1A17B0-56CF-40E5-4EE5-3E374E7A6080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67" creationId="{AA0D7945-D8F8-4585-1403-F820C73F852B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68" creationId="{834534F2-DDD1-D616-39CB-A70E251735FB}"/>
          </ac:spMkLst>
        </pc:spChg>
        <pc:spChg chg="add mod">
          <ac:chgData name="Cássio Murakami" userId="8590b0333c598b9c" providerId="LiveId" clId="{F00C4D92-5B54-4657-8913-9807C003F1B7}" dt="2024-12-20T17:21:36.090" v="1354" actId="20577"/>
          <ac:spMkLst>
            <pc:docMk/>
            <pc:sldMk cId="3943716951" sldId="258"/>
            <ac:spMk id="168" creationId="{C63C0588-80B8-FCDC-1743-3B6AAAB356EF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69" creationId="{4BDF2E59-E993-B708-CC75-E6DF4D8998A8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70" creationId="{90D59E32-F526-196C-F9FB-1B0144273A79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71" creationId="{CF1ED1CE-21F1-112C-3B58-4982865F4084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72" creationId="{3495CBC5-E5D2-9C91-136A-170363986C8F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73" creationId="{11CD1BC5-1293-B11B-FDA3-AB1D1246F924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73" creationId="{4C6C9D3D-C4DB-AC9C-5443-55123ABB252A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74" creationId="{399C7819-EAB4-767E-C39E-608D6274A1D8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74" creationId="{A892438A-D0BD-4CC7-0376-03DBABF46CBC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75" creationId="{6843427A-5EE3-FD6F-941D-7BBE92979E0A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75" creationId="{D042FBF1-455C-C2D4-9825-042658D80D70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76" creationId="{1C3036FF-DF66-BBAA-7C5A-CBEB4BFF7F29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77" creationId="{EC0876DF-41AF-3D56-0498-10A1244AB19A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78" creationId="{58870D34-B3EC-9923-A816-4607A4531460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78" creationId="{5FB93557-8D2B-64DA-E20E-59DEDBC56945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79" creationId="{B1BAFF46-8121-B3C6-7C00-43C3DE7BE1C7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80" creationId="{94164134-5BD2-0E37-A041-7768F6E164C2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81" creationId="{2D904660-A033-C5AF-D50F-56D11E26549E}"/>
          </ac:spMkLst>
        </pc:spChg>
        <pc:spChg chg="add mod">
          <ac:chgData name="Cássio Murakami" userId="8590b0333c598b9c" providerId="LiveId" clId="{F00C4D92-5B54-4657-8913-9807C003F1B7}" dt="2024-12-20T17:31:01.476" v="1991"/>
          <ac:spMkLst>
            <pc:docMk/>
            <pc:sldMk cId="3943716951" sldId="258"/>
            <ac:spMk id="181" creationId="{E349180E-F2CA-EA3E-ACE9-A49A92359D44}"/>
          </ac:spMkLst>
        </pc:spChg>
        <pc:spChg chg="add mod">
          <ac:chgData name="Cássio Murakami" userId="8590b0333c598b9c" providerId="LiveId" clId="{F00C4D92-5B54-4657-8913-9807C003F1B7}" dt="2024-12-20T17:31:01.476" v="1991"/>
          <ac:spMkLst>
            <pc:docMk/>
            <pc:sldMk cId="3943716951" sldId="258"/>
            <ac:spMk id="182" creationId="{FBC71F82-B8B8-F826-4613-995036AB07DD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83" creationId="{241FB6B6-9ED0-1788-A798-DB727B791A6A}"/>
          </ac:spMkLst>
        </pc:spChg>
        <pc:spChg chg="add mod">
          <ac:chgData name="Cássio Murakami" userId="8590b0333c598b9c" providerId="LiveId" clId="{F00C4D92-5B54-4657-8913-9807C003F1B7}" dt="2024-12-20T17:31:01.476" v="1991"/>
          <ac:spMkLst>
            <pc:docMk/>
            <pc:sldMk cId="3943716951" sldId="258"/>
            <ac:spMk id="184" creationId="{C67F539B-E091-E16A-D4EF-BDB1B90DF29C}"/>
          </ac:spMkLst>
        </pc:spChg>
        <pc:spChg chg="add mod">
          <ac:chgData name="Cássio Murakami" userId="8590b0333c598b9c" providerId="LiveId" clId="{F00C4D92-5B54-4657-8913-9807C003F1B7}" dt="2024-12-20T17:31:07.040" v="1994" actId="1076"/>
          <ac:spMkLst>
            <pc:docMk/>
            <pc:sldMk cId="3943716951" sldId="258"/>
            <ac:spMk id="185" creationId="{1117F836-F428-CA33-CA5C-999669164F03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85" creationId="{E5487B9D-0CA2-1F80-005E-0B9A5A937B1D}"/>
          </ac:spMkLst>
        </pc:spChg>
        <pc:spChg chg="add mod">
          <ac:chgData name="Cássio Murakami" userId="8590b0333c598b9c" providerId="LiveId" clId="{F00C4D92-5B54-4657-8913-9807C003F1B7}" dt="2024-12-20T17:31:07.040" v="1994" actId="1076"/>
          <ac:spMkLst>
            <pc:docMk/>
            <pc:sldMk cId="3943716951" sldId="258"/>
            <ac:spMk id="186" creationId="{7960A4A6-2081-B78C-4D94-2C9B59D4DE4B}"/>
          </ac:spMkLst>
        </pc:spChg>
        <pc:spChg chg="add mod">
          <ac:chgData name="Cássio Murakami" userId="8590b0333c598b9c" providerId="LiveId" clId="{F00C4D92-5B54-4657-8913-9807C003F1B7}" dt="2024-12-20T17:31:07.040" v="1994" actId="1076"/>
          <ac:spMkLst>
            <pc:docMk/>
            <pc:sldMk cId="3943716951" sldId="258"/>
            <ac:spMk id="188" creationId="{B319211F-5A96-2FA6-9543-DC0321EDE4BC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88" creationId="{DC493CDE-3E90-830D-C55A-F40D899FB0D0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189" creationId="{52C5058B-60C3-7521-24EC-277F2DDE5901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89" creationId="{95E9746C-1BE1-EAED-6C42-4CCFB38733A4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90" creationId="{06C75C56-9627-600C-E552-CC3A136CAB41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91" creationId="{D378FC72-A343-30BB-39AF-297F271C6232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93" creationId="{E1CE0B73-3FFC-9B01-AC43-33E6F9B58E98}"/>
          </ac:spMkLst>
        </pc:spChg>
        <pc:spChg chg="add del mod">
          <ac:chgData name="Cássio Murakami" userId="8590b0333c598b9c" providerId="LiveId" clId="{F00C4D92-5B54-4657-8913-9807C003F1B7}" dt="2024-12-20T17:34:14.005" v="2027" actId="478"/>
          <ac:spMkLst>
            <pc:docMk/>
            <pc:sldMk cId="3943716951" sldId="258"/>
            <ac:spMk id="195" creationId="{8993798A-2DDE-D32E-68BE-437823A95BED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96" creationId="{261B48C6-A32C-0636-F063-46BD52E3F3D4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97" creationId="{2B9923AA-7E25-137D-1D6A-8BDF54DA73E7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98" creationId="{DA685DE0-7134-6F25-1CC0-6FEE245AA3DA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199" creationId="{B2716F08-4E32-A1BF-9397-15A09649AD94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00" creationId="{7ED7FD5D-5CDF-0F0A-3D2B-36F21EBB0ADF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01" creationId="{6657D562-0591-4EA9-D3E6-3D5F6AE9D596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06" creationId="{D6B04E0E-97F7-5820-D0C2-F33537B9C90B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07" creationId="{01C977A1-8BA6-A1CD-4D7D-61410DB2FCEF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08" creationId="{13907C52-5182-FC6A-D9AD-03E0C9DB64E6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09" creationId="{728A27C5-ABAA-EF49-FF12-3F09D77B6DFC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10" creationId="{0DE97720-F0A1-23BB-1819-A7355BEC3F30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16" creationId="{3E44806C-3F9C-90AB-4AC4-4A1B961DF757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218" creationId="{0FBAEFF7-B566-0371-A873-6A33CF987609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19" creationId="{F9DBBA7F-B3D2-5867-0272-36E835EA08D4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22" creationId="{90B6684F-81C6-1EF0-CAAA-8AF5B6E2E8E1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28" creationId="{CF65BE41-2086-DE08-768C-6C32469A1097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29" creationId="{94F71B9D-C6AC-CA70-6D0B-6290A9B8DCF6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30" creationId="{0A61CEFE-45E8-56E2-5901-233B4ACF1E83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31" creationId="{6328392E-E50E-9FB2-2691-9DA91CB96534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37" creationId="{F4D40E7A-B77D-7F8E-C988-F0108CB232EB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38" creationId="{900F3E62-A183-97D8-A5BF-0FCB7413B309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39" creationId="{D1B73D32-A329-0884-B175-A19BACAFF08B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40" creationId="{2A664D1C-8B07-76EE-6DCF-93557AD0F552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42" creationId="{006E058B-D995-ABC9-4294-8993B9047500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44" creationId="{52A02630-3E84-69BD-5AAC-EB3C06CB21AD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45" creationId="{A1E1DE8D-6977-F9D1-346B-5DD1B78F8971}"/>
          </ac:spMkLst>
        </pc:spChg>
        <pc:spChg chg="add del mod">
          <ac:chgData name="Cássio Murakami" userId="8590b0333c598b9c" providerId="LiveId" clId="{F00C4D92-5B54-4657-8913-9807C003F1B7}" dt="2024-12-20T16:20:35.645" v="1172"/>
          <ac:spMkLst>
            <pc:docMk/>
            <pc:sldMk cId="3943716951" sldId="258"/>
            <ac:spMk id="247" creationId="{78588254-2326-6092-2134-852298139E47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249" creationId="{83C24E08-AC4F-847A-D95C-6B4E1FB70A3C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250" creationId="{0199760C-0F30-65FF-8E49-29D1EEFEBC71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251" creationId="{FED2FD30-0A5E-FED0-E20D-736CCB445F06}"/>
          </ac:spMkLst>
        </pc:spChg>
        <pc:spChg chg="add del mod">
          <ac:chgData name="Cássio Murakami" userId="8590b0333c598b9c" providerId="LiveId" clId="{F00C4D92-5B54-4657-8913-9807C003F1B7}" dt="2024-12-20T17:20:58.632" v="1335" actId="478"/>
          <ac:spMkLst>
            <pc:docMk/>
            <pc:sldMk cId="3943716951" sldId="258"/>
            <ac:spMk id="252" creationId="{62552097-EEDD-E8C8-89A9-A0D5B7F2F296}"/>
          </ac:spMkLst>
        </pc:spChg>
        <pc:spChg chg="add del mod">
          <ac:chgData name="Cássio Murakami" userId="8590b0333c598b9c" providerId="LiveId" clId="{F00C4D92-5B54-4657-8913-9807C003F1B7}" dt="2024-12-20T17:20:57.365" v="1333" actId="478"/>
          <ac:spMkLst>
            <pc:docMk/>
            <pc:sldMk cId="3943716951" sldId="258"/>
            <ac:spMk id="254" creationId="{4E73B475-57CB-8FCC-C4CD-F2DFB811801E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55" creationId="{562B81B0-C8AC-0C8E-B47E-2A6CF8F37A3F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59" creationId="{634777C9-F361-F333-6BD8-DAE5AA7E4B87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60" creationId="{F9CAE374-C467-ABF7-87FE-BB6A6CB6E564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61" creationId="{BC021610-A1B3-389C-8F9D-D9C8E517B693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62" creationId="{37B603C9-6A80-FC94-CAF6-241E585AA7E6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66" creationId="{B4DA7028-8FE2-C2B3-427F-1EFE1A366759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67" creationId="{D65FE507-859D-8E73-0B02-E93A4475B59B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68" creationId="{C0D376B7-BD11-572E-1F5B-DBF57C87087B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69" creationId="{195E22A1-7410-EA32-E809-2DD793B9CB43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73" creationId="{19387E4B-7CE6-B950-BE0D-E5F98269ED71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74" creationId="{1BD64A27-3002-F860-9A8D-E62076BD7396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75" creationId="{4A9B23AE-2701-CE72-9228-A776E27684DD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76" creationId="{C59E100D-5611-BEB7-34D3-D55FB26D5C46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80" creationId="{A6A158EB-C963-611E-5E5C-7333F66BDEC5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81" creationId="{8597A723-D31F-DA99-3AB8-DAD5092A2F94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82" creationId="{A72CD574-A423-E9A9-5B3D-5D223D39EAE6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83" creationId="{70E66CA3-7AB4-3BD2-81BA-973593742C2F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87" creationId="{3B0F69A4-212C-C209-B619-60A262878FE1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88" creationId="{88A93FA3-50C3-4250-0F5C-0AE5AFE6500D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89" creationId="{E556AAFE-1B9F-CDBE-5F52-359D811389AD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290" creationId="{EA69EDD2-60A7-825D-87F1-097FAFA53CCB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91" creationId="{5214538E-D98F-4EA8-9766-1E2E568CFFB4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92" creationId="{95B6003F-1D06-F099-A90A-FDDC4902CFCF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93" creationId="{ED0A55CA-45A3-AE46-6789-26703E55679E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94" creationId="{971D9FDC-9514-6500-037E-397671278EBF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95" creationId="{6B018F4A-E686-6158-D402-0751F9742F45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96" creationId="{A4419B64-2376-BD83-A315-DABB77581C61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97" creationId="{F45CE2AA-3CC5-434D-B5C2-280275DF5178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98" creationId="{36AF1C7A-4943-49D5-12D4-973DE47BD20C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299" creationId="{AAB5E91D-ED8F-DE6D-9BBB-2E286214F1FC}"/>
          </ac:spMkLst>
        </pc:spChg>
        <pc:spChg chg="del mod">
          <ac:chgData name="Cássio Murakami" userId="8590b0333c598b9c" providerId="LiveId" clId="{F00C4D92-5B54-4657-8913-9807C003F1B7}" dt="2024-12-20T15:24:57.544" v="20" actId="478"/>
          <ac:spMkLst>
            <pc:docMk/>
            <pc:sldMk cId="3943716951" sldId="258"/>
            <ac:spMk id="300" creationId="{9F8EDA3D-7406-668E-B81F-89705ED5226B}"/>
          </ac:spMkLst>
        </pc:spChg>
        <pc:spChg chg="del mod">
          <ac:chgData name="Cássio Murakami" userId="8590b0333c598b9c" providerId="LiveId" clId="{F00C4D92-5B54-4657-8913-9807C003F1B7}" dt="2024-12-20T15:24:58.885" v="22" actId="478"/>
          <ac:spMkLst>
            <pc:docMk/>
            <pc:sldMk cId="3943716951" sldId="258"/>
            <ac:spMk id="301" creationId="{D7515FB7-06CF-9E16-F827-8D5C66431FCA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302" creationId="{4B3ABB42-4127-0188-D188-CA7B900DC6C1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303" creationId="{52D64918-A2A1-0C33-8362-07C2DD2E88CC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304" creationId="{05D8D8E7-974A-D496-8DF6-5CFE6E39BC49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305" creationId="{28EFA718-DC34-E3BC-3973-CA8862650978}"/>
          </ac:spMkLst>
        </pc:spChg>
        <pc:spChg chg="del">
          <ac:chgData name="Cássio Murakami" userId="8590b0333c598b9c" providerId="LiveId" clId="{F00C4D92-5B54-4657-8913-9807C003F1B7}" dt="2024-12-20T15:24:14.258" v="3" actId="478"/>
          <ac:spMkLst>
            <pc:docMk/>
            <pc:sldMk cId="3943716951" sldId="258"/>
            <ac:spMk id="306" creationId="{160BFEFB-5561-A2A1-62EB-B4408B95DDB4}"/>
          </ac:spMkLst>
        </pc:spChg>
        <pc:spChg chg="del">
          <ac:chgData name="Cássio Murakami" userId="8590b0333c598b9c" providerId="LiveId" clId="{F00C4D92-5B54-4657-8913-9807C003F1B7}" dt="2024-12-20T15:24:16.663" v="4" actId="478"/>
          <ac:spMkLst>
            <pc:docMk/>
            <pc:sldMk cId="3943716951" sldId="258"/>
            <ac:spMk id="307" creationId="{2BB91DEE-3162-2710-C564-348948FF393C}"/>
          </ac:spMkLst>
        </pc:spChg>
        <pc:spChg chg="mod">
          <ac:chgData name="Cássio Murakami" userId="8590b0333c598b9c" providerId="LiveId" clId="{F00C4D92-5B54-4657-8913-9807C003F1B7}" dt="2024-12-20T17:21:13.297" v="1341" actId="1036"/>
          <ac:spMkLst>
            <pc:docMk/>
            <pc:sldMk cId="3943716951" sldId="258"/>
            <ac:spMk id="309" creationId="{6BA26A35-D939-CE55-F85C-2F9AD4C0117E}"/>
          </ac:spMkLst>
        </pc:spChg>
        <pc:spChg chg="del mod">
          <ac:chgData name="Cássio Murakami" userId="8590b0333c598b9c" providerId="LiveId" clId="{F00C4D92-5B54-4657-8913-9807C003F1B7}" dt="2024-12-20T15:46:23.235" v="496" actId="478"/>
          <ac:spMkLst>
            <pc:docMk/>
            <pc:sldMk cId="3943716951" sldId="258"/>
            <ac:spMk id="310" creationId="{95F38F92-AA3D-DACF-1285-94281D4DFF53}"/>
          </ac:spMkLst>
        </pc:spChg>
        <pc:spChg chg="mod">
          <ac:chgData name="Cássio Murakami" userId="8590b0333c598b9c" providerId="LiveId" clId="{F00C4D92-5B54-4657-8913-9807C003F1B7}" dt="2024-12-20T17:22:18.689" v="1366" actId="2711"/>
          <ac:spMkLst>
            <pc:docMk/>
            <pc:sldMk cId="3943716951" sldId="258"/>
            <ac:spMk id="312" creationId="{DCB378BF-E82A-6CAC-9B06-2D4CAAE00491}"/>
          </ac:spMkLst>
        </pc:spChg>
        <pc:spChg chg="add del mod">
          <ac:chgData name="Cássio Murakami" userId="8590b0333c598b9c" providerId="LiveId" clId="{F00C4D92-5B54-4657-8913-9807C003F1B7}" dt="2024-12-20T17:20:59.082" v="1336" actId="478"/>
          <ac:spMkLst>
            <pc:docMk/>
            <pc:sldMk cId="3943716951" sldId="258"/>
            <ac:spMk id="313" creationId="{B69E962B-296E-6021-5DAD-0E6EBC461EC1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314" creationId="{C2E4EF32-362B-3FE4-0344-0D1E04A09B5C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316" creationId="{6B1E6C14-6E87-B62F-AD13-E89EB0FDFE36}"/>
          </ac:spMkLst>
        </pc:spChg>
        <pc:spChg chg="add del mod">
          <ac:chgData name="Cássio Murakami" userId="8590b0333c598b9c" providerId="LiveId" clId="{F00C4D92-5B54-4657-8913-9807C003F1B7}" dt="2024-12-20T16:20:42.066" v="1189"/>
          <ac:spMkLst>
            <pc:docMk/>
            <pc:sldMk cId="3943716951" sldId="258"/>
            <ac:spMk id="317" creationId="{026B0E1B-C884-B839-849A-66C905AACABE}"/>
          </ac:spMkLst>
        </pc:spChg>
        <pc:spChg chg="add mod">
          <ac:chgData name="Cássio Murakami" userId="8590b0333c598b9c" providerId="LiveId" clId="{F00C4D92-5B54-4657-8913-9807C003F1B7}" dt="2024-12-20T17:35:55.339" v="2048" actId="20577"/>
          <ac:spMkLst>
            <pc:docMk/>
            <pc:sldMk cId="3943716951" sldId="258"/>
            <ac:spMk id="321" creationId="{57864514-5F43-5931-3F82-39C2FBDA77B8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324" creationId="{96CE9CC9-756D-7035-4C0D-2AD550793319}"/>
          </ac:spMkLst>
        </pc:spChg>
        <pc:spChg chg="add del mod">
          <ac:chgData name="Cássio Murakami" userId="8590b0333c598b9c" providerId="LiveId" clId="{F00C4D92-5B54-4657-8913-9807C003F1B7}" dt="2024-12-20T16:05:56.250" v="1118" actId="478"/>
          <ac:spMkLst>
            <pc:docMk/>
            <pc:sldMk cId="3943716951" sldId="258"/>
            <ac:spMk id="325" creationId="{74F7ABED-6638-0D91-5972-9B660FFE5A0A}"/>
          </ac:spMkLst>
        </pc:spChg>
        <pc:spChg chg="del">
          <ac:chgData name="Cássio Murakami" userId="8590b0333c598b9c" providerId="LiveId" clId="{F00C4D92-5B54-4657-8913-9807C003F1B7}" dt="2024-12-20T15:24:11.514" v="2" actId="478"/>
          <ac:spMkLst>
            <pc:docMk/>
            <pc:sldMk cId="3943716951" sldId="258"/>
            <ac:spMk id="326" creationId="{B7DFD548-9B8E-8B13-6CE5-9453DC54F1EB}"/>
          </ac:spMkLst>
        </pc:spChg>
        <pc:spChg chg="add mod">
          <ac:chgData name="Cássio Murakami" userId="8590b0333c598b9c" providerId="LiveId" clId="{F00C4D92-5B54-4657-8913-9807C003F1B7}" dt="2024-12-20T17:21:52.846" v="1357" actId="2711"/>
          <ac:spMkLst>
            <pc:docMk/>
            <pc:sldMk cId="3943716951" sldId="258"/>
            <ac:spMk id="327" creationId="{FF177210-FC3C-2C06-060D-3284AFFACCFE}"/>
          </ac:spMkLst>
        </pc:spChg>
        <pc:picChg chg="del">
          <ac:chgData name="Cássio Murakami" userId="8590b0333c598b9c" providerId="LiveId" clId="{F00C4D92-5B54-4657-8913-9807C003F1B7}" dt="2024-12-20T15:24:16.663" v="4" actId="478"/>
          <ac:picMkLst>
            <pc:docMk/>
            <pc:sldMk cId="3943716951" sldId="258"/>
            <ac:picMk id="42" creationId="{40BEB66E-DB09-3274-C14C-1E69AD9F2D23}"/>
          </ac:picMkLst>
        </pc:picChg>
        <pc:picChg chg="del">
          <ac:chgData name="Cássio Murakami" userId="8590b0333c598b9c" providerId="LiveId" clId="{F00C4D92-5B54-4657-8913-9807C003F1B7}" dt="2024-12-20T15:24:11.514" v="2" actId="478"/>
          <ac:picMkLst>
            <pc:docMk/>
            <pc:sldMk cId="3943716951" sldId="258"/>
            <ac:picMk id="224" creationId="{332DF426-28DB-0B91-B2F2-40F5EE47EAB7}"/>
          </ac:picMkLst>
        </pc:picChg>
        <pc:picChg chg="del">
          <ac:chgData name="Cássio Murakami" userId="8590b0333c598b9c" providerId="LiveId" clId="{F00C4D92-5B54-4657-8913-9807C003F1B7}" dt="2024-12-20T15:24:11.514" v="2" actId="478"/>
          <ac:picMkLst>
            <pc:docMk/>
            <pc:sldMk cId="3943716951" sldId="258"/>
            <ac:picMk id="232" creationId="{6F222E01-0E7D-E83B-D9C9-1581225CA395}"/>
          </ac:picMkLst>
        </pc:picChg>
        <pc:picChg chg="del">
          <ac:chgData name="Cássio Murakami" userId="8590b0333c598b9c" providerId="LiveId" clId="{F00C4D92-5B54-4657-8913-9807C003F1B7}" dt="2024-12-20T15:24:11.514" v="2" actId="478"/>
          <ac:picMkLst>
            <pc:docMk/>
            <pc:sldMk cId="3943716951" sldId="258"/>
            <ac:picMk id="308" creationId="{2BC5064D-2ED3-0AC6-3B1E-EA5F5C4F4BD0}"/>
          </ac:picMkLst>
        </pc:picChg>
        <pc:picChg chg="del">
          <ac:chgData name="Cássio Murakami" userId="8590b0333c598b9c" providerId="LiveId" clId="{F00C4D92-5B54-4657-8913-9807C003F1B7}" dt="2024-12-20T15:24:11.514" v="2" actId="478"/>
          <ac:picMkLst>
            <pc:docMk/>
            <pc:sldMk cId="3943716951" sldId="258"/>
            <ac:picMk id="320" creationId="{8DD26207-6F0A-14DE-030D-F9377697DF2B}"/>
          </ac:picMkLst>
        </pc:picChg>
        <pc:picChg chg="del">
          <ac:chgData name="Cássio Murakami" userId="8590b0333c598b9c" providerId="LiveId" clId="{F00C4D92-5B54-4657-8913-9807C003F1B7}" dt="2024-12-20T15:24:11.514" v="2" actId="478"/>
          <ac:picMkLst>
            <pc:docMk/>
            <pc:sldMk cId="3943716951" sldId="258"/>
            <ac:picMk id="330" creationId="{19817E07-48A9-6D0C-7E39-A582ABCB34F4}"/>
          </ac:picMkLst>
        </pc:picChg>
        <pc:cxnChg chg="add del mod">
          <ac:chgData name="Cássio Murakami" userId="8590b0333c598b9c" providerId="LiveId" clId="{F00C4D92-5B54-4657-8913-9807C003F1B7}" dt="2024-12-20T17:30:56.430" v="1990" actId="478"/>
          <ac:cxnSpMkLst>
            <pc:docMk/>
            <pc:sldMk cId="3943716951" sldId="258"/>
            <ac:cxnSpMk id="8" creationId="{D77C8BCB-A23B-43BD-5BBB-90E13E279E65}"/>
          </ac:cxnSpMkLst>
        </pc:cxnChg>
        <pc:cxnChg chg="add del mod">
          <ac:chgData name="Cássio Murakami" userId="8590b0333c598b9c" providerId="LiveId" clId="{F00C4D92-5B54-4657-8913-9807C003F1B7}" dt="2024-12-20T16:21:31.566" v="1191" actId="478"/>
          <ac:cxnSpMkLst>
            <pc:docMk/>
            <pc:sldMk cId="3943716951" sldId="258"/>
            <ac:cxnSpMk id="9" creationId="{EBA48132-CA95-C9F2-904E-E9C23191BE46}"/>
          </ac:cxnSpMkLst>
        </pc:cxnChg>
        <pc:cxnChg chg="add del mod">
          <ac:chgData name="Cássio Murakami" userId="8590b0333c598b9c" providerId="LiveId" clId="{F00C4D92-5B54-4657-8913-9807C003F1B7}" dt="2024-12-20T17:30:56.430" v="1990" actId="478"/>
          <ac:cxnSpMkLst>
            <pc:docMk/>
            <pc:sldMk cId="3943716951" sldId="258"/>
            <ac:cxnSpMk id="10" creationId="{27E6CD80-107D-D15D-34E8-47A382ECA043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1" creationId="{A08591D3-DB70-4F56-B63F-42A9B54BA82A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2" creationId="{96603E28-F9C9-A190-6E05-BCE0AA312110}"/>
          </ac:cxnSpMkLst>
        </pc:cxnChg>
        <pc:cxnChg chg="del mod">
          <ac:chgData name="Cássio Murakami" userId="8590b0333c598b9c" providerId="LiveId" clId="{F00C4D92-5B54-4657-8913-9807C003F1B7}" dt="2024-12-20T17:21:09.301" v="1340" actId="478"/>
          <ac:cxnSpMkLst>
            <pc:docMk/>
            <pc:sldMk cId="3943716951" sldId="258"/>
            <ac:cxnSpMk id="13" creationId="{85C4D778-13B7-7A69-49A9-53F3E32222F3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4" creationId="{5AFF9F85-5657-BE74-2DBA-2A83B0CA594B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5" creationId="{6F0CB94C-EA45-E90E-5B33-39C41E569DB3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6" creationId="{BB4E2954-369D-3613-57B9-CB2BA13C68DE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7" creationId="{696F6B5D-D50A-74A9-D03B-A0E97FBF2604}"/>
          </ac:cxnSpMkLst>
        </pc:cxnChg>
        <pc:cxnChg chg="add del mod">
          <ac:chgData name="Cássio Murakami" userId="8590b0333c598b9c" providerId="LiveId" clId="{F00C4D92-5B54-4657-8913-9807C003F1B7}" dt="2024-12-20T16:21:32.349" v="1192" actId="478"/>
          <ac:cxnSpMkLst>
            <pc:docMk/>
            <pc:sldMk cId="3943716951" sldId="258"/>
            <ac:cxnSpMk id="18" creationId="{D96781B3-B716-E821-886A-5673605EE272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8" creationId="{EC38210C-1FCB-FFC4-FA34-22B9C2759AED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9" creationId="{8B1CFC75-42F0-C2C0-C6AD-CFC55A791677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20" creationId="{E480CFA9-0BEC-BC04-E45B-D5BC5CCF1D60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21" creationId="{5FB1B41B-4039-8D3F-B9C1-7444F73731B4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22" creationId="{E7269539-7B51-8F7F-2D40-CC4239754193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23" creationId="{4124BE6D-6833-C09C-5642-E3FDDBD1D0A0}"/>
          </ac:cxnSpMkLst>
        </pc:cxnChg>
        <pc:cxnChg chg="del mod">
          <ac:chgData name="Cássio Murakami" userId="8590b0333c598b9c" providerId="LiveId" clId="{F00C4D92-5B54-4657-8913-9807C003F1B7}" dt="2024-12-20T15:46:23.235" v="496" actId="478"/>
          <ac:cxnSpMkLst>
            <pc:docMk/>
            <pc:sldMk cId="3943716951" sldId="258"/>
            <ac:cxnSpMk id="26" creationId="{05653C90-A983-243A-47CD-D349FDB7A769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31" creationId="{4CF41897-0528-FD3A-F0D7-B4983FF703EE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32" creationId="{C9BD6370-0A1C-C545-3540-40D7E9F3E84C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35" creationId="{8000F599-F786-FE06-956F-C7DBE6DC592A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38" creationId="{D04B6E9D-22E9-3D89-DABF-4BB92B956BFE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40" creationId="{6C27B5CF-8190-4C40-7913-249D5BE23CA6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56" creationId="{9E8B7776-4C33-771F-1494-2F55A4304A83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56" creationId="{D4FE12D0-8EF0-7439-C46E-83D69D563B5F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57" creationId="{562E04D8-937B-73A5-F78A-AEEE907172E1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58" creationId="{516EA162-5887-AFEB-AFB8-BC41D2972D82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58" creationId="{53249016-E69D-18A2-FDF8-3923CEFBCEED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59" creationId="{26AB4640-2E7F-CFA6-3820-7030DD833BC7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60" creationId="{5C268485-7244-FB7C-61F8-8FF0674A929F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60" creationId="{69158F6E-E659-BBA8-FEA4-E21149716797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61" creationId="{48A34DCC-57CF-C45E-6996-94C80AEC4A83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62" creationId="{3A5E69A4-9235-4C82-2B76-42F9B621C315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65" creationId="{6DEEBF5A-2DE6-8615-3225-6D32569E3692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66" creationId="{8991BF8E-D912-FD2C-1CEA-CEB93200F463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70" creationId="{D51170B7-1C81-DD41-8BE0-A91D4CFC3D97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71" creationId="{ADB43B2E-5545-3B3F-B9C9-AA991BBB4CC8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72" creationId="{39F71D7D-2B72-A6AC-817D-CA0B52B75EC4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76" creationId="{E6137FF7-307A-ACAC-04E5-4A3387731882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77" creationId="{1F9FC30A-C682-2D19-0B58-8D0693C050F7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81" creationId="{A5C04245-1FA1-DB0A-C598-53BFAE246BF7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82" creationId="{7D199A36-CC59-5DAE-5A5D-4766397E82BF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86" creationId="{0326A53A-FA97-9C8E-E6E5-4EA26C16869D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87" creationId="{878EB913-FF47-D1F8-C342-ED9A622BBF1A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91" creationId="{0FAA358C-634C-D17E-5BA6-113C17E8B556}"/>
          </ac:cxnSpMkLst>
        </pc:cxnChg>
        <pc:cxnChg chg="add del mod">
          <ac:chgData name="Cássio Murakami" userId="8590b0333c598b9c" providerId="LiveId" clId="{F00C4D92-5B54-4657-8913-9807C003F1B7}" dt="2024-12-20T16:24:18.056" v="1219" actId="1076"/>
          <ac:cxnSpMkLst>
            <pc:docMk/>
            <pc:sldMk cId="3943716951" sldId="258"/>
            <ac:cxnSpMk id="92" creationId="{B7CE88BC-A79B-C248-F444-E79C6501F7FE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97" creationId="{92FDB9F5-7330-71F3-D32C-859BB5C699E0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98" creationId="{6AB06683-7782-70E2-FCC2-9F486D82C523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99" creationId="{DCAB8898-7DCC-9D7D-6AB7-D2D7BEF34E05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00" creationId="{7A2C23D6-29F8-9510-CD4F-487F304C5A71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01" creationId="{B8BD4EB1-C3AB-9EE6-D88C-94F51D53D575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02" creationId="{1D85ABE4-704E-42FF-C64D-9445870BFD04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04" creationId="{958E2247-6558-2079-6EDB-C112342B35C7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07" creationId="{138BE7ED-5327-BD73-2B0D-CC29BF02D477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08" creationId="{82F50CC4-1573-6615-84EA-7F08F98585EE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08" creationId="{B4D998E7-7FA0-5218-A495-EE1062C76B57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09" creationId="{30C11A79-7A2A-F33B-A126-28B5A0990866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09" creationId="{802EB588-47B0-2F82-0F8C-23807933D067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14" creationId="{C6AF25A6-B46D-9B8D-E304-5D259CD0E6D8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14" creationId="{CD8E1271-9DE2-C01C-DDC4-76B37CB5D9AC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15" creationId="{771A5D54-72B3-030A-D4E8-670EE56A84B4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16" creationId="{2372183E-9180-C06D-51D3-0F988340644F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21" creationId="{7F571CA4-F28E-C07C-89E8-8ECA5A07C6F1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22" creationId="{927DAD8B-1085-68FF-6B07-44E3DC5D7D60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22" creationId="{F66B2E10-4AD9-0720-47B1-DBF53F1D1F32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23" creationId="{329A91A4-E4DB-220D-61E3-03C8173151CB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23" creationId="{E2E05D7B-2800-4FB9-0011-B4DCCECFE72F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24" creationId="{D924DEFE-5B80-A26E-4351-763C34C5324C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28" creationId="{099F8DED-D270-A4C5-B785-2008E1267BAE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28" creationId="{85D9ADBC-97D9-C0C2-D48E-D2A593F304A3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29" creationId="{0193EDA8-02C4-FA01-327C-6B9FF86EBFA9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29" creationId="{CAC0C835-C06F-4714-D78F-88069CF8D624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30" creationId="{DC812BA3-73BF-E74D-4673-18D31DEFA7E0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35" creationId="{0B5EADC8-358D-BEFD-9C02-AA3F2F82E8BE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36" creationId="{FC70A348-E9D1-6C28-24C7-34FDA6572707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37" creationId="{8FB915F2-28F5-37E2-6AB6-6D75C74C637C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37" creationId="{D88DAEBE-1604-03DD-F682-372C2B98886F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40" creationId="{CD70BDEF-00F3-A79B-F8C8-B3C26C262353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142" creationId="{0D15A38A-B4F0-78DA-FBCD-07895EA3941B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43" creationId="{6891BDDF-7D03-95B3-DBAE-5AB4FAA2B528}"/>
          </ac:cxnSpMkLst>
        </pc:cxnChg>
        <pc:cxnChg chg="del">
          <ac:chgData name="Cássio Murakami" userId="8590b0333c598b9c" providerId="LiveId" clId="{F00C4D92-5B54-4657-8913-9807C003F1B7}" dt="2024-12-20T15:24:18.358" v="6" actId="478"/>
          <ac:cxnSpMkLst>
            <pc:docMk/>
            <pc:sldMk cId="3943716951" sldId="258"/>
            <ac:cxnSpMk id="143" creationId="{DAE894A7-0B86-50DC-EEA3-D545F2234D68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44" creationId="{7809B193-962F-32D6-8CAD-C68D0C1D1C7F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45" creationId="{2199DAF0-D707-29AE-6031-933ED53CB528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45" creationId="{968B143C-CE67-6AF4-02CB-8A80BEEAE85E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46" creationId="{AE51772F-9D9A-5292-4393-7564E45BFD32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47" creationId="{51EBBC5B-BDC2-26DD-3F2E-291DECECD6B1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48" creationId="{0C48639E-C782-ECA3-9232-C1DC7604376B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49" creationId="{FDC15CE4-6AA7-6203-E075-DF5E912BE6E5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55" creationId="{0149337E-9E04-974E-E04E-9A5927E84976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57" creationId="{B048423A-587D-4F58-A566-DC8954250546}"/>
          </ac:cxnSpMkLst>
        </pc:cxnChg>
        <pc:cxnChg chg="add mod">
          <ac:chgData name="Cássio Murakami" userId="8590b0333c598b9c" providerId="LiveId" clId="{F00C4D92-5B54-4657-8913-9807C003F1B7}" dt="2024-12-20T17:21:31.821" v="1344" actId="1076"/>
          <ac:cxnSpMkLst>
            <pc:docMk/>
            <pc:sldMk cId="3943716951" sldId="258"/>
            <ac:cxnSpMk id="169" creationId="{FC2094F1-957E-1F3F-AD99-8A2BEC31D01D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72" creationId="{4ACBA58A-9133-E86A-6934-EB0F0EF44596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76" creationId="{1A7A48B0-F5ED-C994-6E7D-3F9D0C7FB229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77" creationId="{EB1A6066-EB21-1436-7B85-CBF470FA8D36}"/>
          </ac:cxnSpMkLst>
        </pc:cxnChg>
        <pc:cxnChg chg="del">
          <ac:chgData name="Cássio Murakami" userId="8590b0333c598b9c" providerId="LiveId" clId="{F00C4D92-5B54-4657-8913-9807C003F1B7}" dt="2024-12-20T15:24:17.798" v="5" actId="478"/>
          <ac:cxnSpMkLst>
            <pc:docMk/>
            <pc:sldMk cId="3943716951" sldId="258"/>
            <ac:cxnSpMk id="182" creationId="{FDDD6CCF-FC5D-EF1B-BDDF-3753212C44B6}"/>
          </ac:cxnSpMkLst>
        </pc:cxnChg>
        <pc:cxnChg chg="add mod">
          <ac:chgData name="Cássio Murakami" userId="8590b0333c598b9c" providerId="LiveId" clId="{F00C4D92-5B54-4657-8913-9807C003F1B7}" dt="2024-12-20T17:31:01.476" v="1991"/>
          <ac:cxnSpMkLst>
            <pc:docMk/>
            <pc:sldMk cId="3943716951" sldId="258"/>
            <ac:cxnSpMk id="183" creationId="{9394AA3C-5268-B9F1-FF64-187B8573F87B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84" creationId="{FBACA73E-758F-07FD-1EA4-6630BC0E5C73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86" creationId="{B68B9E2F-9D01-3ABE-C048-949D597397B6}"/>
          </ac:cxnSpMkLst>
        </pc:cxnChg>
        <pc:cxnChg chg="del mod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87" creationId="{5D71D445-E9D6-4109-07E0-5EB1307021BC}"/>
          </ac:cxnSpMkLst>
        </pc:cxnChg>
        <pc:cxnChg chg="add mod">
          <ac:chgData name="Cássio Murakami" userId="8590b0333c598b9c" providerId="LiveId" clId="{F00C4D92-5B54-4657-8913-9807C003F1B7}" dt="2024-12-20T17:31:07.040" v="1994" actId="1076"/>
          <ac:cxnSpMkLst>
            <pc:docMk/>
            <pc:sldMk cId="3943716951" sldId="258"/>
            <ac:cxnSpMk id="187" creationId="{DAB20B71-6F41-B3E6-40B0-6E0E363E2285}"/>
          </ac:cxnSpMkLst>
        </pc:cxnChg>
        <pc:cxnChg chg="del mod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90" creationId="{574D99CB-04BC-E651-5663-CE387A8C43BF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91" creationId="{181B670B-54BF-9E67-0CD9-3F126C5B8BE9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92" creationId="{39E4A3C6-A41A-C7D9-DD0A-B907BADDB503}"/>
          </ac:cxnSpMkLst>
        </pc:cxnChg>
        <pc:cxnChg chg="add del mod">
          <ac:chgData name="Cássio Murakami" userId="8590b0333c598b9c" providerId="LiveId" clId="{F00C4D92-5B54-4657-8913-9807C003F1B7}" dt="2024-12-20T17:34:14.005" v="2027" actId="478"/>
          <ac:cxnSpMkLst>
            <pc:docMk/>
            <pc:sldMk cId="3943716951" sldId="258"/>
            <ac:cxnSpMk id="192" creationId="{B6777F5B-6E5F-77A6-DDD5-CE2FEC35B13A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93" creationId="{D49B9786-E6E6-2833-E110-8F05059D8B0E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94" creationId="{0C6FDE38-9866-7F54-39B4-95B335136C94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195" creationId="{0716D143-3C81-99BF-B05C-8AA14E2175F7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02" creationId="{F9B3D592-06BB-D2B6-CB34-6BC9AC5AC209}"/>
          </ac:cxnSpMkLst>
        </pc:cxnChg>
        <pc:cxnChg chg="del mod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03" creationId="{7EAE306C-BE1F-5F6B-B557-80822C325BE7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04" creationId="{DC313354-40D3-DDB8-A491-A34D67414F1A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05" creationId="{071419B7-7CAB-0DFD-2560-B45344A425DA}"/>
          </ac:cxnSpMkLst>
        </pc:cxnChg>
        <pc:cxnChg chg="del">
          <ac:chgData name="Cássio Murakami" userId="8590b0333c598b9c" providerId="LiveId" clId="{F00C4D92-5B54-4657-8913-9807C003F1B7}" dt="2024-12-20T15:24:19.205" v="7" actId="478"/>
          <ac:cxnSpMkLst>
            <pc:docMk/>
            <pc:sldMk cId="3943716951" sldId="258"/>
            <ac:cxnSpMk id="211" creationId="{39DB3BDF-B578-ED74-A262-2325757240E7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212" creationId="{23A25D19-F35B-599D-9CFE-A53873283267}"/>
          </ac:cxnSpMkLst>
        </pc:cxnChg>
        <pc:cxnChg chg="del mod">
          <ac:chgData name="Cássio Murakami" userId="8590b0333c598b9c" providerId="LiveId" clId="{F00C4D92-5B54-4657-8913-9807C003F1B7}" dt="2024-12-20T15:24:11.514" v="2" actId="478"/>
          <ac:cxnSpMkLst>
            <pc:docMk/>
            <pc:sldMk cId="3943716951" sldId="258"/>
            <ac:cxnSpMk id="213" creationId="{0D398514-390A-15D2-AC1A-ADB47228FCB4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214" creationId="{3174BFC0-4470-B681-CB44-EF06A0B3BA13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215" creationId="{6DE23445-2177-3E71-BB77-5616631A101D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23" creationId="{2650113C-B38D-DB9C-21AF-478A2BCEBA48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25" creationId="{4C61B9BE-BC10-FDE1-9C5B-FE503F3452B9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26" creationId="{73D37330-A80D-B7B4-D93E-8C93FC0F8B1D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33" creationId="{D63CCF21-F43E-7CF3-942C-C2ACA1613C9B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34" creationId="{34FABA70-46F7-8574-22CD-8EC9ACB1D595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36" creationId="{1DE5A4B9-FE85-626B-3093-84981EA3F087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241" creationId="{2101E610-FE17-CA9F-DB3E-4BE272D8DB86}"/>
          </ac:cxnSpMkLst>
        </pc:cxnChg>
        <pc:cxnChg chg="add mod">
          <ac:chgData name="Cássio Murakami" userId="8590b0333c598b9c" providerId="LiveId" clId="{F00C4D92-5B54-4657-8913-9807C003F1B7}" dt="2024-12-20T17:21:18.087" v="1342" actId="14100"/>
          <ac:cxnSpMkLst>
            <pc:docMk/>
            <pc:sldMk cId="3943716951" sldId="258"/>
            <ac:cxnSpMk id="243" creationId="{C6E36F78-0199-EF2F-4114-3DE80C653AA5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246" creationId="{9A743604-8A77-7C46-F4C6-179DFD464AD3}"/>
          </ac:cxnSpMkLst>
        </pc:cxnChg>
        <pc:cxnChg chg="add del mod">
          <ac:chgData name="Cássio Murakami" userId="8590b0333c598b9c" providerId="LiveId" clId="{F00C4D92-5B54-4657-8913-9807C003F1B7}" dt="2024-12-20T17:20:59.649" v="1337" actId="478"/>
          <ac:cxnSpMkLst>
            <pc:docMk/>
            <pc:sldMk cId="3943716951" sldId="258"/>
            <ac:cxnSpMk id="253" creationId="{AFE4B334-37B9-6020-0CCD-5DD9C45580C8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56" creationId="{916ECA1B-B60B-FBA6-DEAF-8A9C7212D604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57" creationId="{E8C25174-7BEE-41E3-A374-2E91B580D52F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58" creationId="{286403AA-6279-A5C9-C1D1-B1168B3C7B79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63" creationId="{6F58D139-6D7E-3C38-D71C-93A74E77A2A7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64" creationId="{C1CE7451-26AC-6879-AF38-8EFD2FF18262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65" creationId="{DB024135-3EF0-4E9C-2775-E628003BB0D0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70" creationId="{75DD4860-AC92-59EB-3E5A-80E7A9D297BD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71" creationId="{3D4505BC-B493-4DA9-AF34-916327FE9E87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72" creationId="{05812C3F-1EDB-E660-9B02-127C38B30BB9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77" creationId="{2652DA1F-1CB7-574D-5D31-DDB628A294E5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78" creationId="{A9AF9035-0268-5E0F-3A6F-1489F9505881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79" creationId="{492CEC96-F243-5AA5-4D8E-F2E102893521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84" creationId="{332967B0-25D2-A9FA-5BF7-98284961AEA7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85" creationId="{0CE3638F-AD30-DD21-82D0-0C900EF1B1B3}"/>
          </ac:cxnSpMkLst>
        </pc:cxnChg>
        <pc:cxnChg chg="del">
          <ac:chgData name="Cássio Murakami" userId="8590b0333c598b9c" providerId="LiveId" clId="{F00C4D92-5B54-4657-8913-9807C003F1B7}" dt="2024-12-20T15:24:16.663" v="4" actId="478"/>
          <ac:cxnSpMkLst>
            <pc:docMk/>
            <pc:sldMk cId="3943716951" sldId="258"/>
            <ac:cxnSpMk id="286" creationId="{3553A476-9595-181F-84AB-8EB85BC4E8A7}"/>
          </ac:cxnSpMkLst>
        </pc:cxnChg>
        <pc:cxnChg chg="del">
          <ac:chgData name="Cássio Murakami" userId="8590b0333c598b9c" providerId="LiveId" clId="{F00C4D92-5B54-4657-8913-9807C003F1B7}" dt="2024-12-20T15:24:14.258" v="3" actId="478"/>
          <ac:cxnSpMkLst>
            <pc:docMk/>
            <pc:sldMk cId="3943716951" sldId="258"/>
            <ac:cxnSpMk id="311" creationId="{86C52AFB-C566-5185-19F4-3786CF91B48D}"/>
          </ac:cxnSpMkLst>
        </pc:cxnChg>
        <pc:cxnChg chg="add del mod">
          <ac:chgData name="Cássio Murakami" userId="8590b0333c598b9c" providerId="LiveId" clId="{F00C4D92-5B54-4657-8913-9807C003F1B7}" dt="2024-12-20T17:20:58.169" v="1334" actId="478"/>
          <ac:cxnSpMkLst>
            <pc:docMk/>
            <pc:sldMk cId="3943716951" sldId="258"/>
            <ac:cxnSpMk id="315" creationId="{3FCFEE05-70DA-9584-EAD5-73287AA1C20E}"/>
          </ac:cxnSpMkLst>
        </pc:cxnChg>
        <pc:cxnChg chg="add mod">
          <ac:chgData name="Cássio Murakami" userId="8590b0333c598b9c" providerId="LiveId" clId="{F00C4D92-5B54-4657-8913-9807C003F1B7}" dt="2024-12-20T17:20:07.805" v="1322" actId="14100"/>
          <ac:cxnSpMkLst>
            <pc:docMk/>
            <pc:sldMk cId="3943716951" sldId="258"/>
            <ac:cxnSpMk id="318" creationId="{187736E7-4E4C-5B9B-925B-11967BB25629}"/>
          </ac:cxnSpMkLst>
        </pc:cxnChg>
        <pc:cxnChg chg="add mod">
          <ac:chgData name="Cássio Murakami" userId="8590b0333c598b9c" providerId="LiveId" clId="{F00C4D92-5B54-4657-8913-9807C003F1B7}" dt="2024-12-20T17:22:11.174" v="1364" actId="1036"/>
          <ac:cxnSpMkLst>
            <pc:docMk/>
            <pc:sldMk cId="3943716951" sldId="258"/>
            <ac:cxnSpMk id="322" creationId="{1345E501-4DD3-E436-B796-93AD037D0EEA}"/>
          </ac:cxnSpMkLst>
        </pc:cxnChg>
        <pc:cxnChg chg="add mod">
          <ac:chgData name="Cássio Murakami" userId="8590b0333c598b9c" providerId="LiveId" clId="{F00C4D92-5B54-4657-8913-9807C003F1B7}" dt="2024-12-20T17:37:16.787" v="2064" actId="14100"/>
          <ac:cxnSpMkLst>
            <pc:docMk/>
            <pc:sldMk cId="3943716951" sldId="258"/>
            <ac:cxnSpMk id="332" creationId="{163A41AA-D569-FB53-90F9-0957DF8B5E46}"/>
          </ac:cxnSpMkLst>
        </pc:cxnChg>
        <pc:cxnChg chg="del">
          <ac:chgData name="Cássio Murakami" userId="8590b0333c598b9c" providerId="LiveId" clId="{F00C4D92-5B54-4657-8913-9807C003F1B7}" dt="2024-12-20T15:24:11.514" v="2" actId="478"/>
          <ac:cxnSpMkLst>
            <pc:docMk/>
            <pc:sldMk cId="3943716951" sldId="258"/>
            <ac:cxnSpMk id="335" creationId="{3A266DB6-7EE5-2584-A85A-EA45B7DEE527}"/>
          </ac:cxnSpMkLst>
        </pc:cxnChg>
        <pc:cxnChg chg="del">
          <ac:chgData name="Cássio Murakami" userId="8590b0333c598b9c" providerId="LiveId" clId="{F00C4D92-5B54-4657-8913-9807C003F1B7}" dt="2024-12-20T15:24:11.514" v="2" actId="478"/>
          <ac:cxnSpMkLst>
            <pc:docMk/>
            <pc:sldMk cId="3943716951" sldId="258"/>
            <ac:cxnSpMk id="336" creationId="{6EC69D03-1275-BABD-0D4F-E4FA1C8653EC}"/>
          </ac:cxnSpMkLst>
        </pc:cxnChg>
        <pc:cxnChg chg="add del mod">
          <ac:chgData name="Cássio Murakami" userId="8590b0333c598b9c" providerId="LiveId" clId="{F00C4D92-5B54-4657-8913-9807C003F1B7}" dt="2024-12-20T16:22:45.654" v="1204" actId="478"/>
          <ac:cxnSpMkLst>
            <pc:docMk/>
            <pc:sldMk cId="3943716951" sldId="258"/>
            <ac:cxnSpMk id="337" creationId="{6222C97E-961E-3678-EE32-EE5C2896E11E}"/>
          </ac:cxnSpMkLst>
        </pc:cxnChg>
        <pc:cxnChg chg="del mod">
          <ac:chgData name="Cássio Murakami" userId="8590b0333c598b9c" providerId="LiveId" clId="{F00C4D92-5B54-4657-8913-9807C003F1B7}" dt="2024-12-20T15:24:11.514" v="2" actId="478"/>
          <ac:cxnSpMkLst>
            <pc:docMk/>
            <pc:sldMk cId="3943716951" sldId="258"/>
            <ac:cxnSpMk id="338" creationId="{EE9A74EA-621C-C9E6-99C5-6873E2FDBF90}"/>
          </ac:cxnSpMkLst>
        </pc:cxnChg>
        <pc:cxnChg chg="add mod">
          <ac:chgData name="Cássio Murakami" userId="8590b0333c598b9c" providerId="LiveId" clId="{F00C4D92-5B54-4657-8913-9807C003F1B7}" dt="2024-12-20T17:37:22.003" v="2065" actId="14100"/>
          <ac:cxnSpMkLst>
            <pc:docMk/>
            <pc:sldMk cId="3943716951" sldId="258"/>
            <ac:cxnSpMk id="339" creationId="{445117F7-4EC5-4EFB-3F46-E560B9B4EF3B}"/>
          </ac:cxnSpMkLst>
        </pc:cxnChg>
        <pc:cxnChg chg="add mod">
          <ac:chgData name="Cássio Murakami" userId="8590b0333c598b9c" providerId="LiveId" clId="{F00C4D92-5B54-4657-8913-9807C003F1B7}" dt="2024-12-20T17:33:51.369" v="2024" actId="14861"/>
          <ac:cxnSpMkLst>
            <pc:docMk/>
            <pc:sldMk cId="3943716951" sldId="258"/>
            <ac:cxnSpMk id="341" creationId="{3D5B4ED0-832D-0437-A439-E8B65960EAB7}"/>
          </ac:cxnSpMkLst>
        </pc:cxnChg>
      </pc:sldChg>
      <pc:sldChg chg="addSp delSp modSp new mod">
        <pc:chgData name="Cássio Murakami" userId="8590b0333c598b9c" providerId="LiveId" clId="{F00C4D92-5B54-4657-8913-9807C003F1B7}" dt="2024-12-20T17:37:04.540" v="2063" actId="14100"/>
        <pc:sldMkLst>
          <pc:docMk/>
          <pc:sldMk cId="3572779618" sldId="259"/>
        </pc:sldMkLst>
        <pc:spChg chg="del">
          <ac:chgData name="Cássio Murakami" userId="8590b0333c598b9c" providerId="LiveId" clId="{F00C4D92-5B54-4657-8913-9807C003F1B7}" dt="2024-12-20T17:11:05.931" v="1223" actId="478"/>
          <ac:spMkLst>
            <pc:docMk/>
            <pc:sldMk cId="3572779618" sldId="259"/>
            <ac:spMk id="2" creationId="{013B91DC-0FB2-C405-D3D9-00228D223A73}"/>
          </ac:spMkLst>
        </pc:spChg>
        <pc:spChg chg="del">
          <ac:chgData name="Cássio Murakami" userId="8590b0333c598b9c" providerId="LiveId" clId="{F00C4D92-5B54-4657-8913-9807C003F1B7}" dt="2024-12-20T17:11:05.293" v="1222" actId="478"/>
          <ac:spMkLst>
            <pc:docMk/>
            <pc:sldMk cId="3572779618" sldId="259"/>
            <ac:spMk id="3" creationId="{410B2361-3A47-D8C2-918D-8C49C9D25299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16" creationId="{A2238B18-D67D-E4A1-AC25-B4C37C177109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17" creationId="{B173C3C1-ED82-9DF6-B007-D9CF68C26F95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18" creationId="{C389EE21-06E9-B708-F15D-F9F3B8A8D3BA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19" creationId="{678EBBC7-1378-4C77-7F12-87BE28270617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20" creationId="{A112FCC4-0197-3018-4190-271EB1BB27CF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23" creationId="{5E1A3EAC-8F0C-B6F0-2B3F-095C6D0A36B8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24" creationId="{2B0189EA-C9C8-DA79-D6E9-A39E6A13018A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25" creationId="{14791951-6F39-6B21-419E-0BF9B34783BF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26" creationId="{236D25F8-14FD-8764-0A8F-DA891FE32224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27" creationId="{D44D15BC-4B2F-2FCD-45DF-51BC50290315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28" creationId="{7F297DBD-2A0E-FCC5-D616-10C6C727BE48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29" creationId="{5B456274-ABC3-FD86-0F56-2DEC420D1FE1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31" creationId="{1746DC3F-A9D2-1B79-E3AB-644CC5274DAA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32" creationId="{D83C1C9B-4841-E808-B5E7-DCEEA1A5E9BA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33" creationId="{8748A0DF-8C7D-84C9-C864-8EC86F6678BF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34" creationId="{28864345-1F04-4FA6-0F0D-D7F3B31C7992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35" creationId="{A2DB1EE4-2992-8B0E-F477-9D19FF061CAC}"/>
          </ac:spMkLst>
        </pc:spChg>
        <pc:spChg chg="add mod">
          <ac:chgData name="Cássio Murakami" userId="8590b0333c598b9c" providerId="LiveId" clId="{F00C4D92-5B54-4657-8913-9807C003F1B7}" dt="2024-12-20T17:35:24.887" v="2044" actId="1076"/>
          <ac:spMkLst>
            <pc:docMk/>
            <pc:sldMk cId="3572779618" sldId="259"/>
            <ac:spMk id="36" creationId="{FDDF13C0-D1E8-54B9-588A-D262D4C192CE}"/>
          </ac:spMkLst>
        </pc:spChg>
        <pc:spChg chg="add mod">
          <ac:chgData name="Cássio Murakami" userId="8590b0333c598b9c" providerId="LiveId" clId="{F00C4D92-5B54-4657-8913-9807C003F1B7}" dt="2024-12-20T17:36:34.969" v="2058" actId="1035"/>
          <ac:spMkLst>
            <pc:docMk/>
            <pc:sldMk cId="3572779618" sldId="259"/>
            <ac:spMk id="37" creationId="{14298EEB-A979-307A-EF87-F17D50F53AA6}"/>
          </ac:spMkLst>
        </pc:spChg>
        <pc:spChg chg="add mod">
          <ac:chgData name="Cássio Murakami" userId="8590b0333c598b9c" providerId="LiveId" clId="{F00C4D92-5B54-4657-8913-9807C003F1B7}" dt="2024-12-20T17:36:34.969" v="2058" actId="1035"/>
          <ac:spMkLst>
            <pc:docMk/>
            <pc:sldMk cId="3572779618" sldId="259"/>
            <ac:spMk id="38" creationId="{86EAED14-FDCA-DDBF-9671-88C309DCD6D2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39" creationId="{F5808CF0-E407-BB95-26C8-5C7EAAFABEF1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46" creationId="{C82A88E7-8E7A-1BF7-F4B4-52DD2D85ECAC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47" creationId="{5F7CF6EA-3EDD-A5DC-E396-8AFAD6981CEC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48" creationId="{AEFD0B87-97D3-A6C5-C451-59812636B271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49" creationId="{1D21BFFE-E950-6F88-DD3F-F08EA877E457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53" creationId="{508EA07E-EBF8-B4E4-6FAC-1CAF99FC6F37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54" creationId="{3BAC6394-D5A2-715A-AA13-6D5AADF6B5B8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55" creationId="{CA16B740-6022-8ABC-C709-FBA4720A4F85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56" creationId="{48653308-5D57-8E9D-7380-B4685B3F9DE3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60" creationId="{23777FEB-8E96-870E-B52E-34F07A9BFDF0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61" creationId="{4370F1AD-96DF-8719-44FD-3AE081416E15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62" creationId="{8F747252-EA3C-AD23-66F8-731CCA7E08DA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63" creationId="{946D5265-9778-750C-8B1C-7DD78DCCEC49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67" creationId="{32EC3A1F-2D4F-927B-C4C5-5EC390C5B043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68" creationId="{E762BCEA-F7CD-021D-232A-B3F79D78BFA3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69" creationId="{EDD7A006-A1C2-B143-9A61-1FCFB76F90B0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70" creationId="{3E31B98D-5707-2CC6-3E97-86CB4854C2A7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74" creationId="{FCF7C730-93F5-F602-2D5A-F328AB13F40D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75" creationId="{2AB1DE0B-4D37-FD85-B3E4-5260C039D34D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76" creationId="{D16C367B-28FD-874C-5876-3A4D84A7170D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77" creationId="{C61C7A9D-D78D-C7FC-F25E-2FE9BAC8F5C4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81" creationId="{981C0B16-BD81-E4EF-4F00-E38FD6783C37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82" creationId="{D2C38915-5996-A4AD-EFD9-EF41DE83F3DA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83" creationId="{F32D5963-37EA-56B8-1F4A-BE073C963CD7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84" creationId="{73D01182-EE39-CB1C-9540-9CFF238E3A2F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88" creationId="{71481BDA-5B20-76CB-0159-31CDC07E588C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89" creationId="{B4FA9A3A-C89B-3A09-F17E-FEAA9D805012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90" creationId="{351FDD5E-A1AB-716E-EC4F-ED9FF469F1BA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91" creationId="{6C0B2864-2460-52BF-324B-563782F5DC8C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95" creationId="{350E31DF-FCF2-8286-2A5E-43DC63F04230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96" creationId="{3B646118-FA6B-FF30-B076-430B2FAB76A7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97" creationId="{A65D0859-28EC-1177-0CEF-383EAAE45EC0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98" creationId="{067CDD64-53C3-F555-3FC7-B936CECEDDC2}"/>
          </ac:spMkLst>
        </pc:spChg>
        <pc:spChg chg="add mod">
          <ac:chgData name="Cássio Murakami" userId="8590b0333c598b9c" providerId="LiveId" clId="{F00C4D92-5B54-4657-8913-9807C003F1B7}" dt="2024-12-20T17:36:34.969" v="2058" actId="1035"/>
          <ac:spMkLst>
            <pc:docMk/>
            <pc:sldMk cId="3572779618" sldId="259"/>
            <ac:spMk id="99" creationId="{F29D861B-0EE2-8A82-1D30-429A1ED41775}"/>
          </ac:spMkLst>
        </pc:spChg>
        <pc:spChg chg="add mod">
          <ac:chgData name="Cássio Murakami" userId="8590b0333c598b9c" providerId="LiveId" clId="{F00C4D92-5B54-4657-8913-9807C003F1B7}" dt="2024-12-20T17:34:10.714" v="2026" actId="1076"/>
          <ac:spMkLst>
            <pc:docMk/>
            <pc:sldMk cId="3572779618" sldId="259"/>
            <ac:spMk id="100" creationId="{4A5A680D-F3C1-3FEF-CC13-BA62501F0AB5}"/>
          </ac:spMkLst>
        </pc:spChg>
        <pc:spChg chg="add mod">
          <ac:chgData name="Cássio Murakami" userId="8590b0333c598b9c" providerId="LiveId" clId="{F00C4D92-5B54-4657-8913-9807C003F1B7}" dt="2024-12-20T17:34:10.714" v="2026" actId="1076"/>
          <ac:spMkLst>
            <pc:docMk/>
            <pc:sldMk cId="3572779618" sldId="259"/>
            <ac:spMk id="101" creationId="{8EC20DBF-5BA7-3986-8341-2661A9FE782E}"/>
          </ac:spMkLst>
        </pc:spChg>
        <pc:spChg chg="add mod">
          <ac:chgData name="Cássio Murakami" userId="8590b0333c598b9c" providerId="LiveId" clId="{F00C4D92-5B54-4657-8913-9807C003F1B7}" dt="2024-12-20T17:34:10.714" v="2026" actId="1076"/>
          <ac:spMkLst>
            <pc:docMk/>
            <pc:sldMk cId="3572779618" sldId="259"/>
            <ac:spMk id="102" creationId="{E2D3D824-85E4-B9C6-58BE-2C5DE08400A0}"/>
          </ac:spMkLst>
        </pc:spChg>
        <pc:spChg chg="add mod">
          <ac:chgData name="Cássio Murakami" userId="8590b0333c598b9c" providerId="LiveId" clId="{F00C4D92-5B54-4657-8913-9807C003F1B7}" dt="2024-12-20T17:36:34.969" v="2058" actId="1035"/>
          <ac:spMkLst>
            <pc:docMk/>
            <pc:sldMk cId="3572779618" sldId="259"/>
            <ac:spMk id="104" creationId="{2BC003A7-E252-64B3-3A47-7CCB85826356}"/>
          </ac:spMkLst>
        </pc:spChg>
        <pc:spChg chg="add mod">
          <ac:chgData name="Cássio Murakami" userId="8590b0333c598b9c" providerId="LiveId" clId="{F00C4D92-5B54-4657-8913-9807C003F1B7}" dt="2024-12-20T17:36:34.969" v="2058" actId="1035"/>
          <ac:spMkLst>
            <pc:docMk/>
            <pc:sldMk cId="3572779618" sldId="259"/>
            <ac:spMk id="105" creationId="{47EFEFE3-F789-4741-F40A-5D1C8F4DA076}"/>
          </ac:spMkLst>
        </pc:spChg>
        <pc:spChg chg="add mod">
          <ac:chgData name="Cássio Murakami" userId="8590b0333c598b9c" providerId="LiveId" clId="{F00C4D92-5B54-4657-8913-9807C003F1B7}" dt="2024-12-20T17:36:34.969" v="2058" actId="1035"/>
          <ac:spMkLst>
            <pc:docMk/>
            <pc:sldMk cId="3572779618" sldId="259"/>
            <ac:spMk id="106" creationId="{B15CE376-6D90-6458-2E34-EE8CD9E3679E}"/>
          </ac:spMkLst>
        </pc:spChg>
        <pc:spChg chg="add mod">
          <ac:chgData name="Cássio Murakami" userId="8590b0333c598b9c" providerId="LiveId" clId="{F00C4D92-5B54-4657-8913-9807C003F1B7}" dt="2024-12-20T17:34:10.714" v="2026" actId="1076"/>
          <ac:spMkLst>
            <pc:docMk/>
            <pc:sldMk cId="3572779618" sldId="259"/>
            <ac:spMk id="109" creationId="{09F07D96-032A-D64A-DF88-C78A09176678}"/>
          </ac:spMkLst>
        </pc:spChg>
        <pc:spChg chg="add mod">
          <ac:chgData name="Cássio Murakami" userId="8590b0333c598b9c" providerId="LiveId" clId="{F00C4D92-5B54-4657-8913-9807C003F1B7}" dt="2024-12-20T17:34:10.714" v="2026" actId="1076"/>
          <ac:spMkLst>
            <pc:docMk/>
            <pc:sldMk cId="3572779618" sldId="259"/>
            <ac:spMk id="110" creationId="{A8207D38-5CA1-9C50-8A31-F41A2BC8A78A}"/>
          </ac:spMkLst>
        </pc:spChg>
        <pc:spChg chg="add mod">
          <ac:chgData name="Cássio Murakami" userId="8590b0333c598b9c" providerId="LiveId" clId="{F00C4D92-5B54-4657-8913-9807C003F1B7}" dt="2024-12-20T17:34:10.714" v="2026" actId="1076"/>
          <ac:spMkLst>
            <pc:docMk/>
            <pc:sldMk cId="3572779618" sldId="259"/>
            <ac:spMk id="111" creationId="{A0E62B05-CBE8-44B1-4736-6CDA03F0F0FF}"/>
          </ac:spMkLst>
        </pc:spChg>
        <pc:spChg chg="add mod">
          <ac:chgData name="Cássio Murakami" userId="8590b0333c598b9c" providerId="LiveId" clId="{F00C4D92-5B54-4657-8913-9807C003F1B7}" dt="2024-12-20T17:34:10.714" v="2026" actId="1076"/>
          <ac:spMkLst>
            <pc:docMk/>
            <pc:sldMk cId="3572779618" sldId="259"/>
            <ac:spMk id="112" creationId="{E2252563-0273-5CFD-6011-BF764290E855}"/>
          </ac:spMkLst>
        </pc:spChg>
        <pc:spChg chg="add mod">
          <ac:chgData name="Cássio Murakami" userId="8590b0333c598b9c" providerId="LiveId" clId="{F00C4D92-5B54-4657-8913-9807C003F1B7}" dt="2024-12-20T17:34:10.714" v="2026" actId="1076"/>
          <ac:spMkLst>
            <pc:docMk/>
            <pc:sldMk cId="3572779618" sldId="259"/>
            <ac:spMk id="114" creationId="{7EB6E704-627D-F1D7-3B91-C69ADFB80DA1}"/>
          </ac:spMkLst>
        </pc:spChg>
        <pc:spChg chg="add mod">
          <ac:chgData name="Cássio Murakami" userId="8590b0333c598b9c" providerId="LiveId" clId="{F00C4D92-5B54-4657-8913-9807C003F1B7}" dt="2024-12-20T17:35:20.804" v="2043" actId="1076"/>
          <ac:spMkLst>
            <pc:docMk/>
            <pc:sldMk cId="3572779618" sldId="259"/>
            <ac:spMk id="115" creationId="{751CEF71-CB80-EB93-40E8-885E23FE92D3}"/>
          </ac:spMkLst>
        </pc:sp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4" creationId="{014B6769-EBAB-B18A-E4BC-EF33DFB69777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5" creationId="{BF0D1B26-5A58-B85F-2664-69ED43892E64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6" creationId="{989A0E63-7318-589C-21D2-C286BEC9A212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7" creationId="{2CDF8A5E-9D33-9E87-1AE8-9397448BC5DC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8" creationId="{CF834446-262F-B6C7-9DD5-F4FFCDE9A528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9" creationId="{D0A896EE-9E7A-19FF-0A23-29DF85F7B802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10" creationId="{733E064F-A235-0C37-9586-B9FA4076BAA4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11" creationId="{8156E217-6350-9DF7-EBA6-B77734CA65C8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12" creationId="{33D799EA-E549-69D2-D733-1638FB1CFDFD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13" creationId="{C7025204-0CA1-8F84-8C04-F7C81CAE2E99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14" creationId="{60DFA6FB-55C2-1E8C-5069-066F4B3ADB26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15" creationId="{3E197F26-8344-266E-811F-67566A899B88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21" creationId="{6FDDD7AD-6856-D6FD-7853-C9DEA788FB9D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22" creationId="{B492FCE5-0378-2273-EB3E-8A9F9181999E}"/>
          </ac:cxnSpMkLst>
        </pc:cxnChg>
        <pc:cxnChg chg="add mod">
          <ac:chgData name="Cássio Murakami" userId="8590b0333c598b9c" providerId="LiveId" clId="{F00C4D92-5B54-4657-8913-9807C003F1B7}" dt="2024-12-20T17:35:24.887" v="2044" actId="1076"/>
          <ac:cxnSpMkLst>
            <pc:docMk/>
            <pc:sldMk cId="3572779618" sldId="259"/>
            <ac:cxnSpMk id="30" creationId="{BEC8EA4D-0511-9C14-6A01-8B464250C463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40" creationId="{8A0DA057-30A4-9B1A-714D-AC01ABE966CC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41" creationId="{8CA0309D-CEE9-2499-72ED-F5FA9FC11718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42" creationId="{30A8B85B-E577-5547-8CCC-9CC38BAB8FA6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43" creationId="{43C599F2-AA71-4B43-3964-979FA71E8222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44" creationId="{6755E93C-7005-3172-12A6-376B1BEEBEF3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45" creationId="{59EC006C-6541-E118-2A26-FB741EC9B59B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50" creationId="{07188FD8-6B29-BCF2-506B-00EA738E0333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51" creationId="{1A2828D5-2288-3986-1245-2A5AC848C14E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52" creationId="{552FAA6F-E1D9-A052-091C-BFD80DF28A57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57" creationId="{F1EA204C-8F1B-EF4F-6BB6-3CDF811C5F13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58" creationId="{BBE1B90D-3F56-052A-A841-2B2764FDE317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59" creationId="{4739E6DC-3F07-20FA-EE28-C377A15A05F6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64" creationId="{ADA3C1CC-2880-ABDC-99C0-050D0167F252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65" creationId="{1F968962-D4DB-FE21-E1C6-C1B65F3AEAFC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66" creationId="{9249EDEE-FBCD-AC8C-A9B8-C57358BA8950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71" creationId="{E4CF5F74-120F-B716-3B34-C883D09F16C4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72" creationId="{6B8CB2B3-6082-8FE7-B525-38BDBA56EEE2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73" creationId="{6F8D9B6D-54FB-0054-FEA7-AC077E271542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78" creationId="{77D9015D-C045-A2FD-8C3B-638B90493753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79" creationId="{464FEFF5-6EC9-115E-8C6E-C3EDFCA231E8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80" creationId="{C6B493C5-65CC-18BF-705B-CFF880A8C546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85" creationId="{B5469B7E-3E6D-E7D7-D96D-09A56E2AB1C5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86" creationId="{6F3B8408-2B16-1627-CADE-82D594068268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87" creationId="{17FA0F04-6269-D26A-1E77-94C641DBDC50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92" creationId="{BCA314A6-0891-255C-85F3-E1D4EA15C5B5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93" creationId="{4975DCA3-12A9-8051-3E3B-0C8508B74FC7}"/>
          </ac:cxnSpMkLst>
        </pc:cxnChg>
        <pc:cxnChg chg="add mod">
          <ac:chgData name="Cássio Murakami" userId="8590b0333c598b9c" providerId="LiveId" clId="{F00C4D92-5B54-4657-8913-9807C003F1B7}" dt="2024-12-20T17:35:20.804" v="2043" actId="1076"/>
          <ac:cxnSpMkLst>
            <pc:docMk/>
            <pc:sldMk cId="3572779618" sldId="259"/>
            <ac:cxnSpMk id="94" creationId="{735E22AD-D66C-9218-2863-35EF84039336}"/>
          </ac:cxnSpMkLst>
        </pc:cxnChg>
        <pc:cxnChg chg="add mod">
          <ac:chgData name="Cássio Murakami" userId="8590b0333c598b9c" providerId="LiveId" clId="{F00C4D92-5B54-4657-8913-9807C003F1B7}" dt="2024-12-20T17:36:34.969" v="2058" actId="1035"/>
          <ac:cxnSpMkLst>
            <pc:docMk/>
            <pc:sldMk cId="3572779618" sldId="259"/>
            <ac:cxnSpMk id="103" creationId="{4C4B8AA0-6684-345E-E0A5-9433F36E0301}"/>
          </ac:cxnSpMkLst>
        </pc:cxnChg>
        <pc:cxnChg chg="add mod">
          <ac:chgData name="Cássio Murakami" userId="8590b0333c598b9c" providerId="LiveId" clId="{F00C4D92-5B54-4657-8913-9807C003F1B7}" dt="2024-12-20T17:36:34.969" v="2058" actId="1035"/>
          <ac:cxnSpMkLst>
            <pc:docMk/>
            <pc:sldMk cId="3572779618" sldId="259"/>
            <ac:cxnSpMk id="107" creationId="{A9853C0F-A686-D9E8-F534-1AF0D287EC67}"/>
          </ac:cxnSpMkLst>
        </pc:cxnChg>
        <pc:cxnChg chg="add mod">
          <ac:chgData name="Cássio Murakami" userId="8590b0333c598b9c" providerId="LiveId" clId="{F00C4D92-5B54-4657-8913-9807C003F1B7}" dt="2024-12-20T17:34:10.714" v="2026" actId="1076"/>
          <ac:cxnSpMkLst>
            <pc:docMk/>
            <pc:sldMk cId="3572779618" sldId="259"/>
            <ac:cxnSpMk id="108" creationId="{C418E410-5EE6-5E7F-EA3E-10063B7BD538}"/>
          </ac:cxnSpMkLst>
        </pc:cxnChg>
        <pc:cxnChg chg="add mod">
          <ac:chgData name="Cássio Murakami" userId="8590b0333c598b9c" providerId="LiveId" clId="{F00C4D92-5B54-4657-8913-9807C003F1B7}" dt="2024-12-20T17:34:10.714" v="2026" actId="1076"/>
          <ac:cxnSpMkLst>
            <pc:docMk/>
            <pc:sldMk cId="3572779618" sldId="259"/>
            <ac:cxnSpMk id="113" creationId="{77C68520-4B1F-B5E6-B9F4-9FD2168BF8B4}"/>
          </ac:cxnSpMkLst>
        </pc:cxnChg>
        <pc:cxnChg chg="add mod">
          <ac:chgData name="Cássio Murakami" userId="8590b0333c598b9c" providerId="LiveId" clId="{F00C4D92-5B54-4657-8913-9807C003F1B7}" dt="2024-12-20T17:36:55.841" v="2061" actId="14100"/>
          <ac:cxnSpMkLst>
            <pc:docMk/>
            <pc:sldMk cId="3572779618" sldId="259"/>
            <ac:cxnSpMk id="117" creationId="{D622F752-D15F-3509-98FB-CC006703C561}"/>
          </ac:cxnSpMkLst>
        </pc:cxnChg>
        <pc:cxnChg chg="add mod">
          <ac:chgData name="Cássio Murakami" userId="8590b0333c598b9c" providerId="LiveId" clId="{F00C4D92-5B54-4657-8913-9807C003F1B7}" dt="2024-12-20T17:37:04.540" v="2063" actId="14100"/>
          <ac:cxnSpMkLst>
            <pc:docMk/>
            <pc:sldMk cId="3572779618" sldId="259"/>
            <ac:cxnSpMk id="118" creationId="{3F607C00-4370-4BD8-0CE6-E4395C717163}"/>
          </ac:cxnSpMkLst>
        </pc:cxnChg>
        <pc:cxnChg chg="add mod">
          <ac:chgData name="Cássio Murakami" userId="8590b0333c598b9c" providerId="LiveId" clId="{F00C4D92-5B54-4657-8913-9807C003F1B7}" dt="2024-12-20T17:35:05.951" v="2040" actId="14100"/>
          <ac:cxnSpMkLst>
            <pc:docMk/>
            <pc:sldMk cId="3572779618" sldId="259"/>
            <ac:cxnSpMk id="121" creationId="{ECA929C3-A663-1B39-1D7A-6C8EAFEDC7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9C26-D77D-4AAA-AA3F-FEBCB6B562A5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95375" y="1143000"/>
            <a:ext cx="4667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62E56-E7EF-4257-8B4C-73BE6BE0C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92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552931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3105848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4658776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6211707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7764628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9317555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10870483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12423404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0F45C-B291-E609-32CA-60BFEF59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FD2741-3861-2BCC-252C-B93A4CDB3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95375" y="1143000"/>
            <a:ext cx="466725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2951A5-470A-286E-3E5A-18AE6BDDA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6B6457-DB9C-3C38-2C50-6BDC912ED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2E56-E7EF-4257-8B4C-73BE6BE0C0F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35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2880-10A8-9290-B2CF-97F4DFF53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042E53-610B-5026-AE5D-6C127FD71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95375" y="1143000"/>
            <a:ext cx="466725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F7A532C-DD29-0007-E486-89DCBB853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4E275-D993-6E52-CBF6-F9E0316EF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2E56-E7EF-4257-8B4C-73BE6BE0C0F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7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6956" y="4713405"/>
            <a:ext cx="37025501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4927" y="15126892"/>
            <a:ext cx="3266956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19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2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2208" y="1533356"/>
            <a:ext cx="9392498" cy="244070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712" y="1533356"/>
            <a:ext cx="27633003" cy="244070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6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025" y="7180114"/>
            <a:ext cx="37569994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025" y="19273626"/>
            <a:ext cx="37569994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82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82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89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709" y="7666780"/>
            <a:ext cx="18512751" cy="182736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1953" y="7666780"/>
            <a:ext cx="18512751" cy="182736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3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3" y="1533362"/>
            <a:ext cx="37569994" cy="55667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8" y="7060106"/>
            <a:ext cx="18427671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388" y="10520155"/>
            <a:ext cx="18427671" cy="154735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1955" y="7060106"/>
            <a:ext cx="18518424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1955" y="10520155"/>
            <a:ext cx="18518424" cy="154735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3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4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0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3" y="1920028"/>
            <a:ext cx="14049044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424" y="4146734"/>
            <a:ext cx="22051953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3" y="8640127"/>
            <a:ext cx="14049044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6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3" y="1920028"/>
            <a:ext cx="14049044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8424" y="4146734"/>
            <a:ext cx="22051953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3" y="8640127"/>
            <a:ext cx="14049044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0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710" y="1533362"/>
            <a:ext cx="3756999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710" y="7666780"/>
            <a:ext cx="3756999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710" y="26693734"/>
            <a:ext cx="980086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8F4AA-33FA-4237-A68D-F9FE26E08800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056" y="26693734"/>
            <a:ext cx="1470130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3835" y="26693734"/>
            <a:ext cx="980086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sv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5" Type="http://schemas.openxmlformats.org/officeDocument/2006/relationships/image" Target="../media/image3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77" Type="http://schemas.openxmlformats.org/officeDocument/2006/relationships/image" Target="../media/image75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80" Type="http://schemas.openxmlformats.org/officeDocument/2006/relationships/image" Target="../media/image78.svg"/><Relationship Id="rId85" Type="http://schemas.openxmlformats.org/officeDocument/2006/relationships/image" Target="../media/image83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83" Type="http://schemas.openxmlformats.org/officeDocument/2006/relationships/image" Target="../media/image81.png"/><Relationship Id="rId88" Type="http://schemas.openxmlformats.org/officeDocument/2006/relationships/image" Target="../media/image8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61" Type="http://schemas.openxmlformats.org/officeDocument/2006/relationships/image" Target="../media/image59.png"/><Relationship Id="rId82" Type="http://schemas.openxmlformats.org/officeDocument/2006/relationships/image" Target="../media/image8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21" Type="http://schemas.openxmlformats.org/officeDocument/2006/relationships/image" Target="../media/image120.png"/><Relationship Id="rId34" Type="http://schemas.openxmlformats.org/officeDocument/2006/relationships/image" Target="../media/image133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33" Type="http://schemas.openxmlformats.org/officeDocument/2006/relationships/image" Target="../media/image132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32" Type="http://schemas.openxmlformats.org/officeDocument/2006/relationships/image" Target="../media/image131.png"/><Relationship Id="rId37" Type="http://schemas.openxmlformats.org/officeDocument/2006/relationships/image" Target="../media/image136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36" Type="http://schemas.openxmlformats.org/officeDocument/2006/relationships/image" Target="../media/image135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31" Type="http://schemas.openxmlformats.org/officeDocument/2006/relationships/image" Target="../media/image130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Relationship Id="rId30" Type="http://schemas.openxmlformats.org/officeDocument/2006/relationships/image" Target="../media/image129.png"/><Relationship Id="rId35" Type="http://schemas.openxmlformats.org/officeDocument/2006/relationships/image" Target="../media/image134.png"/><Relationship Id="rId8" Type="http://schemas.openxmlformats.org/officeDocument/2006/relationships/image" Target="../media/image107.png"/><Relationship Id="rId3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CEEEE-B17B-EC14-A8F8-BFAA91B0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tângulo 137">
            <a:extLst>
              <a:ext uri="{FF2B5EF4-FFF2-40B4-BE49-F238E27FC236}">
                <a16:creationId xmlns:a16="http://schemas.microsoft.com/office/drawing/2014/main" id="{C8346DF7-3AF9-791F-4915-DB46B8D034CF}"/>
              </a:ext>
            </a:extLst>
          </p:cNvPr>
          <p:cNvSpPr/>
          <p:nvPr/>
        </p:nvSpPr>
        <p:spPr>
          <a:xfrm>
            <a:off x="655866" y="1010673"/>
            <a:ext cx="9317673" cy="5932164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2B3D88F-E77C-8ED1-6C82-1BAF5C746C65}"/>
              </a:ext>
            </a:extLst>
          </p:cNvPr>
          <p:cNvSpPr/>
          <p:nvPr/>
        </p:nvSpPr>
        <p:spPr>
          <a:xfrm>
            <a:off x="28850914" y="14323262"/>
            <a:ext cx="13379131" cy="14450578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C77C41C-0514-ADC9-1BF7-D500495A906B}"/>
              </a:ext>
            </a:extLst>
          </p:cNvPr>
          <p:cNvSpPr/>
          <p:nvPr/>
        </p:nvSpPr>
        <p:spPr>
          <a:xfrm>
            <a:off x="14903833" y="14296678"/>
            <a:ext cx="13393283" cy="14477161"/>
          </a:xfrm>
          <a:prstGeom prst="rect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796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5BF351-18D6-D6D6-9421-AAC3F60E62C6}"/>
              </a:ext>
            </a:extLst>
          </p:cNvPr>
          <p:cNvSpPr/>
          <p:nvPr/>
        </p:nvSpPr>
        <p:spPr>
          <a:xfrm>
            <a:off x="643926" y="14323262"/>
            <a:ext cx="13707655" cy="144771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454D3D7F-7B18-0DFB-0715-CD775409F96D}"/>
              </a:ext>
            </a:extLst>
          </p:cNvPr>
          <p:cNvCxnSpPr>
            <a:cxnSpLocks/>
            <a:endCxn id="172" idx="3"/>
          </p:cNvCxnSpPr>
          <p:nvPr/>
        </p:nvCxnSpPr>
        <p:spPr>
          <a:xfrm flipH="1">
            <a:off x="38467504" y="22096333"/>
            <a:ext cx="2854143" cy="64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194">
            <a:extLst>
              <a:ext uri="{FF2B5EF4-FFF2-40B4-BE49-F238E27FC236}">
                <a16:creationId xmlns:a16="http://schemas.microsoft.com/office/drawing/2014/main" id="{07A6189A-0979-4DD9-36C4-DCFD0F460CE4}"/>
              </a:ext>
            </a:extLst>
          </p:cNvPr>
          <p:cNvCxnSpPr>
            <a:cxnSpLocks/>
          </p:cNvCxnSpPr>
          <p:nvPr/>
        </p:nvCxnSpPr>
        <p:spPr>
          <a:xfrm flipV="1">
            <a:off x="41280654" y="21376941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Conector de Seta Reta 193">
            <a:extLst>
              <a:ext uri="{FF2B5EF4-FFF2-40B4-BE49-F238E27FC236}">
                <a16:creationId xmlns:a16="http://schemas.microsoft.com/office/drawing/2014/main" id="{70ED374A-F03B-BD57-290C-ADF0D29128B2}"/>
              </a:ext>
            </a:extLst>
          </p:cNvPr>
          <p:cNvCxnSpPr>
            <a:cxnSpLocks/>
          </p:cNvCxnSpPr>
          <p:nvPr/>
        </p:nvCxnSpPr>
        <p:spPr>
          <a:xfrm>
            <a:off x="41289811" y="22106492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de Seta Reta 190">
            <a:extLst>
              <a:ext uri="{FF2B5EF4-FFF2-40B4-BE49-F238E27FC236}">
                <a16:creationId xmlns:a16="http://schemas.microsoft.com/office/drawing/2014/main" id="{5CF40473-2B2E-D8DF-5402-AB7EB19505D5}"/>
              </a:ext>
            </a:extLst>
          </p:cNvPr>
          <p:cNvCxnSpPr/>
          <p:nvPr/>
        </p:nvCxnSpPr>
        <p:spPr>
          <a:xfrm flipV="1">
            <a:off x="41307813" y="21720948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Conector de Seta Reta 191">
            <a:extLst>
              <a:ext uri="{FF2B5EF4-FFF2-40B4-BE49-F238E27FC236}">
                <a16:creationId xmlns:a16="http://schemas.microsoft.com/office/drawing/2014/main" id="{7382743C-5368-E23B-FE47-CAD1837AF953}"/>
              </a:ext>
            </a:extLst>
          </p:cNvPr>
          <p:cNvCxnSpPr/>
          <p:nvPr/>
        </p:nvCxnSpPr>
        <p:spPr>
          <a:xfrm flipV="1">
            <a:off x="39598566" y="20459116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ector de Seta Reta 192">
            <a:extLst>
              <a:ext uri="{FF2B5EF4-FFF2-40B4-BE49-F238E27FC236}">
                <a16:creationId xmlns:a16="http://schemas.microsoft.com/office/drawing/2014/main" id="{A7C3C382-184C-A950-20B7-B1B3F4FC43F2}"/>
              </a:ext>
            </a:extLst>
          </p:cNvPr>
          <p:cNvCxnSpPr/>
          <p:nvPr/>
        </p:nvCxnSpPr>
        <p:spPr>
          <a:xfrm flipV="1">
            <a:off x="38545750" y="22333211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ector reto 186">
            <a:extLst>
              <a:ext uri="{FF2B5EF4-FFF2-40B4-BE49-F238E27FC236}">
                <a16:creationId xmlns:a16="http://schemas.microsoft.com/office/drawing/2014/main" id="{D2EBD897-867D-B7E6-157F-EC1920CF6DF9}"/>
              </a:ext>
            </a:extLst>
          </p:cNvPr>
          <p:cNvCxnSpPr>
            <a:stCxn id="152" idx="4"/>
          </p:cNvCxnSpPr>
          <p:nvPr/>
        </p:nvCxnSpPr>
        <p:spPr>
          <a:xfrm flipV="1">
            <a:off x="40611063" y="22101534"/>
            <a:ext cx="672407" cy="66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CD7BDE38-8EDA-2CEC-A4D2-8258AB9450FA}"/>
              </a:ext>
            </a:extLst>
          </p:cNvPr>
          <p:cNvCxnSpPr>
            <a:cxnSpLocks/>
          </p:cNvCxnSpPr>
          <p:nvPr/>
        </p:nvCxnSpPr>
        <p:spPr>
          <a:xfrm>
            <a:off x="39587753" y="20843292"/>
            <a:ext cx="1664014" cy="125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0F44E8CB-6465-0B3C-F81F-1DB3242C4686}"/>
              </a:ext>
            </a:extLst>
          </p:cNvPr>
          <p:cNvCxnSpPr>
            <a:cxnSpLocks/>
          </p:cNvCxnSpPr>
          <p:nvPr/>
        </p:nvCxnSpPr>
        <p:spPr>
          <a:xfrm flipV="1">
            <a:off x="26983411" y="22157592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C213B59-6D0A-41BF-E3F4-F2DB2471AC36}"/>
              </a:ext>
            </a:extLst>
          </p:cNvPr>
          <p:cNvCxnSpPr>
            <a:cxnSpLocks/>
          </p:cNvCxnSpPr>
          <p:nvPr/>
        </p:nvCxnSpPr>
        <p:spPr>
          <a:xfrm>
            <a:off x="26983411" y="22875218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835264A-2178-FC84-2135-FFA092FD48BA}"/>
              </a:ext>
            </a:extLst>
          </p:cNvPr>
          <p:cNvCxnSpPr>
            <a:cxnSpLocks/>
          </p:cNvCxnSpPr>
          <p:nvPr/>
        </p:nvCxnSpPr>
        <p:spPr>
          <a:xfrm>
            <a:off x="25975062" y="2102263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16003A4-8714-292E-50A4-34288E4EAC69}"/>
              </a:ext>
            </a:extLst>
          </p:cNvPr>
          <p:cNvCxnSpPr>
            <a:cxnSpLocks/>
          </p:cNvCxnSpPr>
          <p:nvPr/>
        </p:nvCxnSpPr>
        <p:spPr>
          <a:xfrm flipV="1">
            <a:off x="25975062" y="2030500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B2B53F3F-C7B7-C73A-2A31-7B9F56C409DC}"/>
              </a:ext>
            </a:extLst>
          </p:cNvPr>
          <p:cNvSpPr/>
          <p:nvPr/>
        </p:nvSpPr>
        <p:spPr>
          <a:xfrm>
            <a:off x="15511803" y="20838762"/>
            <a:ext cx="8549523" cy="2303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5EE2EDC-38CB-0602-DED0-3ABC0ACF5C16}"/>
              </a:ext>
            </a:extLst>
          </p:cNvPr>
          <p:cNvSpPr txBox="1"/>
          <p:nvPr/>
        </p:nvSpPr>
        <p:spPr>
          <a:xfrm>
            <a:off x="922210" y="2095265"/>
            <a:ext cx="9051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get_pre_processing_input</a:t>
            </a:r>
            <a:r>
              <a:rPr lang="pt-BR" sz="2400" b="1" dirty="0"/>
              <a:t>(</a:t>
            </a:r>
            <a:r>
              <a:rPr lang="pt-BR" sz="2400" b="1" dirty="0" err="1"/>
              <a:t>str</a:t>
            </a:r>
            <a:r>
              <a:rPr lang="pt-BR" sz="2400" b="1" dirty="0"/>
              <a:t>, </a:t>
            </a:r>
            <a:r>
              <a:rPr lang="pt-BR" sz="2400" b="1" dirty="0" err="1"/>
              <a:t>bool</a:t>
            </a:r>
            <a:r>
              <a:rPr lang="pt-BR" sz="2400" b="1" dirty="0"/>
              <a:t>) </a:t>
            </a:r>
            <a:r>
              <a:rPr lang="pt-BR" sz="2400" dirty="0"/>
              <a:t>-&gt; </a:t>
            </a:r>
            <a:r>
              <a:rPr lang="pt-BR" sz="2400" dirty="0" err="1"/>
              <a:t>tuple</a:t>
            </a:r>
            <a:endParaRPr lang="pt-BR" sz="2400" dirty="0"/>
          </a:p>
          <a:p>
            <a:r>
              <a:rPr lang="pt-BR" sz="2400" b="1" dirty="0"/>
              <a:t>===================================================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create_nodes_dataframe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create_elements_dataframe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create_materials_dataframe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create_properties_dataframe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create_loads_dataframe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create_boundary_conditions_dataframe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r>
              <a:rPr lang="pt-BR" sz="2400" dirty="0"/>
              <a:t>====================================================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print_all_dataframes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...)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print_dataframe_configuration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fix_scientific_notation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str</a:t>
            </a:r>
            <a:endParaRPr lang="pt-BR" sz="24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9F2B0F-1CF9-9C0B-D3DE-2544BE4B1003}"/>
              </a:ext>
            </a:extLst>
          </p:cNvPr>
          <p:cNvSpPr/>
          <p:nvPr/>
        </p:nvSpPr>
        <p:spPr>
          <a:xfrm>
            <a:off x="15539292" y="25671997"/>
            <a:ext cx="8471881" cy="216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36ED6E3-DC33-AA63-2B6D-0F557350021D}"/>
              </a:ext>
            </a:extLst>
          </p:cNvPr>
          <p:cNvCxnSpPr>
            <a:cxnSpLocks/>
          </p:cNvCxnSpPr>
          <p:nvPr/>
        </p:nvCxnSpPr>
        <p:spPr>
          <a:xfrm>
            <a:off x="15539337" y="26140271"/>
            <a:ext cx="83629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96C424-6547-7D5A-B5FB-6BA44511FCDE}"/>
              </a:ext>
            </a:extLst>
          </p:cNvPr>
          <p:cNvSpPr txBox="1"/>
          <p:nvPr/>
        </p:nvSpPr>
        <p:spPr>
          <a:xfrm>
            <a:off x="19040480" y="25741735"/>
            <a:ext cx="1711687" cy="36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b="1" i="1" dirty="0" err="1"/>
              <a:t>class</a:t>
            </a:r>
            <a:r>
              <a:rPr lang="pt-BR" sz="1803" b="1" dirty="0"/>
              <a:t> CQUAD4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CC1096D-9497-2578-E50B-44E85307FC38}"/>
              </a:ext>
            </a:extLst>
          </p:cNvPr>
          <p:cNvCxnSpPr>
            <a:cxnSpLocks/>
          </p:cNvCxnSpPr>
          <p:nvPr/>
        </p:nvCxnSpPr>
        <p:spPr>
          <a:xfrm>
            <a:off x="15500665" y="21368807"/>
            <a:ext cx="85024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EA0E632-8D96-1755-CF98-2E033A2444FB}"/>
              </a:ext>
            </a:extLst>
          </p:cNvPr>
          <p:cNvSpPr txBox="1"/>
          <p:nvPr/>
        </p:nvSpPr>
        <p:spPr>
          <a:xfrm>
            <a:off x="15649135" y="21525150"/>
            <a:ext cx="7867731" cy="1757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__(self,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(self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r>
              <a:rPr lang="pt-BR" sz="1803" dirty="0"/>
              <a:t> 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compute_quadrature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compute_shape_functions_derivatives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endParaRPr lang="pt-BR" sz="1803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7C578DB-E8C5-193E-0F16-30944C5ADF45}"/>
              </a:ext>
            </a:extLst>
          </p:cNvPr>
          <p:cNvSpPr txBox="1"/>
          <p:nvPr/>
        </p:nvSpPr>
        <p:spPr>
          <a:xfrm>
            <a:off x="15719338" y="26298895"/>
            <a:ext cx="7867731" cy="1757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__(self,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(self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r>
              <a:rPr lang="pt-BR" sz="1803" dirty="0"/>
              <a:t> 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compute_quadrature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compute_shape_functions_derivatives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endParaRPr lang="pt-BR" sz="1803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1C74927-AA41-903E-2D43-AD9536009EA6}"/>
              </a:ext>
            </a:extLst>
          </p:cNvPr>
          <p:cNvSpPr/>
          <p:nvPr/>
        </p:nvSpPr>
        <p:spPr>
          <a:xfrm>
            <a:off x="5447021" y="20259850"/>
            <a:ext cx="8362932" cy="2035117"/>
          </a:xfrm>
          <a:prstGeom prst="rect">
            <a:avLst/>
          </a:prstGeom>
          <a:solidFill>
            <a:srgbClr val="DC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8A5DF1A-C9E7-65FF-7DD0-FFB74DFE223B}"/>
              </a:ext>
            </a:extLst>
          </p:cNvPr>
          <p:cNvSpPr txBox="1"/>
          <p:nvPr/>
        </p:nvSpPr>
        <p:spPr>
          <a:xfrm>
            <a:off x="5516093" y="20935261"/>
            <a:ext cx="7875361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b="1" dirty="0"/>
              <a:t>(</a:t>
            </a:r>
            <a:r>
              <a:rPr lang="pt-BR" sz="1803" b="1" i="1" dirty="0"/>
              <a:t>self</a:t>
            </a:r>
            <a:r>
              <a:rPr lang="pt-BR" sz="1803" b="1" dirty="0"/>
              <a:t>) -&gt; </a:t>
            </a:r>
            <a:r>
              <a:rPr lang="pt-BR" sz="1803" b="1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compute_local_stiffness_matrix_cbar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compute_transformation_matrix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7228368-E311-4067-9E86-B6CA7D1BD5F3}"/>
              </a:ext>
            </a:extLst>
          </p:cNvPr>
          <p:cNvSpPr/>
          <p:nvPr/>
        </p:nvSpPr>
        <p:spPr>
          <a:xfrm>
            <a:off x="5409890" y="25839485"/>
            <a:ext cx="8362932" cy="2043132"/>
          </a:xfrm>
          <a:prstGeom prst="rect">
            <a:avLst/>
          </a:prstGeom>
          <a:solidFill>
            <a:srgbClr val="DCEAF7"/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66A5007-7C96-ADB3-5636-2C390A538D77}"/>
              </a:ext>
            </a:extLst>
          </p:cNvPr>
          <p:cNvSpPr txBox="1"/>
          <p:nvPr/>
        </p:nvSpPr>
        <p:spPr>
          <a:xfrm>
            <a:off x="5478962" y="26514896"/>
            <a:ext cx="7875361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b="1" dirty="0"/>
              <a:t>(</a:t>
            </a:r>
            <a:r>
              <a:rPr lang="pt-BR" sz="1803" b="1" i="1" dirty="0"/>
              <a:t>self</a:t>
            </a:r>
            <a:r>
              <a:rPr lang="pt-BR" sz="1803" b="1" dirty="0"/>
              <a:t>) -&gt; </a:t>
            </a:r>
            <a:r>
              <a:rPr lang="pt-BR" sz="1803" b="1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compute_local_stiffness_matrix_cbar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compute_transformation_matrix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6A4BF5DD-3A9C-469A-C350-E8210E9D2014}"/>
              </a:ext>
            </a:extLst>
          </p:cNvPr>
          <p:cNvSpPr/>
          <p:nvPr/>
        </p:nvSpPr>
        <p:spPr>
          <a:xfrm>
            <a:off x="24935400" y="21022633"/>
            <a:ext cx="2057024" cy="185109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97630FD-867C-C362-ACA6-56DD5A394DF4}"/>
              </a:ext>
            </a:extLst>
          </p:cNvPr>
          <p:cNvSpPr/>
          <p:nvPr/>
        </p:nvSpPr>
        <p:spPr>
          <a:xfrm>
            <a:off x="25909692" y="20957260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862A248E-1902-2FAC-C26F-24CCE36A1821}"/>
              </a:ext>
            </a:extLst>
          </p:cNvPr>
          <p:cNvSpPr/>
          <p:nvPr/>
        </p:nvSpPr>
        <p:spPr>
          <a:xfrm>
            <a:off x="26917994" y="22807125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FAA9DAED-CCE3-C35F-A3C4-FA1039D639E8}"/>
                  </a:ext>
                </a:extLst>
              </p:cNvPr>
              <p:cNvSpPr txBox="1"/>
              <p:nvPr/>
            </p:nvSpPr>
            <p:spPr>
              <a:xfrm>
                <a:off x="26462317" y="2064948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FAA9DAED-CCE3-C35F-A3C4-FA1039D63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317" y="20649482"/>
                <a:ext cx="530861" cy="307648"/>
              </a:xfrm>
              <a:prstGeom prst="rect">
                <a:avLst/>
              </a:prstGeom>
              <a:blipFill>
                <a:blip r:embed="rId3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EF52F25-4754-18EB-DAAA-AFE11455BD2C}"/>
                  </a:ext>
                </a:extLst>
              </p:cNvPr>
              <p:cNvSpPr txBox="1"/>
              <p:nvPr/>
            </p:nvSpPr>
            <p:spPr>
              <a:xfrm>
                <a:off x="25504995" y="2026167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EF52F25-4754-18EB-DAAA-AFE11455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995" y="20261670"/>
                <a:ext cx="530861" cy="307648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83FB1BD7-4BD1-DA83-825E-46E55318B245}"/>
              </a:ext>
            </a:extLst>
          </p:cNvPr>
          <p:cNvCxnSpPr>
            <a:cxnSpLocks/>
          </p:cNvCxnSpPr>
          <p:nvPr/>
        </p:nvCxnSpPr>
        <p:spPr>
          <a:xfrm>
            <a:off x="24917733" y="22866609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0960893-3D30-81CF-6F1A-10C586C42123}"/>
              </a:ext>
            </a:extLst>
          </p:cNvPr>
          <p:cNvCxnSpPr>
            <a:cxnSpLocks/>
          </p:cNvCxnSpPr>
          <p:nvPr/>
        </p:nvCxnSpPr>
        <p:spPr>
          <a:xfrm flipV="1">
            <a:off x="24917733" y="22148983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9783C11C-3D46-1EB3-B0A3-20BD170C440C}"/>
              </a:ext>
            </a:extLst>
          </p:cNvPr>
          <p:cNvSpPr/>
          <p:nvPr/>
        </p:nvSpPr>
        <p:spPr>
          <a:xfrm>
            <a:off x="24852363" y="2280123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2DEB9E6B-3B9B-CA4E-6634-C1EB664413DA}"/>
                  </a:ext>
                </a:extLst>
              </p:cNvPr>
              <p:cNvSpPr txBox="1"/>
              <p:nvPr/>
            </p:nvSpPr>
            <p:spPr>
              <a:xfrm>
                <a:off x="25404988" y="2249346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2DEB9E6B-3B9B-CA4E-6634-C1EB6644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4988" y="22493460"/>
                <a:ext cx="530861" cy="307648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C9B6CAC-8B5D-B2E0-C04E-5D16FFE880CF}"/>
                  </a:ext>
                </a:extLst>
              </p:cNvPr>
              <p:cNvSpPr txBox="1"/>
              <p:nvPr/>
            </p:nvSpPr>
            <p:spPr>
              <a:xfrm>
                <a:off x="24484801" y="2223701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C9B6CAC-8B5D-B2E0-C04E-5D16FFE8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4801" y="22237018"/>
                <a:ext cx="530861" cy="307648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53B5726-0263-EFC8-E06F-A2792C134BCA}"/>
                  </a:ext>
                </a:extLst>
              </p:cNvPr>
              <p:cNvSpPr txBox="1"/>
              <p:nvPr/>
            </p:nvSpPr>
            <p:spPr>
              <a:xfrm>
                <a:off x="27470666" y="22502069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53B5726-0263-EFC8-E06F-A2792C134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666" y="22502069"/>
                <a:ext cx="530861" cy="307648"/>
              </a:xfrm>
              <a:prstGeom prst="rect">
                <a:avLst/>
              </a:prstGeom>
              <a:blipFill>
                <a:blip r:embed="rId7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DADA4A79-1296-0B6C-9E1F-BEA3EE8E69A5}"/>
                  </a:ext>
                </a:extLst>
              </p:cNvPr>
              <p:cNvSpPr txBox="1"/>
              <p:nvPr/>
            </p:nvSpPr>
            <p:spPr>
              <a:xfrm>
                <a:off x="26925140" y="2209221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DADA4A79-1296-0B6C-9E1F-BEA3EE8E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140" y="22092218"/>
                <a:ext cx="530861" cy="307648"/>
              </a:xfrm>
              <a:prstGeom prst="rect">
                <a:avLst/>
              </a:prstGeom>
              <a:blipFill>
                <a:blip r:embed="rId8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tângulo 74">
            <a:extLst>
              <a:ext uri="{FF2B5EF4-FFF2-40B4-BE49-F238E27FC236}">
                <a16:creationId xmlns:a16="http://schemas.microsoft.com/office/drawing/2014/main" id="{4B3D9D95-302C-23DD-6744-2CA24A7009D8}"/>
              </a:ext>
            </a:extLst>
          </p:cNvPr>
          <p:cNvSpPr/>
          <p:nvPr/>
        </p:nvSpPr>
        <p:spPr>
          <a:xfrm>
            <a:off x="24825117" y="25839485"/>
            <a:ext cx="2188620" cy="1799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21F72911-FAD9-613E-B5FF-850257C6F65C}"/>
              </a:ext>
            </a:extLst>
          </p:cNvPr>
          <p:cNvCxnSpPr>
            <a:cxnSpLocks/>
          </p:cNvCxnSpPr>
          <p:nvPr/>
        </p:nvCxnSpPr>
        <p:spPr>
          <a:xfrm flipV="1">
            <a:off x="27013783" y="26880043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1EF058C6-5DF1-E06E-323A-2CB46EDF4629}"/>
              </a:ext>
            </a:extLst>
          </p:cNvPr>
          <p:cNvCxnSpPr>
            <a:cxnSpLocks/>
          </p:cNvCxnSpPr>
          <p:nvPr/>
        </p:nvCxnSpPr>
        <p:spPr>
          <a:xfrm>
            <a:off x="27013783" y="27597669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FAFB1F83-A1B6-2448-5E0B-9F3D619BB6C1}"/>
              </a:ext>
            </a:extLst>
          </p:cNvPr>
          <p:cNvSpPr/>
          <p:nvPr/>
        </p:nvSpPr>
        <p:spPr>
          <a:xfrm>
            <a:off x="26948366" y="27529576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05F7A114-0683-46F5-BD1E-F7F8F5875D81}"/>
                  </a:ext>
                </a:extLst>
              </p:cNvPr>
              <p:cNvSpPr txBox="1"/>
              <p:nvPr/>
            </p:nvSpPr>
            <p:spPr>
              <a:xfrm>
                <a:off x="27435664" y="2714075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05F7A114-0683-46F5-BD1E-F7F8F5875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64" y="27140751"/>
                <a:ext cx="530861" cy="307648"/>
              </a:xfrm>
              <a:prstGeom prst="rect">
                <a:avLst/>
              </a:prstGeom>
              <a:blipFill>
                <a:blip r:embed="rId9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811AA340-85A2-D01A-EA4D-B14DDAF714AF}"/>
                  </a:ext>
                </a:extLst>
              </p:cNvPr>
              <p:cNvSpPr txBox="1"/>
              <p:nvPr/>
            </p:nvSpPr>
            <p:spPr>
              <a:xfrm>
                <a:off x="26977323" y="26908466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811AA340-85A2-D01A-EA4D-B14DDAF71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323" y="26908466"/>
                <a:ext cx="530861" cy="307648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DF317EBA-4D39-1C31-204F-8F2EAE1B1CC8}"/>
              </a:ext>
            </a:extLst>
          </p:cNvPr>
          <p:cNvCxnSpPr>
            <a:cxnSpLocks/>
          </p:cNvCxnSpPr>
          <p:nvPr/>
        </p:nvCxnSpPr>
        <p:spPr>
          <a:xfrm flipV="1">
            <a:off x="27020929" y="2512397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207284E1-44D3-8EB9-4E71-B83CEEAEA3B3}"/>
              </a:ext>
            </a:extLst>
          </p:cNvPr>
          <p:cNvCxnSpPr>
            <a:cxnSpLocks/>
          </p:cNvCxnSpPr>
          <p:nvPr/>
        </p:nvCxnSpPr>
        <p:spPr>
          <a:xfrm>
            <a:off x="27020929" y="2584160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75C40061-4715-941D-1C7B-3680B22561FB}"/>
              </a:ext>
            </a:extLst>
          </p:cNvPr>
          <p:cNvSpPr/>
          <p:nvPr/>
        </p:nvSpPr>
        <p:spPr>
          <a:xfrm>
            <a:off x="26955512" y="2577350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2F097BE2-5978-367B-2C1E-6CDA78DF3C93}"/>
                  </a:ext>
                </a:extLst>
              </p:cNvPr>
              <p:cNvSpPr txBox="1"/>
              <p:nvPr/>
            </p:nvSpPr>
            <p:spPr>
              <a:xfrm>
                <a:off x="27442810" y="2538468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2F097BE2-5978-367B-2C1E-6CDA78D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810" y="25384683"/>
                <a:ext cx="530861" cy="307648"/>
              </a:xfrm>
              <a:prstGeom prst="rect">
                <a:avLst/>
              </a:prstGeom>
              <a:blipFill>
                <a:blip r:embed="rId1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5C9D43FC-BB90-A280-5837-09B36588BAB5}"/>
                  </a:ext>
                </a:extLst>
              </p:cNvPr>
              <p:cNvSpPr txBox="1"/>
              <p:nvPr/>
            </p:nvSpPr>
            <p:spPr>
              <a:xfrm>
                <a:off x="27013738" y="2505860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5C9D43FC-BB90-A280-5837-09B36588B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3738" y="25058601"/>
                <a:ext cx="530861" cy="307648"/>
              </a:xfrm>
              <a:prstGeom prst="rect">
                <a:avLst/>
              </a:prstGeom>
              <a:blipFill>
                <a:blip r:embed="rId1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CEAEEFDB-07C2-1F6B-52EE-D7B6802EEE62}"/>
              </a:ext>
            </a:extLst>
          </p:cNvPr>
          <p:cNvCxnSpPr>
            <a:cxnSpLocks/>
          </p:cNvCxnSpPr>
          <p:nvPr/>
        </p:nvCxnSpPr>
        <p:spPr>
          <a:xfrm flipV="1">
            <a:off x="24825164" y="2512397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3B27D30A-7C71-5304-061D-0EB11FD9B516}"/>
              </a:ext>
            </a:extLst>
          </p:cNvPr>
          <p:cNvCxnSpPr>
            <a:cxnSpLocks/>
          </p:cNvCxnSpPr>
          <p:nvPr/>
        </p:nvCxnSpPr>
        <p:spPr>
          <a:xfrm>
            <a:off x="24825164" y="2584160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F55ABC6D-1216-B143-35DD-72B76789DA38}"/>
              </a:ext>
            </a:extLst>
          </p:cNvPr>
          <p:cNvSpPr/>
          <p:nvPr/>
        </p:nvSpPr>
        <p:spPr>
          <a:xfrm>
            <a:off x="24759747" y="2577350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30E0D32-5CC4-032F-96B4-224885867DBC}"/>
                  </a:ext>
                </a:extLst>
              </p:cNvPr>
              <p:cNvSpPr txBox="1"/>
              <p:nvPr/>
            </p:nvSpPr>
            <p:spPr>
              <a:xfrm>
                <a:off x="25312419" y="2546845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30E0D32-5CC4-032F-96B4-224885867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2419" y="25468452"/>
                <a:ext cx="530861" cy="307648"/>
              </a:xfrm>
              <a:prstGeom prst="rect">
                <a:avLst/>
              </a:prstGeom>
              <a:blipFill>
                <a:blip r:embed="rId1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6BF5AE17-47B7-468E-8FD7-41E416685FC7}"/>
                  </a:ext>
                </a:extLst>
              </p:cNvPr>
              <p:cNvSpPr txBox="1"/>
              <p:nvPr/>
            </p:nvSpPr>
            <p:spPr>
              <a:xfrm>
                <a:off x="24766893" y="2505860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6BF5AE17-47B7-468E-8FD7-41E416685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893" y="25058601"/>
                <a:ext cx="530861" cy="307648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45286367-C354-CFD6-32F9-DE920700ED2B}"/>
              </a:ext>
            </a:extLst>
          </p:cNvPr>
          <p:cNvCxnSpPr>
            <a:cxnSpLocks/>
          </p:cNvCxnSpPr>
          <p:nvPr/>
        </p:nvCxnSpPr>
        <p:spPr>
          <a:xfrm flipV="1">
            <a:off x="24816599" y="26921586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D47B6AD5-6AED-F870-3120-54ACF1952A8A}"/>
              </a:ext>
            </a:extLst>
          </p:cNvPr>
          <p:cNvCxnSpPr>
            <a:cxnSpLocks/>
          </p:cNvCxnSpPr>
          <p:nvPr/>
        </p:nvCxnSpPr>
        <p:spPr>
          <a:xfrm>
            <a:off x="24816599" y="27639212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8EC0E902-D5BD-873C-1F65-32272882B3E1}"/>
              </a:ext>
            </a:extLst>
          </p:cNvPr>
          <p:cNvSpPr/>
          <p:nvPr/>
        </p:nvSpPr>
        <p:spPr>
          <a:xfrm>
            <a:off x="24751182" y="2757111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B6CCDAF4-985B-B481-A2C4-3D0C977D2846}"/>
                  </a:ext>
                </a:extLst>
              </p:cNvPr>
              <p:cNvSpPr txBox="1"/>
              <p:nvPr/>
            </p:nvSpPr>
            <p:spPr>
              <a:xfrm>
                <a:off x="25248775" y="2724030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B6CCDAF4-985B-B481-A2C4-3D0C977D2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775" y="27240301"/>
                <a:ext cx="530861" cy="307648"/>
              </a:xfrm>
              <a:prstGeom prst="rect">
                <a:avLst/>
              </a:prstGeom>
              <a:blipFill>
                <a:blip r:embed="rId1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9765E96B-2B53-2600-0EA4-35E58D39255A}"/>
                  </a:ext>
                </a:extLst>
              </p:cNvPr>
              <p:cNvSpPr txBox="1"/>
              <p:nvPr/>
            </p:nvSpPr>
            <p:spPr>
              <a:xfrm>
                <a:off x="24758328" y="2685621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9765E96B-2B53-2600-0EA4-35E58D392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8328" y="26856212"/>
                <a:ext cx="530861" cy="307648"/>
              </a:xfrm>
              <a:prstGeom prst="rect">
                <a:avLst/>
              </a:prstGeom>
              <a:blipFill>
                <a:blip r:embed="rId1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054975DD-CC7E-ABC2-D7A6-CE36D2081254}"/>
              </a:ext>
            </a:extLst>
          </p:cNvPr>
          <p:cNvCxnSpPr/>
          <p:nvPr/>
        </p:nvCxnSpPr>
        <p:spPr>
          <a:xfrm flipV="1">
            <a:off x="1651610" y="20704424"/>
            <a:ext cx="2026463" cy="1416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4F7E8CB5-0755-515E-051C-62AFC76F56A8}"/>
              </a:ext>
            </a:extLst>
          </p:cNvPr>
          <p:cNvCxnSpPr>
            <a:cxnSpLocks/>
          </p:cNvCxnSpPr>
          <p:nvPr/>
        </p:nvCxnSpPr>
        <p:spPr>
          <a:xfrm flipV="1">
            <a:off x="1614747" y="21444696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B198C804-77C7-A743-6FA9-544DF039FFFF}"/>
              </a:ext>
            </a:extLst>
          </p:cNvPr>
          <p:cNvCxnSpPr>
            <a:cxnSpLocks/>
          </p:cNvCxnSpPr>
          <p:nvPr/>
        </p:nvCxnSpPr>
        <p:spPr>
          <a:xfrm>
            <a:off x="1614747" y="22162322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EE1077E0-97C6-4410-FEA3-66033BC4571E}"/>
              </a:ext>
            </a:extLst>
          </p:cNvPr>
          <p:cNvSpPr/>
          <p:nvPr/>
        </p:nvSpPr>
        <p:spPr>
          <a:xfrm>
            <a:off x="1549328" y="2209422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0C8D3C54-6DE0-2652-0160-1762B0C46A16}"/>
                  </a:ext>
                </a:extLst>
              </p:cNvPr>
              <p:cNvSpPr txBox="1"/>
              <p:nvPr/>
            </p:nvSpPr>
            <p:spPr>
              <a:xfrm>
                <a:off x="2102000" y="2178917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0C8D3C54-6DE0-2652-0160-1762B0C46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00" y="21789173"/>
                <a:ext cx="530861" cy="307648"/>
              </a:xfrm>
              <a:prstGeom prst="rect">
                <a:avLst/>
              </a:prstGeom>
              <a:blipFill>
                <a:blip r:embed="rId17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31DB73DB-64DD-270A-D872-C06F6BC92DA5}"/>
                  </a:ext>
                </a:extLst>
              </p:cNvPr>
              <p:cNvSpPr txBox="1"/>
              <p:nvPr/>
            </p:nvSpPr>
            <p:spPr>
              <a:xfrm>
                <a:off x="1556474" y="2137932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31DB73DB-64DD-270A-D872-C06F6BC92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74" y="21379322"/>
                <a:ext cx="530861" cy="307648"/>
              </a:xfrm>
              <a:prstGeom prst="rect">
                <a:avLst/>
              </a:prstGeom>
              <a:blipFill>
                <a:blip r:embed="rId18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401BF962-5FDB-6E1C-5802-E3DFE57C8187}"/>
              </a:ext>
            </a:extLst>
          </p:cNvPr>
          <p:cNvCxnSpPr>
            <a:cxnSpLocks/>
          </p:cNvCxnSpPr>
          <p:nvPr/>
        </p:nvCxnSpPr>
        <p:spPr>
          <a:xfrm>
            <a:off x="3669833" y="20701532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Elipse 104">
            <a:extLst>
              <a:ext uri="{FF2B5EF4-FFF2-40B4-BE49-F238E27FC236}">
                <a16:creationId xmlns:a16="http://schemas.microsoft.com/office/drawing/2014/main" id="{B8373EC1-832C-82C8-2691-4FEE5612C15A}"/>
              </a:ext>
            </a:extLst>
          </p:cNvPr>
          <p:cNvSpPr/>
          <p:nvPr/>
        </p:nvSpPr>
        <p:spPr>
          <a:xfrm>
            <a:off x="3604415" y="2063343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DDD89F65-7B9D-A9F5-1998-1E5BC8379A19}"/>
                  </a:ext>
                </a:extLst>
              </p:cNvPr>
              <p:cNvSpPr txBox="1"/>
              <p:nvPr/>
            </p:nvSpPr>
            <p:spPr>
              <a:xfrm>
                <a:off x="4157087" y="2032838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DDD89F65-7B9D-A9F5-1998-1E5BC8379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87" y="20328383"/>
                <a:ext cx="530861" cy="307648"/>
              </a:xfrm>
              <a:prstGeom prst="rect">
                <a:avLst/>
              </a:prstGeom>
              <a:blipFill>
                <a:blip r:embed="rId1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7F84EEAF-8787-4D0C-D1AA-BED2CACA0E9C}"/>
                  </a:ext>
                </a:extLst>
              </p:cNvPr>
              <p:cNvSpPr txBox="1"/>
              <p:nvPr/>
            </p:nvSpPr>
            <p:spPr>
              <a:xfrm>
                <a:off x="3097955" y="19848699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7F84EEAF-8787-4D0C-D1AA-BED2CACA0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955" y="19848699"/>
                <a:ext cx="530861" cy="307648"/>
              </a:xfrm>
              <a:prstGeom prst="rect">
                <a:avLst/>
              </a:prstGeom>
              <a:blipFill>
                <a:blip r:embed="rId20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79F2B738-0EBC-58E5-E0EF-1685081AFB5B}"/>
              </a:ext>
            </a:extLst>
          </p:cNvPr>
          <p:cNvCxnSpPr/>
          <p:nvPr/>
        </p:nvCxnSpPr>
        <p:spPr>
          <a:xfrm flipV="1">
            <a:off x="1826829" y="26424926"/>
            <a:ext cx="2026463" cy="1416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7F243307-A1DA-5BBD-1730-EA89FA14E60A}"/>
              </a:ext>
            </a:extLst>
          </p:cNvPr>
          <p:cNvCxnSpPr>
            <a:cxnSpLocks/>
          </p:cNvCxnSpPr>
          <p:nvPr/>
        </p:nvCxnSpPr>
        <p:spPr>
          <a:xfrm flipV="1">
            <a:off x="1826875" y="2712699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F49A918F-75AB-3F03-8819-8D728C121983}"/>
              </a:ext>
            </a:extLst>
          </p:cNvPr>
          <p:cNvCxnSpPr>
            <a:cxnSpLocks/>
          </p:cNvCxnSpPr>
          <p:nvPr/>
        </p:nvCxnSpPr>
        <p:spPr>
          <a:xfrm>
            <a:off x="1826875" y="2784462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Elipse 124">
            <a:extLst>
              <a:ext uri="{FF2B5EF4-FFF2-40B4-BE49-F238E27FC236}">
                <a16:creationId xmlns:a16="http://schemas.microsoft.com/office/drawing/2014/main" id="{F65C8B7D-F27F-8DB5-537B-6399B19A40A9}"/>
              </a:ext>
            </a:extLst>
          </p:cNvPr>
          <p:cNvSpPr/>
          <p:nvPr/>
        </p:nvSpPr>
        <p:spPr>
          <a:xfrm>
            <a:off x="1761456" y="2777652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ixaDeTexto 125">
                <a:extLst>
                  <a:ext uri="{FF2B5EF4-FFF2-40B4-BE49-F238E27FC236}">
                    <a16:creationId xmlns:a16="http://schemas.microsoft.com/office/drawing/2014/main" id="{BFF48F2B-37BD-EC4E-C9D8-1DF1E76910EE}"/>
                  </a:ext>
                </a:extLst>
              </p:cNvPr>
              <p:cNvSpPr txBox="1"/>
              <p:nvPr/>
            </p:nvSpPr>
            <p:spPr>
              <a:xfrm>
                <a:off x="2343435" y="2749035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26" name="CaixaDeTexto 125">
                <a:extLst>
                  <a:ext uri="{FF2B5EF4-FFF2-40B4-BE49-F238E27FC236}">
                    <a16:creationId xmlns:a16="http://schemas.microsoft.com/office/drawing/2014/main" id="{BFF48F2B-37BD-EC4E-C9D8-1DF1E7691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35" y="27490353"/>
                <a:ext cx="530861" cy="307648"/>
              </a:xfrm>
              <a:prstGeom prst="rect">
                <a:avLst/>
              </a:prstGeom>
              <a:blipFill>
                <a:blip r:embed="rId2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974D07CD-5319-9417-2BFD-5BA673EB5084}"/>
                  </a:ext>
                </a:extLst>
              </p:cNvPr>
              <p:cNvSpPr txBox="1"/>
              <p:nvPr/>
            </p:nvSpPr>
            <p:spPr>
              <a:xfrm>
                <a:off x="1704950" y="2688557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974D07CD-5319-9417-2BFD-5BA673EB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50" y="26885578"/>
                <a:ext cx="530861" cy="307648"/>
              </a:xfrm>
              <a:prstGeom prst="rect">
                <a:avLst/>
              </a:prstGeom>
              <a:blipFill>
                <a:blip r:embed="rId22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5DC0A2B8-35B1-B3D2-0835-FDB21AA146A4}"/>
              </a:ext>
            </a:extLst>
          </p:cNvPr>
          <p:cNvCxnSpPr>
            <a:cxnSpLocks/>
          </p:cNvCxnSpPr>
          <p:nvPr/>
        </p:nvCxnSpPr>
        <p:spPr>
          <a:xfrm flipV="1">
            <a:off x="3866414" y="25689457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E5FC2938-B838-128C-7617-2553FCF701A4}"/>
              </a:ext>
            </a:extLst>
          </p:cNvPr>
          <p:cNvCxnSpPr>
            <a:cxnSpLocks/>
          </p:cNvCxnSpPr>
          <p:nvPr/>
        </p:nvCxnSpPr>
        <p:spPr>
          <a:xfrm>
            <a:off x="3866414" y="26407083"/>
            <a:ext cx="834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328CA190-0B37-804F-3D2D-8675AB53F64F}"/>
              </a:ext>
            </a:extLst>
          </p:cNvPr>
          <p:cNvSpPr/>
          <p:nvPr/>
        </p:nvSpPr>
        <p:spPr>
          <a:xfrm>
            <a:off x="3800995" y="26338990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aixaDeTexto 130">
                <a:extLst>
                  <a:ext uri="{FF2B5EF4-FFF2-40B4-BE49-F238E27FC236}">
                    <a16:creationId xmlns:a16="http://schemas.microsoft.com/office/drawing/2014/main" id="{89606C75-1035-A9FE-E04E-9E7046DA6215}"/>
                  </a:ext>
                </a:extLst>
              </p:cNvPr>
              <p:cNvSpPr txBox="1"/>
              <p:nvPr/>
            </p:nvSpPr>
            <p:spPr>
              <a:xfrm>
                <a:off x="4522258" y="26425509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31" name="CaixaDeTexto 130">
                <a:extLst>
                  <a:ext uri="{FF2B5EF4-FFF2-40B4-BE49-F238E27FC236}">
                    <a16:creationId xmlns:a16="http://schemas.microsoft.com/office/drawing/2014/main" id="{89606C75-1035-A9FE-E04E-9E7046DA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258" y="26425509"/>
                <a:ext cx="530861" cy="307648"/>
              </a:xfrm>
              <a:prstGeom prst="rect">
                <a:avLst/>
              </a:prstGeom>
              <a:blipFill>
                <a:blip r:embed="rId2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aixaDeTexto 131">
                <a:extLst>
                  <a:ext uri="{FF2B5EF4-FFF2-40B4-BE49-F238E27FC236}">
                    <a16:creationId xmlns:a16="http://schemas.microsoft.com/office/drawing/2014/main" id="{8EBF99E1-D579-8618-C19B-A820521F959E}"/>
                  </a:ext>
                </a:extLst>
              </p:cNvPr>
              <p:cNvSpPr txBox="1"/>
              <p:nvPr/>
            </p:nvSpPr>
            <p:spPr>
              <a:xfrm>
                <a:off x="3356895" y="25568524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32" name="CaixaDeTexto 131">
                <a:extLst>
                  <a:ext uri="{FF2B5EF4-FFF2-40B4-BE49-F238E27FC236}">
                    <a16:creationId xmlns:a16="http://schemas.microsoft.com/office/drawing/2014/main" id="{8EBF99E1-D579-8618-C19B-A820521F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95" y="25568524"/>
                <a:ext cx="530861" cy="307648"/>
              </a:xfrm>
              <a:prstGeom prst="rect">
                <a:avLst/>
              </a:prstGeom>
              <a:blipFill>
                <a:blip r:embed="rId2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63C80347-63D0-3A05-83B4-4860B48ADF2A}"/>
                  </a:ext>
                </a:extLst>
              </p:cNvPr>
              <p:cNvSpPr txBox="1"/>
              <p:nvPr/>
            </p:nvSpPr>
            <p:spPr>
              <a:xfrm>
                <a:off x="4042612" y="25937713"/>
                <a:ext cx="27552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799" dirty="0"/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63C80347-63D0-3A05-83B4-4860B48AD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2" y="25937713"/>
                <a:ext cx="275525" cy="276871"/>
              </a:xfrm>
              <a:prstGeom prst="rect">
                <a:avLst/>
              </a:prstGeom>
              <a:blipFill>
                <a:blip r:embed="rId25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9D8379E0-2BFE-0F69-65E7-4FD41617A09F}"/>
              </a:ext>
            </a:extLst>
          </p:cNvPr>
          <p:cNvSpPr txBox="1"/>
          <p:nvPr/>
        </p:nvSpPr>
        <p:spPr>
          <a:xfrm>
            <a:off x="25086171" y="23046884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086D99C8-8BEA-4652-5AA5-2FC2C4C34A18}"/>
              </a:ext>
            </a:extLst>
          </p:cNvPr>
          <p:cNvSpPr txBox="1"/>
          <p:nvPr/>
        </p:nvSpPr>
        <p:spPr>
          <a:xfrm>
            <a:off x="24829485" y="27911812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4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0450F27-E742-F24E-0244-4B15F382A9BC}"/>
              </a:ext>
            </a:extLst>
          </p:cNvPr>
          <p:cNvSpPr txBox="1"/>
          <p:nvPr/>
        </p:nvSpPr>
        <p:spPr>
          <a:xfrm>
            <a:off x="1039017" y="20159856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73067EEA-638C-2D04-5C55-AEDC34154610}"/>
              </a:ext>
            </a:extLst>
          </p:cNvPr>
          <p:cNvSpPr txBox="1"/>
          <p:nvPr/>
        </p:nvSpPr>
        <p:spPr>
          <a:xfrm>
            <a:off x="955194" y="25789512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8B18099-3636-DD85-FA38-E55D52A2DBEE}"/>
              </a:ext>
            </a:extLst>
          </p:cNvPr>
          <p:cNvCxnSpPr>
            <a:cxnSpLocks/>
          </p:cNvCxnSpPr>
          <p:nvPr/>
        </p:nvCxnSpPr>
        <p:spPr>
          <a:xfrm flipV="1">
            <a:off x="3704269" y="16161271"/>
            <a:ext cx="793658" cy="560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D766BBE9-7415-7EB3-73F5-34C05144365A}"/>
              </a:ext>
            </a:extLst>
          </p:cNvPr>
          <p:cNvSpPr/>
          <p:nvPr/>
        </p:nvSpPr>
        <p:spPr>
          <a:xfrm>
            <a:off x="5447021" y="16224285"/>
            <a:ext cx="8362932" cy="19680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A996091-2625-9BC1-B2D1-87F11A9437C3}"/>
              </a:ext>
            </a:extLst>
          </p:cNvPr>
          <p:cNvCxnSpPr>
            <a:cxnSpLocks/>
          </p:cNvCxnSpPr>
          <p:nvPr/>
        </p:nvCxnSpPr>
        <p:spPr>
          <a:xfrm>
            <a:off x="5437962" y="16779302"/>
            <a:ext cx="83629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30FEDF5-FDA0-2DC6-ED5E-3C96632164CB}"/>
              </a:ext>
            </a:extLst>
          </p:cNvPr>
          <p:cNvSpPr txBox="1"/>
          <p:nvPr/>
        </p:nvSpPr>
        <p:spPr>
          <a:xfrm>
            <a:off x="5516093" y="16899697"/>
            <a:ext cx="7875361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b="1" dirty="0"/>
              <a:t>(</a:t>
            </a:r>
            <a:r>
              <a:rPr lang="pt-BR" sz="1803" b="1" i="1" dirty="0"/>
              <a:t>self</a:t>
            </a:r>
            <a:r>
              <a:rPr lang="pt-BR" sz="1803" b="1" dirty="0"/>
              <a:t>) -&gt; </a:t>
            </a:r>
            <a:r>
              <a:rPr lang="pt-BR" sz="1803" b="1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compute_local_stiffness_matrix_cbar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compute_transformation_matrix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8F9B3CC4-047C-2925-A866-7C0D9DDC1381}"/>
              </a:ext>
            </a:extLst>
          </p:cNvPr>
          <p:cNvCxnSpPr/>
          <p:nvPr/>
        </p:nvCxnSpPr>
        <p:spPr>
          <a:xfrm flipV="1">
            <a:off x="1603421" y="16784776"/>
            <a:ext cx="2026463" cy="1416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6658BDF-6440-5E8D-B8C0-39AFB4DB0DF5}"/>
              </a:ext>
            </a:extLst>
          </p:cNvPr>
          <p:cNvCxnSpPr>
            <a:cxnSpLocks/>
          </p:cNvCxnSpPr>
          <p:nvPr/>
        </p:nvCxnSpPr>
        <p:spPr>
          <a:xfrm flipV="1">
            <a:off x="1603467" y="1748684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3AA2FD66-FA86-93C6-8E66-E49D374B07B2}"/>
              </a:ext>
            </a:extLst>
          </p:cNvPr>
          <p:cNvCxnSpPr>
            <a:cxnSpLocks/>
          </p:cNvCxnSpPr>
          <p:nvPr/>
        </p:nvCxnSpPr>
        <p:spPr>
          <a:xfrm>
            <a:off x="1603467" y="1820447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5F7A7A98-4B56-A895-523D-7D8248C10AD1}"/>
              </a:ext>
            </a:extLst>
          </p:cNvPr>
          <p:cNvSpPr/>
          <p:nvPr/>
        </p:nvSpPr>
        <p:spPr>
          <a:xfrm>
            <a:off x="1538048" y="1813637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D8A80B4F-72DD-2A8B-138A-CE0FAE630298}"/>
                  </a:ext>
                </a:extLst>
              </p:cNvPr>
              <p:cNvSpPr txBox="1"/>
              <p:nvPr/>
            </p:nvSpPr>
            <p:spPr>
              <a:xfrm>
                <a:off x="2120027" y="1785020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D8A80B4F-72DD-2A8B-138A-CE0FAE63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7" y="17850203"/>
                <a:ext cx="530861" cy="307648"/>
              </a:xfrm>
              <a:prstGeom prst="rect">
                <a:avLst/>
              </a:prstGeom>
              <a:blipFill>
                <a:blip r:embed="rId2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787217DE-0054-8E06-B36F-64A619390521}"/>
                  </a:ext>
                </a:extLst>
              </p:cNvPr>
              <p:cNvSpPr txBox="1"/>
              <p:nvPr/>
            </p:nvSpPr>
            <p:spPr>
              <a:xfrm>
                <a:off x="1481542" y="1724542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787217DE-0054-8E06-B36F-64A619390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42" y="17245428"/>
                <a:ext cx="530861" cy="307648"/>
              </a:xfrm>
              <a:prstGeom prst="rect">
                <a:avLst/>
              </a:prstGeom>
              <a:blipFill>
                <a:blip r:embed="rId2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A93A2CAB-44A1-9003-4C01-6D441FF3AF46}"/>
              </a:ext>
            </a:extLst>
          </p:cNvPr>
          <p:cNvCxnSpPr>
            <a:cxnSpLocks/>
          </p:cNvCxnSpPr>
          <p:nvPr/>
        </p:nvCxnSpPr>
        <p:spPr>
          <a:xfrm flipV="1">
            <a:off x="3621645" y="16064258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17E6A01A-BA73-6DF7-F3BD-742A1BF0DF98}"/>
              </a:ext>
            </a:extLst>
          </p:cNvPr>
          <p:cNvCxnSpPr>
            <a:cxnSpLocks/>
          </p:cNvCxnSpPr>
          <p:nvPr/>
        </p:nvCxnSpPr>
        <p:spPr>
          <a:xfrm>
            <a:off x="3621645" y="16781884"/>
            <a:ext cx="834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Elipse 109">
            <a:extLst>
              <a:ext uri="{FF2B5EF4-FFF2-40B4-BE49-F238E27FC236}">
                <a16:creationId xmlns:a16="http://schemas.microsoft.com/office/drawing/2014/main" id="{A9FA84EB-E20D-8DF1-E33B-BFC7FFD33324}"/>
              </a:ext>
            </a:extLst>
          </p:cNvPr>
          <p:cNvSpPr/>
          <p:nvPr/>
        </p:nvSpPr>
        <p:spPr>
          <a:xfrm>
            <a:off x="3556226" y="16713791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>
                <a:extLst>
                  <a:ext uri="{FF2B5EF4-FFF2-40B4-BE49-F238E27FC236}">
                    <a16:creationId xmlns:a16="http://schemas.microsoft.com/office/drawing/2014/main" id="{9C609533-CEFE-E8D4-1014-CD5CFD8CA47D}"/>
                  </a:ext>
                </a:extLst>
              </p:cNvPr>
              <p:cNvSpPr txBox="1"/>
              <p:nvPr/>
            </p:nvSpPr>
            <p:spPr>
              <a:xfrm>
                <a:off x="4277489" y="1680031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11" name="CaixaDeTexto 110">
                <a:extLst>
                  <a:ext uri="{FF2B5EF4-FFF2-40B4-BE49-F238E27FC236}">
                    <a16:creationId xmlns:a16="http://schemas.microsoft.com/office/drawing/2014/main" id="{9C609533-CEFE-E8D4-1014-CD5CFD8CA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489" y="16800310"/>
                <a:ext cx="530861" cy="307648"/>
              </a:xfrm>
              <a:prstGeom prst="rect">
                <a:avLst/>
              </a:prstGeom>
              <a:blipFill>
                <a:blip r:embed="rId2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76595AF0-A9AE-87AB-58AD-A0E151FB28DD}"/>
                  </a:ext>
                </a:extLst>
              </p:cNvPr>
              <p:cNvSpPr txBox="1"/>
              <p:nvPr/>
            </p:nvSpPr>
            <p:spPr>
              <a:xfrm>
                <a:off x="3112974" y="1591036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76595AF0-A9AE-87AB-58AD-A0E151FB2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974" y="15910368"/>
                <a:ext cx="530861" cy="307648"/>
              </a:xfrm>
              <a:prstGeom prst="rect">
                <a:avLst/>
              </a:prstGeom>
              <a:blipFill>
                <a:blip r:embed="rId2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D00E544F-03CD-9D0C-42DC-69DEBEBA95A0}"/>
                  </a:ext>
                </a:extLst>
              </p:cNvPr>
              <p:cNvSpPr txBox="1"/>
              <p:nvPr/>
            </p:nvSpPr>
            <p:spPr>
              <a:xfrm>
                <a:off x="4190234" y="1578916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D00E544F-03CD-9D0C-42DC-69DEBEBA9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234" y="15789161"/>
                <a:ext cx="530861" cy="307648"/>
              </a:xfrm>
              <a:prstGeom prst="rect">
                <a:avLst/>
              </a:prstGeom>
              <a:blipFill>
                <a:blip r:embed="rId30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3C389C02-5196-38FF-C2DD-8DB1E05BCC1E}"/>
              </a:ext>
            </a:extLst>
          </p:cNvPr>
          <p:cNvCxnSpPr>
            <a:cxnSpLocks/>
          </p:cNvCxnSpPr>
          <p:nvPr/>
        </p:nvCxnSpPr>
        <p:spPr>
          <a:xfrm flipV="1">
            <a:off x="911148" y="18270848"/>
            <a:ext cx="601729" cy="422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7810DF42-246C-1687-15D3-04A463E4B5EE}"/>
                  </a:ext>
                </a:extLst>
              </p:cNvPr>
              <p:cNvSpPr txBox="1"/>
              <p:nvPr/>
            </p:nvSpPr>
            <p:spPr>
              <a:xfrm>
                <a:off x="1075745" y="17888099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7810DF42-246C-1687-15D3-04A463E4B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45" y="17888099"/>
                <a:ext cx="530861" cy="307648"/>
              </a:xfrm>
              <a:prstGeom prst="rect">
                <a:avLst/>
              </a:prstGeom>
              <a:blipFill>
                <a:blip r:embed="rId3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Elipse 115">
            <a:extLst>
              <a:ext uri="{FF2B5EF4-FFF2-40B4-BE49-F238E27FC236}">
                <a16:creationId xmlns:a16="http://schemas.microsoft.com/office/drawing/2014/main" id="{5C3491B2-68F9-A949-69AE-5C568F144E32}"/>
              </a:ext>
            </a:extLst>
          </p:cNvPr>
          <p:cNvSpPr/>
          <p:nvPr/>
        </p:nvSpPr>
        <p:spPr>
          <a:xfrm>
            <a:off x="3416339" y="16303299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AB352AF-7094-D0BC-21CE-7067EE1009CF}"/>
              </a:ext>
            </a:extLst>
          </p:cNvPr>
          <p:cNvSpPr/>
          <p:nvPr/>
        </p:nvSpPr>
        <p:spPr>
          <a:xfrm>
            <a:off x="1406932" y="17672724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96" dirty="0"/>
              <a:t>v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E5F9CB87-E836-1F67-0E3F-52A234DD5D15}"/>
              </a:ext>
            </a:extLst>
          </p:cNvPr>
          <p:cNvSpPr/>
          <p:nvPr/>
        </p:nvSpPr>
        <p:spPr>
          <a:xfrm rot="3123647">
            <a:off x="4080456" y="16220642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CB934ADF-38B2-4C4D-6D92-C2F9197763E1}"/>
              </a:ext>
            </a:extLst>
          </p:cNvPr>
          <p:cNvSpPr/>
          <p:nvPr/>
        </p:nvSpPr>
        <p:spPr>
          <a:xfrm rot="3123647">
            <a:off x="1145574" y="18312896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5DDCEA10-39ED-0C68-0046-3715686F4C00}"/>
              </a:ext>
            </a:extLst>
          </p:cNvPr>
          <p:cNvSpPr/>
          <p:nvPr/>
        </p:nvSpPr>
        <p:spPr>
          <a:xfrm rot="5400000">
            <a:off x="1942087" y="18115976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B5ADC693-467C-A409-332B-7A1AF4652779}"/>
              </a:ext>
            </a:extLst>
          </p:cNvPr>
          <p:cNvSpPr/>
          <p:nvPr/>
        </p:nvSpPr>
        <p:spPr>
          <a:xfrm rot="5400000">
            <a:off x="4026674" y="16743353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33" name="Triângulo isósceles 132">
            <a:extLst>
              <a:ext uri="{FF2B5EF4-FFF2-40B4-BE49-F238E27FC236}">
                <a16:creationId xmlns:a16="http://schemas.microsoft.com/office/drawing/2014/main" id="{9216C91E-0171-8F2F-2B32-8D58B1DFE8E5}"/>
              </a:ext>
            </a:extLst>
          </p:cNvPr>
          <p:cNvSpPr/>
          <p:nvPr/>
        </p:nvSpPr>
        <p:spPr>
          <a:xfrm>
            <a:off x="2194894" y="18224320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35" name="Triângulo isósceles 134">
            <a:extLst>
              <a:ext uri="{FF2B5EF4-FFF2-40B4-BE49-F238E27FC236}">
                <a16:creationId xmlns:a16="http://schemas.microsoft.com/office/drawing/2014/main" id="{FABE9F52-CB2D-E753-162A-D9EFB7C12D06}"/>
              </a:ext>
            </a:extLst>
          </p:cNvPr>
          <p:cNvSpPr/>
          <p:nvPr/>
        </p:nvSpPr>
        <p:spPr>
          <a:xfrm>
            <a:off x="4281542" y="16799350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36" name="Triângulo isósceles 135">
            <a:extLst>
              <a:ext uri="{FF2B5EF4-FFF2-40B4-BE49-F238E27FC236}">
                <a16:creationId xmlns:a16="http://schemas.microsoft.com/office/drawing/2014/main" id="{EB1D6C59-B34D-BDD9-7E9C-0D45E4D899A5}"/>
              </a:ext>
            </a:extLst>
          </p:cNvPr>
          <p:cNvSpPr/>
          <p:nvPr/>
        </p:nvSpPr>
        <p:spPr>
          <a:xfrm rot="16200000">
            <a:off x="3636710" y="16285244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58" name="Triângulo isósceles 157">
            <a:extLst>
              <a:ext uri="{FF2B5EF4-FFF2-40B4-BE49-F238E27FC236}">
                <a16:creationId xmlns:a16="http://schemas.microsoft.com/office/drawing/2014/main" id="{AEBF1D0A-790C-3725-B0D6-17FCB0B10CF6}"/>
              </a:ext>
            </a:extLst>
          </p:cNvPr>
          <p:cNvSpPr/>
          <p:nvPr/>
        </p:nvSpPr>
        <p:spPr>
          <a:xfrm rot="16200000">
            <a:off x="1625933" y="17651935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63" name="Triângulo isósceles 162">
            <a:extLst>
              <a:ext uri="{FF2B5EF4-FFF2-40B4-BE49-F238E27FC236}">
                <a16:creationId xmlns:a16="http://schemas.microsoft.com/office/drawing/2014/main" id="{BBCA39A6-A3C3-C98B-B86A-09015C90E629}"/>
              </a:ext>
            </a:extLst>
          </p:cNvPr>
          <p:cNvSpPr/>
          <p:nvPr/>
        </p:nvSpPr>
        <p:spPr>
          <a:xfrm rot="19655682">
            <a:off x="1415053" y="18354910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64" name="Triângulo isósceles 163">
            <a:extLst>
              <a:ext uri="{FF2B5EF4-FFF2-40B4-BE49-F238E27FC236}">
                <a16:creationId xmlns:a16="http://schemas.microsoft.com/office/drawing/2014/main" id="{F64F266B-7FF9-06CC-6F08-AC3BF98038AE}"/>
              </a:ext>
            </a:extLst>
          </p:cNvPr>
          <p:cNvSpPr/>
          <p:nvPr/>
        </p:nvSpPr>
        <p:spPr>
          <a:xfrm rot="19655682">
            <a:off x="4349203" y="16281739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CaixaDeTexto 164">
                <a:extLst>
                  <a:ext uri="{FF2B5EF4-FFF2-40B4-BE49-F238E27FC236}">
                    <a16:creationId xmlns:a16="http://schemas.microsoft.com/office/drawing/2014/main" id="{5C15C3DE-EF65-20FD-C46F-2BD9174481E6}"/>
                  </a:ext>
                </a:extLst>
              </p:cNvPr>
              <p:cNvSpPr txBox="1"/>
              <p:nvPr/>
            </p:nvSpPr>
            <p:spPr>
              <a:xfrm>
                <a:off x="2078311" y="18377769"/>
                <a:ext cx="414729" cy="288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 xmlns="">
          <p:sp>
            <p:nvSpPr>
              <p:cNvPr id="165" name="CaixaDeTexto 164">
                <a:extLst>
                  <a:ext uri="{FF2B5EF4-FFF2-40B4-BE49-F238E27FC236}">
                    <a16:creationId xmlns:a16="http://schemas.microsoft.com/office/drawing/2014/main" id="{5C15C3DE-EF65-20FD-C46F-2BD91744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11" y="18377769"/>
                <a:ext cx="414729" cy="288349"/>
              </a:xfrm>
              <a:prstGeom prst="rect">
                <a:avLst/>
              </a:prstGeom>
              <a:blipFill>
                <a:blip r:embed="rId32"/>
                <a:stretch>
                  <a:fillRect l="-13235" r="-5882" b="-127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ixaDeTexto 165">
                <a:extLst>
                  <a:ext uri="{FF2B5EF4-FFF2-40B4-BE49-F238E27FC236}">
                    <a16:creationId xmlns:a16="http://schemas.microsoft.com/office/drawing/2014/main" id="{C3B8CC0F-1BBD-23DA-A837-502A1F7476CA}"/>
                  </a:ext>
                </a:extLst>
              </p:cNvPr>
              <p:cNvSpPr txBox="1"/>
              <p:nvPr/>
            </p:nvSpPr>
            <p:spPr>
              <a:xfrm>
                <a:off x="1086862" y="17373668"/>
                <a:ext cx="42075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 xmlns="">
          <p:sp>
            <p:nvSpPr>
              <p:cNvPr id="166" name="CaixaDeTexto 165">
                <a:extLst>
                  <a:ext uri="{FF2B5EF4-FFF2-40B4-BE49-F238E27FC236}">
                    <a16:creationId xmlns:a16="http://schemas.microsoft.com/office/drawing/2014/main" id="{C3B8CC0F-1BBD-23DA-A837-502A1F74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2" y="17373668"/>
                <a:ext cx="420756" cy="298095"/>
              </a:xfrm>
              <a:prstGeom prst="rect">
                <a:avLst/>
              </a:prstGeom>
              <a:blipFill>
                <a:blip r:embed="rId33"/>
                <a:stretch>
                  <a:fillRect l="-13043" r="-5797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CaixaDeTexto 166">
                <a:extLst>
                  <a:ext uri="{FF2B5EF4-FFF2-40B4-BE49-F238E27FC236}">
                    <a16:creationId xmlns:a16="http://schemas.microsoft.com/office/drawing/2014/main" id="{8A0B5778-156A-99EB-852A-D2CFBA9BAC69}"/>
                  </a:ext>
                </a:extLst>
              </p:cNvPr>
              <p:cNvSpPr txBox="1"/>
              <p:nvPr/>
            </p:nvSpPr>
            <p:spPr>
              <a:xfrm>
                <a:off x="1113826" y="18548813"/>
                <a:ext cx="404341" cy="288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 xmlns="">
          <p:sp>
            <p:nvSpPr>
              <p:cNvPr id="167" name="CaixaDeTexto 166">
                <a:extLst>
                  <a:ext uri="{FF2B5EF4-FFF2-40B4-BE49-F238E27FC236}">
                    <a16:creationId xmlns:a16="http://schemas.microsoft.com/office/drawing/2014/main" id="{8A0B5778-156A-99EB-852A-D2CFBA9BA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26" y="18548813"/>
                <a:ext cx="404341" cy="288349"/>
              </a:xfrm>
              <a:prstGeom prst="rect">
                <a:avLst/>
              </a:prstGeom>
              <a:blipFill>
                <a:blip r:embed="rId34"/>
                <a:stretch>
                  <a:fillRect l="-13636" r="-6061" b="-127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ixaDeTexto 167">
                <a:extLst>
                  <a:ext uri="{FF2B5EF4-FFF2-40B4-BE49-F238E27FC236}">
                    <a16:creationId xmlns:a16="http://schemas.microsoft.com/office/drawing/2014/main" id="{2B1DE725-253E-2C19-6A00-71B871ECD014}"/>
                  </a:ext>
                </a:extLst>
              </p:cNvPr>
              <p:cNvSpPr txBox="1"/>
              <p:nvPr/>
            </p:nvSpPr>
            <p:spPr>
              <a:xfrm>
                <a:off x="4010627" y="16983078"/>
                <a:ext cx="414729" cy="288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 xmlns="">
          <p:sp>
            <p:nvSpPr>
              <p:cNvPr id="168" name="CaixaDeTexto 167">
                <a:extLst>
                  <a:ext uri="{FF2B5EF4-FFF2-40B4-BE49-F238E27FC236}">
                    <a16:creationId xmlns:a16="http://schemas.microsoft.com/office/drawing/2014/main" id="{2B1DE725-253E-2C19-6A00-71B871ECD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627" y="16983078"/>
                <a:ext cx="414729" cy="288349"/>
              </a:xfrm>
              <a:prstGeom prst="rect">
                <a:avLst/>
              </a:prstGeom>
              <a:blipFill>
                <a:blip r:embed="rId35"/>
                <a:stretch>
                  <a:fillRect l="-13235" r="-5882" b="-127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ixaDeTexto 168">
                <a:extLst>
                  <a:ext uri="{FF2B5EF4-FFF2-40B4-BE49-F238E27FC236}">
                    <a16:creationId xmlns:a16="http://schemas.microsoft.com/office/drawing/2014/main" id="{B79159A3-B5DD-246F-FF76-2803B4A14C3B}"/>
                  </a:ext>
                </a:extLst>
              </p:cNvPr>
              <p:cNvSpPr txBox="1"/>
              <p:nvPr/>
            </p:nvSpPr>
            <p:spPr>
              <a:xfrm>
                <a:off x="3011945" y="16323055"/>
                <a:ext cx="42075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 xmlns="">
          <p:sp>
            <p:nvSpPr>
              <p:cNvPr id="169" name="CaixaDeTexto 168">
                <a:extLst>
                  <a:ext uri="{FF2B5EF4-FFF2-40B4-BE49-F238E27FC236}">
                    <a16:creationId xmlns:a16="http://schemas.microsoft.com/office/drawing/2014/main" id="{B79159A3-B5DD-246F-FF76-2803B4A14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5" y="16323055"/>
                <a:ext cx="420756" cy="298095"/>
              </a:xfrm>
              <a:prstGeom prst="rect">
                <a:avLst/>
              </a:prstGeom>
              <a:blipFill>
                <a:blip r:embed="rId36"/>
                <a:stretch>
                  <a:fillRect l="-13043" r="-5797" b="-183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ixaDeTexto 169">
                <a:extLst>
                  <a:ext uri="{FF2B5EF4-FFF2-40B4-BE49-F238E27FC236}">
                    <a16:creationId xmlns:a16="http://schemas.microsoft.com/office/drawing/2014/main" id="{7AA5723A-9CCF-BBDF-E5BB-6C1BE3B07631}"/>
                  </a:ext>
                </a:extLst>
              </p:cNvPr>
              <p:cNvSpPr txBox="1"/>
              <p:nvPr/>
            </p:nvSpPr>
            <p:spPr>
              <a:xfrm>
                <a:off x="4501334" y="16207271"/>
                <a:ext cx="404341" cy="288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 xmlns="">
          <p:sp>
            <p:nvSpPr>
              <p:cNvPr id="170" name="CaixaDeTexto 169">
                <a:extLst>
                  <a:ext uri="{FF2B5EF4-FFF2-40B4-BE49-F238E27FC236}">
                    <a16:creationId xmlns:a16="http://schemas.microsoft.com/office/drawing/2014/main" id="{7AA5723A-9CCF-BBDF-E5BB-6C1BE3B07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34" y="16207271"/>
                <a:ext cx="404341" cy="288349"/>
              </a:xfrm>
              <a:prstGeom prst="rect">
                <a:avLst/>
              </a:prstGeom>
              <a:blipFill>
                <a:blip r:embed="rId37"/>
                <a:stretch>
                  <a:fillRect l="-13433" r="-4478" b="-127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1BBFB466-8966-A2E2-4371-DDC07BED4864}"/>
              </a:ext>
            </a:extLst>
          </p:cNvPr>
          <p:cNvSpPr txBox="1"/>
          <p:nvPr/>
        </p:nvSpPr>
        <p:spPr>
          <a:xfrm>
            <a:off x="826974" y="16092932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6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0D066D35-ED6E-3AE9-6816-BC1E4964735E}"/>
              </a:ext>
            </a:extLst>
          </p:cNvPr>
          <p:cNvSpPr/>
          <p:nvPr/>
        </p:nvSpPr>
        <p:spPr>
          <a:xfrm>
            <a:off x="1600044" y="27615607"/>
            <a:ext cx="456966" cy="4400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568CEB4B-5929-CBD7-B383-EA5144573321}"/>
              </a:ext>
            </a:extLst>
          </p:cNvPr>
          <p:cNvSpPr/>
          <p:nvPr/>
        </p:nvSpPr>
        <p:spPr>
          <a:xfrm>
            <a:off x="3634205" y="26174498"/>
            <a:ext cx="456966" cy="4400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80" name="Triângulo isósceles 179">
            <a:extLst>
              <a:ext uri="{FF2B5EF4-FFF2-40B4-BE49-F238E27FC236}">
                <a16:creationId xmlns:a16="http://schemas.microsoft.com/office/drawing/2014/main" id="{C75196BF-F8F4-B9F9-9D93-90C06E6C82F7}"/>
              </a:ext>
            </a:extLst>
          </p:cNvPr>
          <p:cNvSpPr/>
          <p:nvPr/>
        </p:nvSpPr>
        <p:spPr>
          <a:xfrm rot="17901242">
            <a:off x="1847339" y="27594870"/>
            <a:ext cx="77577" cy="668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81" name="Triângulo isósceles 180">
            <a:extLst>
              <a:ext uri="{FF2B5EF4-FFF2-40B4-BE49-F238E27FC236}">
                <a16:creationId xmlns:a16="http://schemas.microsoft.com/office/drawing/2014/main" id="{5070182E-8A22-5EDC-79BF-C3FEA853CF10}"/>
              </a:ext>
            </a:extLst>
          </p:cNvPr>
          <p:cNvSpPr/>
          <p:nvPr/>
        </p:nvSpPr>
        <p:spPr>
          <a:xfrm rot="17901242">
            <a:off x="3883714" y="26154983"/>
            <a:ext cx="77577" cy="668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aixaDeTexto 182">
                <a:extLst>
                  <a:ext uri="{FF2B5EF4-FFF2-40B4-BE49-F238E27FC236}">
                    <a16:creationId xmlns:a16="http://schemas.microsoft.com/office/drawing/2014/main" id="{4C6D398D-63EE-B016-C665-F5348CF0658C}"/>
                  </a:ext>
                </a:extLst>
              </p:cNvPr>
              <p:cNvSpPr txBox="1"/>
              <p:nvPr/>
            </p:nvSpPr>
            <p:spPr>
              <a:xfrm>
                <a:off x="1384870" y="27382045"/>
                <a:ext cx="2702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799" dirty="0"/>
              </a:p>
            </p:txBody>
          </p:sp>
        </mc:Choice>
        <mc:Fallback xmlns="">
          <p:sp>
            <p:nvSpPr>
              <p:cNvPr id="183" name="CaixaDeTexto 182">
                <a:extLst>
                  <a:ext uri="{FF2B5EF4-FFF2-40B4-BE49-F238E27FC236}">
                    <a16:creationId xmlns:a16="http://schemas.microsoft.com/office/drawing/2014/main" id="{4C6D398D-63EE-B016-C665-F5348CF0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870" y="27382045"/>
                <a:ext cx="270202" cy="276871"/>
              </a:xfrm>
              <a:prstGeom prst="rect">
                <a:avLst/>
              </a:prstGeom>
              <a:blipFill>
                <a:blip r:embed="rId38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ABE28658-7A5F-7EF9-3C18-D03B003C8323}"/>
              </a:ext>
            </a:extLst>
          </p:cNvPr>
          <p:cNvCxnSpPr>
            <a:cxnSpLocks/>
          </p:cNvCxnSpPr>
          <p:nvPr/>
        </p:nvCxnSpPr>
        <p:spPr>
          <a:xfrm flipV="1">
            <a:off x="40611109" y="21983649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F188C4F0-AD70-B997-F612-D3ED050C0809}"/>
              </a:ext>
            </a:extLst>
          </p:cNvPr>
          <p:cNvCxnSpPr>
            <a:cxnSpLocks/>
          </p:cNvCxnSpPr>
          <p:nvPr/>
        </p:nvCxnSpPr>
        <p:spPr>
          <a:xfrm>
            <a:off x="40611109" y="22701275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546FEC9C-BC60-2220-D802-6770D61CC1D5}"/>
              </a:ext>
            </a:extLst>
          </p:cNvPr>
          <p:cNvCxnSpPr>
            <a:cxnSpLocks/>
          </p:cNvCxnSpPr>
          <p:nvPr/>
        </p:nvCxnSpPr>
        <p:spPr>
          <a:xfrm>
            <a:off x="39571057" y="2084660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0E26A506-3150-8473-F6ED-A47518E6144B}"/>
              </a:ext>
            </a:extLst>
          </p:cNvPr>
          <p:cNvCxnSpPr>
            <a:cxnSpLocks/>
          </p:cNvCxnSpPr>
          <p:nvPr/>
        </p:nvCxnSpPr>
        <p:spPr>
          <a:xfrm flipV="1">
            <a:off x="39571057" y="2012897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riângulo isósceles 149">
            <a:extLst>
              <a:ext uri="{FF2B5EF4-FFF2-40B4-BE49-F238E27FC236}">
                <a16:creationId xmlns:a16="http://schemas.microsoft.com/office/drawing/2014/main" id="{63708058-8AE6-BE61-D44A-8E5BB28216CF}"/>
              </a:ext>
            </a:extLst>
          </p:cNvPr>
          <p:cNvSpPr/>
          <p:nvPr/>
        </p:nvSpPr>
        <p:spPr>
          <a:xfrm>
            <a:off x="38531395" y="20846603"/>
            <a:ext cx="2057024" cy="185109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6C739797-0340-E7ED-537D-288C79487083}"/>
              </a:ext>
            </a:extLst>
          </p:cNvPr>
          <p:cNvSpPr/>
          <p:nvPr/>
        </p:nvSpPr>
        <p:spPr>
          <a:xfrm>
            <a:off x="39505686" y="20781230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E8CC5F04-DE50-883B-4F03-DE318D7FD9DD}"/>
              </a:ext>
            </a:extLst>
          </p:cNvPr>
          <p:cNvSpPr/>
          <p:nvPr/>
        </p:nvSpPr>
        <p:spPr>
          <a:xfrm>
            <a:off x="40545690" y="22633182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CaixaDeTexto 152">
                <a:extLst>
                  <a:ext uri="{FF2B5EF4-FFF2-40B4-BE49-F238E27FC236}">
                    <a16:creationId xmlns:a16="http://schemas.microsoft.com/office/drawing/2014/main" id="{E5F7FA77-C8A4-1FEF-E1B0-54F325E1C9EC}"/>
                  </a:ext>
                </a:extLst>
              </p:cNvPr>
              <p:cNvSpPr txBox="1"/>
              <p:nvPr/>
            </p:nvSpPr>
            <p:spPr>
              <a:xfrm>
                <a:off x="40090013" y="20475539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53" name="CaixaDeTexto 152">
                <a:extLst>
                  <a:ext uri="{FF2B5EF4-FFF2-40B4-BE49-F238E27FC236}">
                    <a16:creationId xmlns:a16="http://schemas.microsoft.com/office/drawing/2014/main" id="{E5F7FA77-C8A4-1FEF-E1B0-54F325E1C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013" y="20475539"/>
                <a:ext cx="530861" cy="307648"/>
              </a:xfrm>
              <a:prstGeom prst="rect">
                <a:avLst/>
              </a:prstGeom>
              <a:blipFill>
                <a:blip r:embed="rId3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EE3C3C34-42B7-2056-4D10-13EA1D3E5259}"/>
                  </a:ext>
                </a:extLst>
              </p:cNvPr>
              <p:cNvSpPr txBox="1"/>
              <p:nvPr/>
            </p:nvSpPr>
            <p:spPr>
              <a:xfrm>
                <a:off x="39100989" y="2008564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EE3C3C34-42B7-2056-4D10-13EA1D3E5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989" y="20085640"/>
                <a:ext cx="530861" cy="307648"/>
              </a:xfrm>
              <a:prstGeom prst="rect">
                <a:avLst/>
              </a:prstGeom>
              <a:blipFill>
                <a:blip r:embed="rId4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ector de Seta Reta 154">
            <a:extLst>
              <a:ext uri="{FF2B5EF4-FFF2-40B4-BE49-F238E27FC236}">
                <a16:creationId xmlns:a16="http://schemas.microsoft.com/office/drawing/2014/main" id="{0790B28F-87F3-B67B-59FB-109098F93481}"/>
              </a:ext>
            </a:extLst>
          </p:cNvPr>
          <p:cNvCxnSpPr>
            <a:cxnSpLocks/>
          </p:cNvCxnSpPr>
          <p:nvPr/>
        </p:nvCxnSpPr>
        <p:spPr>
          <a:xfrm>
            <a:off x="38513728" y="22690579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>
            <a:extLst>
              <a:ext uri="{FF2B5EF4-FFF2-40B4-BE49-F238E27FC236}">
                <a16:creationId xmlns:a16="http://schemas.microsoft.com/office/drawing/2014/main" id="{1CB251F4-C7CC-F9F4-4BD8-1D47D8238816}"/>
              </a:ext>
            </a:extLst>
          </p:cNvPr>
          <p:cNvCxnSpPr>
            <a:cxnSpLocks/>
          </p:cNvCxnSpPr>
          <p:nvPr/>
        </p:nvCxnSpPr>
        <p:spPr>
          <a:xfrm flipV="1">
            <a:off x="38513728" y="21972953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Elipse 171">
            <a:extLst>
              <a:ext uri="{FF2B5EF4-FFF2-40B4-BE49-F238E27FC236}">
                <a16:creationId xmlns:a16="http://schemas.microsoft.com/office/drawing/2014/main" id="{0A5DDA9A-DC24-004A-74B1-239B44098BC5}"/>
              </a:ext>
            </a:extLst>
          </p:cNvPr>
          <p:cNvSpPr/>
          <p:nvPr/>
        </p:nvSpPr>
        <p:spPr>
          <a:xfrm>
            <a:off x="38448357" y="2262520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aixaDeTexto 172">
                <a:extLst>
                  <a:ext uri="{FF2B5EF4-FFF2-40B4-BE49-F238E27FC236}">
                    <a16:creationId xmlns:a16="http://schemas.microsoft.com/office/drawing/2014/main" id="{9C67B59B-EDCB-3164-4915-C8DB58244F38}"/>
                  </a:ext>
                </a:extLst>
              </p:cNvPr>
              <p:cNvSpPr txBox="1"/>
              <p:nvPr/>
            </p:nvSpPr>
            <p:spPr>
              <a:xfrm>
                <a:off x="39009020" y="22697696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73" name="CaixaDeTexto 172">
                <a:extLst>
                  <a:ext uri="{FF2B5EF4-FFF2-40B4-BE49-F238E27FC236}">
                    <a16:creationId xmlns:a16="http://schemas.microsoft.com/office/drawing/2014/main" id="{9C67B59B-EDCB-3164-4915-C8DB5824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020" y="22697696"/>
                <a:ext cx="530861" cy="307648"/>
              </a:xfrm>
              <a:prstGeom prst="rect">
                <a:avLst/>
              </a:prstGeom>
              <a:blipFill>
                <a:blip r:embed="rId4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aixaDeTexto 173">
                <a:extLst>
                  <a:ext uri="{FF2B5EF4-FFF2-40B4-BE49-F238E27FC236}">
                    <a16:creationId xmlns:a16="http://schemas.microsoft.com/office/drawing/2014/main" id="{636922C4-4F2B-110A-B597-506FC4DD3B5C}"/>
                  </a:ext>
                </a:extLst>
              </p:cNvPr>
              <p:cNvSpPr txBox="1"/>
              <p:nvPr/>
            </p:nvSpPr>
            <p:spPr>
              <a:xfrm>
                <a:off x="38080795" y="2206098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74" name="CaixaDeTexto 173">
                <a:extLst>
                  <a:ext uri="{FF2B5EF4-FFF2-40B4-BE49-F238E27FC236}">
                    <a16:creationId xmlns:a16="http://schemas.microsoft.com/office/drawing/2014/main" id="{636922C4-4F2B-110A-B597-506FC4DD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0795" y="22060988"/>
                <a:ext cx="530861" cy="307648"/>
              </a:xfrm>
              <a:prstGeom prst="rect">
                <a:avLst/>
              </a:prstGeom>
              <a:blipFill>
                <a:blip r:embed="rId4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CaixaDeTexto 174">
                <a:extLst>
                  <a:ext uri="{FF2B5EF4-FFF2-40B4-BE49-F238E27FC236}">
                    <a16:creationId xmlns:a16="http://schemas.microsoft.com/office/drawing/2014/main" id="{09F7118F-81DA-9832-2004-B8F02ACD37BA}"/>
                  </a:ext>
                </a:extLst>
              </p:cNvPr>
              <p:cNvSpPr txBox="1"/>
              <p:nvPr/>
            </p:nvSpPr>
            <p:spPr>
              <a:xfrm>
                <a:off x="41141952" y="22699784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75" name="CaixaDeTexto 174">
                <a:extLst>
                  <a:ext uri="{FF2B5EF4-FFF2-40B4-BE49-F238E27FC236}">
                    <a16:creationId xmlns:a16="http://schemas.microsoft.com/office/drawing/2014/main" id="{09F7118F-81DA-9832-2004-B8F02ACD3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952" y="22699784"/>
                <a:ext cx="530861" cy="307648"/>
              </a:xfrm>
              <a:prstGeom prst="rect">
                <a:avLst/>
              </a:prstGeom>
              <a:blipFill>
                <a:blip r:embed="rId4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aixaDeTexto 175">
                <a:extLst>
                  <a:ext uri="{FF2B5EF4-FFF2-40B4-BE49-F238E27FC236}">
                    <a16:creationId xmlns:a16="http://schemas.microsoft.com/office/drawing/2014/main" id="{35541E59-285F-A0F6-F0D0-542EA3729877}"/>
                  </a:ext>
                </a:extLst>
              </p:cNvPr>
              <p:cNvSpPr txBox="1"/>
              <p:nvPr/>
            </p:nvSpPr>
            <p:spPr>
              <a:xfrm>
                <a:off x="40181017" y="21774236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76" name="CaixaDeTexto 175">
                <a:extLst>
                  <a:ext uri="{FF2B5EF4-FFF2-40B4-BE49-F238E27FC236}">
                    <a16:creationId xmlns:a16="http://schemas.microsoft.com/office/drawing/2014/main" id="{35541E59-285F-A0F6-F0D0-542EA3729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017" y="21774236"/>
                <a:ext cx="530861" cy="307648"/>
              </a:xfrm>
              <a:prstGeom prst="rect">
                <a:avLst/>
              </a:prstGeom>
              <a:blipFill>
                <a:blip r:embed="rId4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8111C247-CA49-6D5D-8570-E2FFA78E77B9}"/>
              </a:ext>
            </a:extLst>
          </p:cNvPr>
          <p:cNvSpPr txBox="1"/>
          <p:nvPr/>
        </p:nvSpPr>
        <p:spPr>
          <a:xfrm>
            <a:off x="39067515" y="23133673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4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D6254E2F-2855-E590-417F-E3117623AB09}"/>
              </a:ext>
            </a:extLst>
          </p:cNvPr>
          <p:cNvSpPr/>
          <p:nvPr/>
        </p:nvSpPr>
        <p:spPr>
          <a:xfrm>
            <a:off x="41222604" y="2203304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190" name="Conector de Seta Reta 189">
            <a:extLst>
              <a:ext uri="{FF2B5EF4-FFF2-40B4-BE49-F238E27FC236}">
                <a16:creationId xmlns:a16="http://schemas.microsoft.com/office/drawing/2014/main" id="{F4CCC672-AC42-429C-2DC2-7DEBE342BE2A}"/>
              </a:ext>
            </a:extLst>
          </p:cNvPr>
          <p:cNvCxnSpPr>
            <a:stCxn id="152" idx="6"/>
          </p:cNvCxnSpPr>
          <p:nvPr/>
        </p:nvCxnSpPr>
        <p:spPr>
          <a:xfrm flipV="1">
            <a:off x="40676435" y="22335298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9E20AD78-5D0A-76ED-1B86-F0C8C6366889}"/>
                  </a:ext>
                </a:extLst>
              </p:cNvPr>
              <p:cNvSpPr txBox="1"/>
              <p:nvPr/>
            </p:nvSpPr>
            <p:spPr>
              <a:xfrm>
                <a:off x="40801697" y="21285324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9E20AD78-5D0A-76ED-1B86-F0C8C6366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697" y="21285324"/>
                <a:ext cx="530861" cy="307648"/>
              </a:xfrm>
              <a:prstGeom prst="rect">
                <a:avLst/>
              </a:prstGeom>
              <a:blipFill>
                <a:blip r:embed="rId4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CaixaDeTexto 196">
                <a:extLst>
                  <a:ext uri="{FF2B5EF4-FFF2-40B4-BE49-F238E27FC236}">
                    <a16:creationId xmlns:a16="http://schemas.microsoft.com/office/drawing/2014/main" id="{63521DFB-B19B-1C01-8454-C93666A25C7E}"/>
                  </a:ext>
                </a:extLst>
              </p:cNvPr>
              <p:cNvSpPr txBox="1"/>
              <p:nvPr/>
            </p:nvSpPr>
            <p:spPr>
              <a:xfrm>
                <a:off x="41584476" y="22221747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97" name="CaixaDeTexto 196">
                <a:extLst>
                  <a:ext uri="{FF2B5EF4-FFF2-40B4-BE49-F238E27FC236}">
                    <a16:creationId xmlns:a16="http://schemas.microsoft.com/office/drawing/2014/main" id="{63521DFB-B19B-1C01-8454-C93666A25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476" y="22221747"/>
                <a:ext cx="530861" cy="307648"/>
              </a:xfrm>
              <a:prstGeom prst="rect">
                <a:avLst/>
              </a:prstGeom>
              <a:blipFill>
                <a:blip r:embed="rId4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CaixaDeTexto 197">
                <a:extLst>
                  <a:ext uri="{FF2B5EF4-FFF2-40B4-BE49-F238E27FC236}">
                    <a16:creationId xmlns:a16="http://schemas.microsoft.com/office/drawing/2014/main" id="{3D140FA2-4D79-D5F2-E7DA-E1BC02512A60}"/>
                  </a:ext>
                </a:extLst>
              </p:cNvPr>
              <p:cNvSpPr txBox="1"/>
              <p:nvPr/>
            </p:nvSpPr>
            <p:spPr>
              <a:xfrm>
                <a:off x="40977441" y="2229168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98" name="CaixaDeTexto 197">
                <a:extLst>
                  <a:ext uri="{FF2B5EF4-FFF2-40B4-BE49-F238E27FC236}">
                    <a16:creationId xmlns:a16="http://schemas.microsoft.com/office/drawing/2014/main" id="{3D140FA2-4D79-D5F2-E7DA-E1BC0251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7441" y="22291680"/>
                <a:ext cx="530861" cy="307648"/>
              </a:xfrm>
              <a:prstGeom prst="rect">
                <a:avLst/>
              </a:prstGeom>
              <a:blipFill>
                <a:blip r:embed="rId4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CaixaDeTexto 198">
                <a:extLst>
                  <a:ext uri="{FF2B5EF4-FFF2-40B4-BE49-F238E27FC236}">
                    <a16:creationId xmlns:a16="http://schemas.microsoft.com/office/drawing/2014/main" id="{873DA12F-61C5-D07B-990E-E9F1DDCB5F37}"/>
                  </a:ext>
                </a:extLst>
              </p:cNvPr>
              <p:cNvSpPr txBox="1"/>
              <p:nvPr/>
            </p:nvSpPr>
            <p:spPr>
              <a:xfrm>
                <a:off x="41407487" y="21391527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199" name="CaixaDeTexto 198">
                <a:extLst>
                  <a:ext uri="{FF2B5EF4-FFF2-40B4-BE49-F238E27FC236}">
                    <a16:creationId xmlns:a16="http://schemas.microsoft.com/office/drawing/2014/main" id="{873DA12F-61C5-D07B-990E-E9F1DDCB5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487" y="21391527"/>
                <a:ext cx="530861" cy="307648"/>
              </a:xfrm>
              <a:prstGeom prst="rect">
                <a:avLst/>
              </a:prstGeom>
              <a:blipFill>
                <a:blip r:embed="rId48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1926D317-B142-A296-FBE3-4C0E84D64D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93450" y="6406602"/>
            <a:ext cx="1720965" cy="14112355"/>
          </a:xfrm>
          <a:prstGeom prst="bentConnector3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CaixaDeTexto 199">
                <a:extLst>
                  <a:ext uri="{FF2B5EF4-FFF2-40B4-BE49-F238E27FC236}">
                    <a16:creationId xmlns:a16="http://schemas.microsoft.com/office/drawing/2014/main" id="{58857600-BF5D-AA93-13B0-0CED55AAF9AB}"/>
                  </a:ext>
                </a:extLst>
              </p:cNvPr>
              <p:cNvSpPr txBox="1"/>
              <p:nvPr/>
            </p:nvSpPr>
            <p:spPr>
              <a:xfrm>
                <a:off x="39776365" y="2012198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200" name="CaixaDeTexto 199">
                <a:extLst>
                  <a:ext uri="{FF2B5EF4-FFF2-40B4-BE49-F238E27FC236}">
                    <a16:creationId xmlns:a16="http://schemas.microsoft.com/office/drawing/2014/main" id="{58857600-BF5D-AA93-13B0-0CED55AA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365" y="20121983"/>
                <a:ext cx="530861" cy="307648"/>
              </a:xfrm>
              <a:prstGeom prst="rect">
                <a:avLst/>
              </a:prstGeom>
              <a:blipFill>
                <a:blip r:embed="rId4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CaixaDeTexto 200">
                <a:extLst>
                  <a:ext uri="{FF2B5EF4-FFF2-40B4-BE49-F238E27FC236}">
                    <a16:creationId xmlns:a16="http://schemas.microsoft.com/office/drawing/2014/main" id="{BAF30F42-2A40-4D31-8DAA-18B2AEF5974E}"/>
                  </a:ext>
                </a:extLst>
              </p:cNvPr>
              <p:cNvSpPr txBox="1"/>
              <p:nvPr/>
            </p:nvSpPr>
            <p:spPr>
              <a:xfrm flipH="1">
                <a:off x="38716791" y="22050230"/>
                <a:ext cx="803973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201" name="CaixaDeTexto 200">
                <a:extLst>
                  <a:ext uri="{FF2B5EF4-FFF2-40B4-BE49-F238E27FC236}">
                    <a16:creationId xmlns:a16="http://schemas.microsoft.com/office/drawing/2014/main" id="{BAF30F42-2A40-4D31-8DAA-18B2AEF59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716791" y="22050230"/>
                <a:ext cx="803973" cy="307648"/>
              </a:xfrm>
              <a:prstGeom prst="rect">
                <a:avLst/>
              </a:prstGeom>
              <a:blipFill>
                <a:blip r:embed="rId50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ector: Angulado 181">
            <a:extLst>
              <a:ext uri="{FF2B5EF4-FFF2-40B4-BE49-F238E27FC236}">
                <a16:creationId xmlns:a16="http://schemas.microsoft.com/office/drawing/2014/main" id="{DB025653-4183-48ED-9F57-2CBC8728A1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714812" y="6497593"/>
            <a:ext cx="1720965" cy="1393037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DBFB7402-C34C-AA9F-AF6D-9F358CCE6B84}"/>
              </a:ext>
            </a:extLst>
          </p:cNvPr>
          <p:cNvSpPr/>
          <p:nvPr/>
        </p:nvSpPr>
        <p:spPr>
          <a:xfrm>
            <a:off x="17428643" y="10827100"/>
            <a:ext cx="8362932" cy="17751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577F6029-F398-5803-A7DB-768E12AE8A00}"/>
              </a:ext>
            </a:extLst>
          </p:cNvPr>
          <p:cNvSpPr txBox="1"/>
          <p:nvPr/>
        </p:nvSpPr>
        <p:spPr>
          <a:xfrm>
            <a:off x="17497716" y="11502512"/>
            <a:ext cx="7875361" cy="92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get_node_coordinates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get_global_index_dofs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cxnSp>
        <p:nvCxnSpPr>
          <p:cNvPr id="211" name="Conector de Seta Reta 210">
            <a:extLst>
              <a:ext uri="{FF2B5EF4-FFF2-40B4-BE49-F238E27FC236}">
                <a16:creationId xmlns:a16="http://schemas.microsoft.com/office/drawing/2014/main" id="{B4535494-66D4-48C2-22E4-F97625F71E4E}"/>
              </a:ext>
            </a:extLst>
          </p:cNvPr>
          <p:cNvCxnSpPr>
            <a:cxnSpLocks/>
          </p:cNvCxnSpPr>
          <p:nvPr/>
        </p:nvCxnSpPr>
        <p:spPr>
          <a:xfrm flipH="1" flipV="1">
            <a:off x="21600475" y="12602297"/>
            <a:ext cx="9634" cy="169438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ector de Seta Reta 212">
            <a:extLst>
              <a:ext uri="{FF2B5EF4-FFF2-40B4-BE49-F238E27FC236}">
                <a16:creationId xmlns:a16="http://schemas.microsoft.com/office/drawing/2014/main" id="{A9899552-6A16-DB75-8008-CDE9CF8A8DDD}"/>
              </a:ext>
            </a:extLst>
          </p:cNvPr>
          <p:cNvCxnSpPr>
            <a:cxnSpLocks/>
            <a:endCxn id="249" idx="2"/>
          </p:cNvCxnSpPr>
          <p:nvPr/>
        </p:nvCxnSpPr>
        <p:spPr>
          <a:xfrm flipH="1" flipV="1">
            <a:off x="21612646" y="10262212"/>
            <a:ext cx="2142" cy="59547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Retângulo 218">
            <a:extLst>
              <a:ext uri="{FF2B5EF4-FFF2-40B4-BE49-F238E27FC236}">
                <a16:creationId xmlns:a16="http://schemas.microsoft.com/office/drawing/2014/main" id="{CB4ACCA5-AD6A-A12C-9CBB-B2E62F5ED550}"/>
              </a:ext>
            </a:extLst>
          </p:cNvPr>
          <p:cNvSpPr/>
          <p:nvPr/>
        </p:nvSpPr>
        <p:spPr>
          <a:xfrm>
            <a:off x="5432184" y="23044892"/>
            <a:ext cx="8362932" cy="2035117"/>
          </a:xfrm>
          <a:prstGeom prst="rect">
            <a:avLst/>
          </a:prstGeom>
          <a:solidFill>
            <a:srgbClr val="DC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631C1854-C46D-814C-654D-2CAEBE2E3AF1}"/>
              </a:ext>
            </a:extLst>
          </p:cNvPr>
          <p:cNvSpPr txBox="1"/>
          <p:nvPr/>
        </p:nvSpPr>
        <p:spPr>
          <a:xfrm>
            <a:off x="5501256" y="23720303"/>
            <a:ext cx="7875361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b="1" dirty="0"/>
              <a:t>(</a:t>
            </a:r>
            <a:r>
              <a:rPr lang="pt-BR" sz="1803" b="1" i="1" dirty="0"/>
              <a:t>self</a:t>
            </a:r>
            <a:r>
              <a:rPr lang="pt-BR" sz="1803" b="1" dirty="0"/>
              <a:t>) -&gt; </a:t>
            </a:r>
            <a:r>
              <a:rPr lang="pt-BR" sz="1803" b="1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compute_local_stiffness_matrix_cbar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compute_transformation_matrix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5EF1FCC-19B0-D416-9FB4-BD9E582113C5}"/>
              </a:ext>
            </a:extLst>
          </p:cNvPr>
          <p:cNvSpPr/>
          <p:nvPr/>
        </p:nvSpPr>
        <p:spPr>
          <a:xfrm>
            <a:off x="29279261" y="20746476"/>
            <a:ext cx="8491264" cy="2176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180885AC-A08D-C0B4-6019-6F1CC8D8A9EB}"/>
              </a:ext>
            </a:extLst>
          </p:cNvPr>
          <p:cNvSpPr txBox="1"/>
          <p:nvPr/>
        </p:nvSpPr>
        <p:spPr>
          <a:xfrm>
            <a:off x="29345605" y="21370834"/>
            <a:ext cx="8065044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__(self,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(self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r>
              <a:rPr lang="pt-BR" sz="1803" dirty="0"/>
              <a:t> 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quadrature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compute_shape_functions_derivatives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</p:txBody>
      </p:sp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2EABA38E-21F6-12AD-DED3-83FF6862A480}"/>
              </a:ext>
            </a:extLst>
          </p:cNvPr>
          <p:cNvCxnSpPr>
            <a:cxnSpLocks/>
          </p:cNvCxnSpPr>
          <p:nvPr/>
        </p:nvCxnSpPr>
        <p:spPr>
          <a:xfrm flipV="1">
            <a:off x="3653637" y="19940008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69C970D0-467A-899E-2F1D-15D29FD83562}"/>
              </a:ext>
            </a:extLst>
          </p:cNvPr>
          <p:cNvSpPr/>
          <p:nvPr/>
        </p:nvSpPr>
        <p:spPr>
          <a:xfrm>
            <a:off x="29282021" y="25564119"/>
            <a:ext cx="8491264" cy="2350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9621A02-3BDC-F2F1-C6D7-1D3046BF0D95}"/>
              </a:ext>
            </a:extLst>
          </p:cNvPr>
          <p:cNvSpPr txBox="1"/>
          <p:nvPr/>
        </p:nvSpPr>
        <p:spPr>
          <a:xfrm>
            <a:off x="29353652" y="26274236"/>
            <a:ext cx="7867731" cy="1479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__(self,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(self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r>
              <a:rPr lang="pt-BR" sz="1803" dirty="0"/>
              <a:t> 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quadrature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compute_shape_functions_derivatives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</p:txBody>
      </p:sp>
      <p:sp>
        <p:nvSpPr>
          <p:cNvPr id="103" name="Cubo 102">
            <a:extLst>
              <a:ext uri="{FF2B5EF4-FFF2-40B4-BE49-F238E27FC236}">
                <a16:creationId xmlns:a16="http://schemas.microsoft.com/office/drawing/2014/main" id="{EC6903F0-EE58-7B07-B390-5D8C229CB3DB}"/>
              </a:ext>
            </a:extLst>
          </p:cNvPr>
          <p:cNvSpPr/>
          <p:nvPr/>
        </p:nvSpPr>
        <p:spPr>
          <a:xfrm>
            <a:off x="38820942" y="25284679"/>
            <a:ext cx="2587266" cy="258726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D02104E7-440A-14D9-BD57-E3669AE97AF6}"/>
              </a:ext>
            </a:extLst>
          </p:cNvPr>
          <p:cNvCxnSpPr>
            <a:cxnSpLocks/>
          </p:cNvCxnSpPr>
          <p:nvPr/>
        </p:nvCxnSpPr>
        <p:spPr>
          <a:xfrm>
            <a:off x="39482912" y="25288385"/>
            <a:ext cx="0" cy="19400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095E66CF-E411-89F8-A79E-A4006294E36C}"/>
              </a:ext>
            </a:extLst>
          </p:cNvPr>
          <p:cNvCxnSpPr>
            <a:cxnSpLocks/>
          </p:cNvCxnSpPr>
          <p:nvPr/>
        </p:nvCxnSpPr>
        <p:spPr>
          <a:xfrm flipH="1">
            <a:off x="39476632" y="27228447"/>
            <a:ext cx="19225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1D46573F-5BA5-EDA9-A63A-ADB22A06BEFB}"/>
              </a:ext>
            </a:extLst>
          </p:cNvPr>
          <p:cNvCxnSpPr>
            <a:cxnSpLocks/>
          </p:cNvCxnSpPr>
          <p:nvPr/>
        </p:nvCxnSpPr>
        <p:spPr>
          <a:xfrm flipH="1">
            <a:off x="38820941" y="27228447"/>
            <a:ext cx="664744" cy="6412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201">
            <a:extLst>
              <a:ext uri="{FF2B5EF4-FFF2-40B4-BE49-F238E27FC236}">
                <a16:creationId xmlns:a16="http://schemas.microsoft.com/office/drawing/2014/main" id="{B53B1D57-3437-18C0-A8BA-57FFA38A2605}"/>
              </a:ext>
            </a:extLst>
          </p:cNvPr>
          <p:cNvCxnSpPr>
            <a:cxnSpLocks/>
          </p:cNvCxnSpPr>
          <p:nvPr/>
        </p:nvCxnSpPr>
        <p:spPr>
          <a:xfrm flipV="1">
            <a:off x="39430496" y="25032365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AB647497-78C5-7DB2-710F-B1931A6BB359}"/>
              </a:ext>
            </a:extLst>
          </p:cNvPr>
          <p:cNvCxnSpPr>
            <a:cxnSpLocks/>
          </p:cNvCxnSpPr>
          <p:nvPr/>
        </p:nvCxnSpPr>
        <p:spPr>
          <a:xfrm>
            <a:off x="39464520" y="25282993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id="{163B350F-363D-1EC9-3CDB-31E6858C009F}"/>
              </a:ext>
            </a:extLst>
          </p:cNvPr>
          <p:cNvCxnSpPr>
            <a:cxnSpLocks/>
          </p:cNvCxnSpPr>
          <p:nvPr/>
        </p:nvCxnSpPr>
        <p:spPr>
          <a:xfrm flipV="1">
            <a:off x="39460612" y="24908704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Elipse 205">
            <a:extLst>
              <a:ext uri="{FF2B5EF4-FFF2-40B4-BE49-F238E27FC236}">
                <a16:creationId xmlns:a16="http://schemas.microsoft.com/office/drawing/2014/main" id="{E1C4E3C2-F4AB-F02B-E286-6777D5A51B16}"/>
              </a:ext>
            </a:extLst>
          </p:cNvPr>
          <p:cNvSpPr/>
          <p:nvPr/>
        </p:nvSpPr>
        <p:spPr>
          <a:xfrm>
            <a:off x="39395241" y="2520589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>
                <a:extLst>
                  <a:ext uri="{FF2B5EF4-FFF2-40B4-BE49-F238E27FC236}">
                    <a16:creationId xmlns:a16="http://schemas.microsoft.com/office/drawing/2014/main" id="{7E19F4E4-8A1B-CEB2-9BB7-1E23763F4D1C}"/>
                  </a:ext>
                </a:extLst>
              </p:cNvPr>
              <p:cNvSpPr txBox="1"/>
              <p:nvPr/>
            </p:nvSpPr>
            <p:spPr>
              <a:xfrm>
                <a:off x="39685126" y="24985475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7" name="CaixaDeTexto 206">
                <a:extLst>
                  <a:ext uri="{FF2B5EF4-FFF2-40B4-BE49-F238E27FC236}">
                    <a16:creationId xmlns:a16="http://schemas.microsoft.com/office/drawing/2014/main" id="{7E19F4E4-8A1B-CEB2-9BB7-1E23763F4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5126" y="24985475"/>
                <a:ext cx="530861" cy="276999"/>
              </a:xfrm>
              <a:prstGeom prst="rect">
                <a:avLst/>
              </a:prstGeom>
              <a:blipFill>
                <a:blip r:embed="rId51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>
                <a:extLst>
                  <a:ext uri="{FF2B5EF4-FFF2-40B4-BE49-F238E27FC236}">
                    <a16:creationId xmlns:a16="http://schemas.microsoft.com/office/drawing/2014/main" id="{9EE41C82-CB26-7FFF-98BE-58ACAC091423}"/>
                  </a:ext>
                </a:extLst>
              </p:cNvPr>
              <p:cNvSpPr txBox="1"/>
              <p:nvPr/>
            </p:nvSpPr>
            <p:spPr>
              <a:xfrm>
                <a:off x="39009573" y="24709100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8" name="CaixaDeTexto 207">
                <a:extLst>
                  <a:ext uri="{FF2B5EF4-FFF2-40B4-BE49-F238E27FC236}">
                    <a16:creationId xmlns:a16="http://schemas.microsoft.com/office/drawing/2014/main" id="{9EE41C82-CB26-7FFF-98BE-58ACAC09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573" y="24709100"/>
                <a:ext cx="530861" cy="276999"/>
              </a:xfrm>
              <a:prstGeom prst="rect">
                <a:avLst/>
              </a:prstGeom>
              <a:blipFill>
                <a:blip r:embed="rId5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aixaDeTexto 208">
                <a:extLst>
                  <a:ext uri="{FF2B5EF4-FFF2-40B4-BE49-F238E27FC236}">
                    <a16:creationId xmlns:a16="http://schemas.microsoft.com/office/drawing/2014/main" id="{851F10DD-4FFD-D627-0AB7-95AD36F3CD4F}"/>
                  </a:ext>
                </a:extLst>
              </p:cNvPr>
              <p:cNvSpPr txBox="1"/>
              <p:nvPr/>
            </p:nvSpPr>
            <p:spPr>
              <a:xfrm flipH="1">
                <a:off x="39341801" y="24770204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9" name="CaixaDeTexto 208">
                <a:extLst>
                  <a:ext uri="{FF2B5EF4-FFF2-40B4-BE49-F238E27FC236}">
                    <a16:creationId xmlns:a16="http://schemas.microsoft.com/office/drawing/2014/main" id="{851F10DD-4FFD-D627-0AB7-95AD36F3C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41801" y="24770204"/>
                <a:ext cx="803973" cy="276999"/>
              </a:xfrm>
              <a:prstGeom prst="rect">
                <a:avLst/>
              </a:prstGeom>
              <a:blipFill>
                <a:blip r:embed="rId5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EF0247AA-CF59-340E-6EB0-02BE4626C554}"/>
              </a:ext>
            </a:extLst>
          </p:cNvPr>
          <p:cNvCxnSpPr>
            <a:cxnSpLocks/>
          </p:cNvCxnSpPr>
          <p:nvPr/>
        </p:nvCxnSpPr>
        <p:spPr>
          <a:xfrm flipV="1">
            <a:off x="41378089" y="25041418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id="{920C5E37-F41C-F27D-BF9B-11696A2309F0}"/>
              </a:ext>
            </a:extLst>
          </p:cNvPr>
          <p:cNvCxnSpPr>
            <a:cxnSpLocks/>
          </p:cNvCxnSpPr>
          <p:nvPr/>
        </p:nvCxnSpPr>
        <p:spPr>
          <a:xfrm>
            <a:off x="41412113" y="25292046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F601E277-1DDA-ACC0-707E-920699FBEFCF}"/>
              </a:ext>
            </a:extLst>
          </p:cNvPr>
          <p:cNvCxnSpPr>
            <a:cxnSpLocks/>
          </p:cNvCxnSpPr>
          <p:nvPr/>
        </p:nvCxnSpPr>
        <p:spPr>
          <a:xfrm flipV="1">
            <a:off x="41408205" y="24917757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Elipse 227">
            <a:extLst>
              <a:ext uri="{FF2B5EF4-FFF2-40B4-BE49-F238E27FC236}">
                <a16:creationId xmlns:a16="http://schemas.microsoft.com/office/drawing/2014/main" id="{201586B9-FBFC-2968-ED6F-A0891D01FBD2}"/>
              </a:ext>
            </a:extLst>
          </p:cNvPr>
          <p:cNvSpPr/>
          <p:nvPr/>
        </p:nvSpPr>
        <p:spPr>
          <a:xfrm>
            <a:off x="41342834" y="25214952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4E3B084F-4542-1913-5D14-5369EBC5F3DC}"/>
                  </a:ext>
                </a:extLst>
              </p:cNvPr>
              <p:cNvSpPr txBox="1"/>
              <p:nvPr/>
            </p:nvSpPr>
            <p:spPr>
              <a:xfrm>
                <a:off x="41611352" y="25013739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4E3B084F-4542-1913-5D14-5369EBC5F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352" y="25013739"/>
                <a:ext cx="530861" cy="276999"/>
              </a:xfrm>
              <a:prstGeom prst="rect">
                <a:avLst/>
              </a:prstGeom>
              <a:blipFill>
                <a:blip r:embed="rId5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C7BBA944-2707-8DB7-91F1-73ECA9618C84}"/>
                  </a:ext>
                </a:extLst>
              </p:cNvPr>
              <p:cNvSpPr txBox="1"/>
              <p:nvPr/>
            </p:nvSpPr>
            <p:spPr>
              <a:xfrm>
                <a:off x="40957166" y="24718153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C7BBA944-2707-8DB7-91F1-73ECA961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166" y="24718153"/>
                <a:ext cx="530861" cy="276999"/>
              </a:xfrm>
              <a:prstGeom prst="rect">
                <a:avLst/>
              </a:prstGeom>
              <a:blipFill>
                <a:blip r:embed="rId5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>
                <a:extLst>
                  <a:ext uri="{FF2B5EF4-FFF2-40B4-BE49-F238E27FC236}">
                    <a16:creationId xmlns:a16="http://schemas.microsoft.com/office/drawing/2014/main" id="{2D073DDD-3151-76DF-19D9-BE5E9DD870E6}"/>
                  </a:ext>
                </a:extLst>
              </p:cNvPr>
              <p:cNvSpPr txBox="1"/>
              <p:nvPr/>
            </p:nvSpPr>
            <p:spPr>
              <a:xfrm flipH="1">
                <a:off x="41310495" y="24779257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1" name="CaixaDeTexto 230">
                <a:extLst>
                  <a:ext uri="{FF2B5EF4-FFF2-40B4-BE49-F238E27FC236}">
                    <a16:creationId xmlns:a16="http://schemas.microsoft.com/office/drawing/2014/main" id="{2D073DDD-3151-76DF-19D9-BE5E9DD8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310495" y="24779257"/>
                <a:ext cx="803973" cy="276999"/>
              </a:xfrm>
              <a:prstGeom prst="rect">
                <a:avLst/>
              </a:prstGeom>
              <a:blipFill>
                <a:blip r:embed="rId5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Conector de Seta Reta 232">
            <a:extLst>
              <a:ext uri="{FF2B5EF4-FFF2-40B4-BE49-F238E27FC236}">
                <a16:creationId xmlns:a16="http://schemas.microsoft.com/office/drawing/2014/main" id="{D06A087C-274B-B0B1-8252-4565EC0AA75D}"/>
              </a:ext>
            </a:extLst>
          </p:cNvPr>
          <p:cNvCxnSpPr>
            <a:cxnSpLocks/>
          </p:cNvCxnSpPr>
          <p:nvPr/>
        </p:nvCxnSpPr>
        <p:spPr>
          <a:xfrm flipV="1">
            <a:off x="38795884" y="25667430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Conector de Seta Reta 233">
            <a:extLst>
              <a:ext uri="{FF2B5EF4-FFF2-40B4-BE49-F238E27FC236}">
                <a16:creationId xmlns:a16="http://schemas.microsoft.com/office/drawing/2014/main" id="{2D759EE9-F90E-8399-A9F7-EC08D9DBF87B}"/>
              </a:ext>
            </a:extLst>
          </p:cNvPr>
          <p:cNvCxnSpPr>
            <a:cxnSpLocks/>
          </p:cNvCxnSpPr>
          <p:nvPr/>
        </p:nvCxnSpPr>
        <p:spPr>
          <a:xfrm>
            <a:off x="38836942" y="25925092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ector de Seta Reta 235">
            <a:extLst>
              <a:ext uri="{FF2B5EF4-FFF2-40B4-BE49-F238E27FC236}">
                <a16:creationId xmlns:a16="http://schemas.microsoft.com/office/drawing/2014/main" id="{AE0937BF-D6DD-27B3-B116-A9D151587C02}"/>
              </a:ext>
            </a:extLst>
          </p:cNvPr>
          <p:cNvCxnSpPr>
            <a:cxnSpLocks/>
          </p:cNvCxnSpPr>
          <p:nvPr/>
        </p:nvCxnSpPr>
        <p:spPr>
          <a:xfrm flipV="1">
            <a:off x="38833034" y="25550803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7" name="Elipse 236">
            <a:extLst>
              <a:ext uri="{FF2B5EF4-FFF2-40B4-BE49-F238E27FC236}">
                <a16:creationId xmlns:a16="http://schemas.microsoft.com/office/drawing/2014/main" id="{7FAFBC7D-36D3-B75D-8692-6B6FBCCEEC4A}"/>
              </a:ext>
            </a:extLst>
          </p:cNvPr>
          <p:cNvSpPr/>
          <p:nvPr/>
        </p:nvSpPr>
        <p:spPr>
          <a:xfrm>
            <a:off x="38767663" y="2584799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CaixaDeTexto 237">
                <a:extLst>
                  <a:ext uri="{FF2B5EF4-FFF2-40B4-BE49-F238E27FC236}">
                    <a16:creationId xmlns:a16="http://schemas.microsoft.com/office/drawing/2014/main" id="{EE756B34-256E-97AA-7628-28B934E30C23}"/>
                  </a:ext>
                </a:extLst>
              </p:cNvPr>
              <p:cNvSpPr txBox="1"/>
              <p:nvPr/>
            </p:nvSpPr>
            <p:spPr>
              <a:xfrm>
                <a:off x="39029147" y="25639751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8" name="CaixaDeTexto 237">
                <a:extLst>
                  <a:ext uri="{FF2B5EF4-FFF2-40B4-BE49-F238E27FC236}">
                    <a16:creationId xmlns:a16="http://schemas.microsoft.com/office/drawing/2014/main" id="{EE756B34-256E-97AA-7628-28B934E30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9147" y="25639751"/>
                <a:ext cx="530861" cy="276999"/>
              </a:xfrm>
              <a:prstGeom prst="rect">
                <a:avLst/>
              </a:prstGeom>
              <a:blipFill>
                <a:blip r:embed="rId57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CaixaDeTexto 238">
                <a:extLst>
                  <a:ext uri="{FF2B5EF4-FFF2-40B4-BE49-F238E27FC236}">
                    <a16:creationId xmlns:a16="http://schemas.microsoft.com/office/drawing/2014/main" id="{EC9AA523-FB16-7FDC-A55A-046D04C020ED}"/>
                  </a:ext>
                </a:extLst>
              </p:cNvPr>
              <p:cNvSpPr txBox="1"/>
              <p:nvPr/>
            </p:nvSpPr>
            <p:spPr>
              <a:xfrm>
                <a:off x="38381995" y="25351199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9" name="CaixaDeTexto 238">
                <a:extLst>
                  <a:ext uri="{FF2B5EF4-FFF2-40B4-BE49-F238E27FC236}">
                    <a16:creationId xmlns:a16="http://schemas.microsoft.com/office/drawing/2014/main" id="{EC9AA523-FB16-7FDC-A55A-046D04C0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995" y="25351199"/>
                <a:ext cx="530861" cy="276999"/>
              </a:xfrm>
              <a:prstGeom prst="rect">
                <a:avLst/>
              </a:prstGeom>
              <a:blipFill>
                <a:blip r:embed="rId58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CaixaDeTexto 239">
                <a:extLst>
                  <a:ext uri="{FF2B5EF4-FFF2-40B4-BE49-F238E27FC236}">
                    <a16:creationId xmlns:a16="http://schemas.microsoft.com/office/drawing/2014/main" id="{D78C59F5-E8D4-4364-35C1-4D12C6DAA1AC}"/>
                  </a:ext>
                </a:extLst>
              </p:cNvPr>
              <p:cNvSpPr txBox="1"/>
              <p:nvPr/>
            </p:nvSpPr>
            <p:spPr>
              <a:xfrm flipH="1">
                <a:off x="38607586" y="25346612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0" name="CaixaDeTexto 239">
                <a:extLst>
                  <a:ext uri="{FF2B5EF4-FFF2-40B4-BE49-F238E27FC236}">
                    <a16:creationId xmlns:a16="http://schemas.microsoft.com/office/drawing/2014/main" id="{D78C59F5-E8D4-4364-35C1-4D12C6DAA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607586" y="25346612"/>
                <a:ext cx="803973" cy="276999"/>
              </a:xfrm>
              <a:prstGeom prst="rect">
                <a:avLst/>
              </a:prstGeom>
              <a:blipFill>
                <a:blip r:embed="rId5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Conector de Seta Reta 255">
            <a:extLst>
              <a:ext uri="{FF2B5EF4-FFF2-40B4-BE49-F238E27FC236}">
                <a16:creationId xmlns:a16="http://schemas.microsoft.com/office/drawing/2014/main" id="{0360DFE4-BDCA-20C8-B186-0667A1DFEC55}"/>
              </a:ext>
            </a:extLst>
          </p:cNvPr>
          <p:cNvCxnSpPr>
            <a:cxnSpLocks/>
          </p:cNvCxnSpPr>
          <p:nvPr/>
        </p:nvCxnSpPr>
        <p:spPr>
          <a:xfrm flipV="1">
            <a:off x="40732878" y="25672870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Conector de Seta Reta 256">
            <a:extLst>
              <a:ext uri="{FF2B5EF4-FFF2-40B4-BE49-F238E27FC236}">
                <a16:creationId xmlns:a16="http://schemas.microsoft.com/office/drawing/2014/main" id="{79895B0D-96DB-86A6-F2FB-480F122A228A}"/>
              </a:ext>
            </a:extLst>
          </p:cNvPr>
          <p:cNvCxnSpPr>
            <a:cxnSpLocks/>
          </p:cNvCxnSpPr>
          <p:nvPr/>
        </p:nvCxnSpPr>
        <p:spPr>
          <a:xfrm>
            <a:off x="40766902" y="25923498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id="{15A2469C-8B38-5C7D-4894-2F0B6F2A561A}"/>
              </a:ext>
            </a:extLst>
          </p:cNvPr>
          <p:cNvCxnSpPr>
            <a:cxnSpLocks/>
          </p:cNvCxnSpPr>
          <p:nvPr/>
        </p:nvCxnSpPr>
        <p:spPr>
          <a:xfrm flipV="1">
            <a:off x="40762994" y="25549209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Elipse 258">
            <a:extLst>
              <a:ext uri="{FF2B5EF4-FFF2-40B4-BE49-F238E27FC236}">
                <a16:creationId xmlns:a16="http://schemas.microsoft.com/office/drawing/2014/main" id="{59C0D1D8-532F-C185-3041-B0393D2F639F}"/>
              </a:ext>
            </a:extLst>
          </p:cNvPr>
          <p:cNvSpPr/>
          <p:nvPr/>
        </p:nvSpPr>
        <p:spPr>
          <a:xfrm>
            <a:off x="40697623" y="25846404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CaixaDeTexto 259">
                <a:extLst>
                  <a:ext uri="{FF2B5EF4-FFF2-40B4-BE49-F238E27FC236}">
                    <a16:creationId xmlns:a16="http://schemas.microsoft.com/office/drawing/2014/main" id="{A5E47319-E30D-9698-272F-94516B145981}"/>
                  </a:ext>
                </a:extLst>
              </p:cNvPr>
              <p:cNvSpPr txBox="1"/>
              <p:nvPr/>
            </p:nvSpPr>
            <p:spPr>
              <a:xfrm>
                <a:off x="40959107" y="25884342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0" name="CaixaDeTexto 259">
                <a:extLst>
                  <a:ext uri="{FF2B5EF4-FFF2-40B4-BE49-F238E27FC236}">
                    <a16:creationId xmlns:a16="http://schemas.microsoft.com/office/drawing/2014/main" id="{A5E47319-E30D-9698-272F-94516B14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9107" y="25884342"/>
                <a:ext cx="530861" cy="276999"/>
              </a:xfrm>
              <a:prstGeom prst="rect">
                <a:avLst/>
              </a:prstGeom>
              <a:blipFill>
                <a:blip r:embed="rId6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CaixaDeTexto 260">
                <a:extLst>
                  <a:ext uri="{FF2B5EF4-FFF2-40B4-BE49-F238E27FC236}">
                    <a16:creationId xmlns:a16="http://schemas.microsoft.com/office/drawing/2014/main" id="{39087837-E733-D368-B719-0CDF28DF0754}"/>
                  </a:ext>
                </a:extLst>
              </p:cNvPr>
              <p:cNvSpPr txBox="1"/>
              <p:nvPr/>
            </p:nvSpPr>
            <p:spPr>
              <a:xfrm>
                <a:off x="40311955" y="25411984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1" name="CaixaDeTexto 260">
                <a:extLst>
                  <a:ext uri="{FF2B5EF4-FFF2-40B4-BE49-F238E27FC236}">
                    <a16:creationId xmlns:a16="http://schemas.microsoft.com/office/drawing/2014/main" id="{39087837-E733-D368-B719-0CDF28DF0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1955" y="25411984"/>
                <a:ext cx="530861" cy="276999"/>
              </a:xfrm>
              <a:prstGeom prst="rect">
                <a:avLst/>
              </a:prstGeom>
              <a:blipFill>
                <a:blip r:embed="rId61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CaixaDeTexto 261">
                <a:extLst>
                  <a:ext uri="{FF2B5EF4-FFF2-40B4-BE49-F238E27FC236}">
                    <a16:creationId xmlns:a16="http://schemas.microsoft.com/office/drawing/2014/main" id="{9B249CBE-1CAC-7CA9-5C8E-0B50F64052B9}"/>
                  </a:ext>
                </a:extLst>
              </p:cNvPr>
              <p:cNvSpPr txBox="1"/>
              <p:nvPr/>
            </p:nvSpPr>
            <p:spPr>
              <a:xfrm flipH="1">
                <a:off x="40534354" y="25363463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2" name="CaixaDeTexto 261">
                <a:extLst>
                  <a:ext uri="{FF2B5EF4-FFF2-40B4-BE49-F238E27FC236}">
                    <a16:creationId xmlns:a16="http://schemas.microsoft.com/office/drawing/2014/main" id="{9B249CBE-1CAC-7CA9-5C8E-0B50F6405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34354" y="25363463"/>
                <a:ext cx="803973" cy="276999"/>
              </a:xfrm>
              <a:prstGeom prst="rect">
                <a:avLst/>
              </a:prstGeom>
              <a:blipFill>
                <a:blip r:embed="rId6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Conector de Seta Reta 262">
            <a:extLst>
              <a:ext uri="{FF2B5EF4-FFF2-40B4-BE49-F238E27FC236}">
                <a16:creationId xmlns:a16="http://schemas.microsoft.com/office/drawing/2014/main" id="{C0E00542-A74F-DE9D-8443-696B307DC893}"/>
              </a:ext>
            </a:extLst>
          </p:cNvPr>
          <p:cNvCxnSpPr>
            <a:cxnSpLocks/>
          </p:cNvCxnSpPr>
          <p:nvPr/>
        </p:nvCxnSpPr>
        <p:spPr>
          <a:xfrm flipV="1">
            <a:off x="39451594" y="26979633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Conector de Seta Reta 263">
            <a:extLst>
              <a:ext uri="{FF2B5EF4-FFF2-40B4-BE49-F238E27FC236}">
                <a16:creationId xmlns:a16="http://schemas.microsoft.com/office/drawing/2014/main" id="{81A9F9DE-AB4F-F384-EC88-BA5A6E40C0CA}"/>
              </a:ext>
            </a:extLst>
          </p:cNvPr>
          <p:cNvCxnSpPr>
            <a:cxnSpLocks/>
          </p:cNvCxnSpPr>
          <p:nvPr/>
        </p:nvCxnSpPr>
        <p:spPr>
          <a:xfrm>
            <a:off x="39485618" y="27230261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Conector de Seta Reta 264">
            <a:extLst>
              <a:ext uri="{FF2B5EF4-FFF2-40B4-BE49-F238E27FC236}">
                <a16:creationId xmlns:a16="http://schemas.microsoft.com/office/drawing/2014/main" id="{E95F5DCC-50C4-0008-D728-52E6FB190D8B}"/>
              </a:ext>
            </a:extLst>
          </p:cNvPr>
          <p:cNvCxnSpPr>
            <a:cxnSpLocks/>
          </p:cNvCxnSpPr>
          <p:nvPr/>
        </p:nvCxnSpPr>
        <p:spPr>
          <a:xfrm flipV="1">
            <a:off x="39481710" y="26855972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Elipse 265">
            <a:extLst>
              <a:ext uri="{FF2B5EF4-FFF2-40B4-BE49-F238E27FC236}">
                <a16:creationId xmlns:a16="http://schemas.microsoft.com/office/drawing/2014/main" id="{BFB3DD97-F9D8-1AFC-95D7-5B0B389708E0}"/>
              </a:ext>
            </a:extLst>
          </p:cNvPr>
          <p:cNvSpPr/>
          <p:nvPr/>
        </p:nvSpPr>
        <p:spPr>
          <a:xfrm>
            <a:off x="39416339" y="27153167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CaixaDeTexto 266">
                <a:extLst>
                  <a:ext uri="{FF2B5EF4-FFF2-40B4-BE49-F238E27FC236}">
                    <a16:creationId xmlns:a16="http://schemas.microsoft.com/office/drawing/2014/main" id="{97275CE1-9054-A8F8-9B4C-C17EAE218003}"/>
                  </a:ext>
                </a:extLst>
              </p:cNvPr>
              <p:cNvSpPr txBox="1"/>
              <p:nvPr/>
            </p:nvSpPr>
            <p:spPr>
              <a:xfrm>
                <a:off x="39684857" y="26951954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7" name="CaixaDeTexto 266">
                <a:extLst>
                  <a:ext uri="{FF2B5EF4-FFF2-40B4-BE49-F238E27FC236}">
                    <a16:creationId xmlns:a16="http://schemas.microsoft.com/office/drawing/2014/main" id="{97275CE1-9054-A8F8-9B4C-C17EAE21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4857" y="26951954"/>
                <a:ext cx="530861" cy="276999"/>
              </a:xfrm>
              <a:prstGeom prst="rect">
                <a:avLst/>
              </a:prstGeom>
              <a:blipFill>
                <a:blip r:embed="rId6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CaixaDeTexto 267">
                <a:extLst>
                  <a:ext uri="{FF2B5EF4-FFF2-40B4-BE49-F238E27FC236}">
                    <a16:creationId xmlns:a16="http://schemas.microsoft.com/office/drawing/2014/main" id="{EEBEAEF4-A3DA-666B-DD7A-A49D0BACC421}"/>
                  </a:ext>
                </a:extLst>
              </p:cNvPr>
              <p:cNvSpPr txBox="1"/>
              <p:nvPr/>
            </p:nvSpPr>
            <p:spPr>
              <a:xfrm>
                <a:off x="39030671" y="26656368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8" name="CaixaDeTexto 267">
                <a:extLst>
                  <a:ext uri="{FF2B5EF4-FFF2-40B4-BE49-F238E27FC236}">
                    <a16:creationId xmlns:a16="http://schemas.microsoft.com/office/drawing/2014/main" id="{EEBEAEF4-A3DA-666B-DD7A-A49D0BACC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0671" y="26656368"/>
                <a:ext cx="530861" cy="276999"/>
              </a:xfrm>
              <a:prstGeom prst="rect">
                <a:avLst/>
              </a:prstGeom>
              <a:blipFill>
                <a:blip r:embed="rId6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CaixaDeTexto 268">
                <a:extLst>
                  <a:ext uri="{FF2B5EF4-FFF2-40B4-BE49-F238E27FC236}">
                    <a16:creationId xmlns:a16="http://schemas.microsoft.com/office/drawing/2014/main" id="{74B8C5C5-D463-6342-8A54-301BFEA8B18D}"/>
                  </a:ext>
                </a:extLst>
              </p:cNvPr>
              <p:cNvSpPr txBox="1"/>
              <p:nvPr/>
            </p:nvSpPr>
            <p:spPr>
              <a:xfrm flipH="1">
                <a:off x="39384000" y="26717472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9" name="CaixaDeTexto 268">
                <a:extLst>
                  <a:ext uri="{FF2B5EF4-FFF2-40B4-BE49-F238E27FC236}">
                    <a16:creationId xmlns:a16="http://schemas.microsoft.com/office/drawing/2014/main" id="{74B8C5C5-D463-6342-8A54-301BFEA8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84000" y="26717472"/>
                <a:ext cx="803973" cy="276999"/>
              </a:xfrm>
              <a:prstGeom prst="rect">
                <a:avLst/>
              </a:prstGeom>
              <a:blipFill>
                <a:blip r:embed="rId6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Conector de Seta Reta 269">
            <a:extLst>
              <a:ext uri="{FF2B5EF4-FFF2-40B4-BE49-F238E27FC236}">
                <a16:creationId xmlns:a16="http://schemas.microsoft.com/office/drawing/2014/main" id="{7FBD261C-B721-7AF0-CA55-887C2DC343AB}"/>
              </a:ext>
            </a:extLst>
          </p:cNvPr>
          <p:cNvCxnSpPr>
            <a:cxnSpLocks/>
          </p:cNvCxnSpPr>
          <p:nvPr/>
        </p:nvCxnSpPr>
        <p:spPr>
          <a:xfrm flipV="1">
            <a:off x="38787286" y="27623944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Conector de Seta Reta 270">
            <a:extLst>
              <a:ext uri="{FF2B5EF4-FFF2-40B4-BE49-F238E27FC236}">
                <a16:creationId xmlns:a16="http://schemas.microsoft.com/office/drawing/2014/main" id="{4B653FBD-AFDA-B174-4947-5B2A3F197E1D}"/>
              </a:ext>
            </a:extLst>
          </p:cNvPr>
          <p:cNvCxnSpPr>
            <a:cxnSpLocks/>
          </p:cNvCxnSpPr>
          <p:nvPr/>
        </p:nvCxnSpPr>
        <p:spPr>
          <a:xfrm>
            <a:off x="38821310" y="27874572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Conector de Seta Reta 271">
            <a:extLst>
              <a:ext uri="{FF2B5EF4-FFF2-40B4-BE49-F238E27FC236}">
                <a16:creationId xmlns:a16="http://schemas.microsoft.com/office/drawing/2014/main" id="{4BD0487E-8CA6-DD1B-2F42-C311C30F3EB6}"/>
              </a:ext>
            </a:extLst>
          </p:cNvPr>
          <p:cNvCxnSpPr>
            <a:cxnSpLocks/>
          </p:cNvCxnSpPr>
          <p:nvPr/>
        </p:nvCxnSpPr>
        <p:spPr>
          <a:xfrm flipV="1">
            <a:off x="38817402" y="27500283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Elipse 272">
            <a:extLst>
              <a:ext uri="{FF2B5EF4-FFF2-40B4-BE49-F238E27FC236}">
                <a16:creationId xmlns:a16="http://schemas.microsoft.com/office/drawing/2014/main" id="{239485DF-DC68-582A-4216-498738302866}"/>
              </a:ext>
            </a:extLst>
          </p:cNvPr>
          <p:cNvSpPr/>
          <p:nvPr/>
        </p:nvSpPr>
        <p:spPr>
          <a:xfrm>
            <a:off x="38752031" y="2779747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CaixaDeTexto 273">
                <a:extLst>
                  <a:ext uri="{FF2B5EF4-FFF2-40B4-BE49-F238E27FC236}">
                    <a16:creationId xmlns:a16="http://schemas.microsoft.com/office/drawing/2014/main" id="{9FCB69BC-64B4-3A05-F86A-2F0E4328CA84}"/>
                  </a:ext>
                </a:extLst>
              </p:cNvPr>
              <p:cNvSpPr txBox="1"/>
              <p:nvPr/>
            </p:nvSpPr>
            <p:spPr>
              <a:xfrm>
                <a:off x="39013515" y="27589231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4" name="CaixaDeTexto 273">
                <a:extLst>
                  <a:ext uri="{FF2B5EF4-FFF2-40B4-BE49-F238E27FC236}">
                    <a16:creationId xmlns:a16="http://schemas.microsoft.com/office/drawing/2014/main" id="{9FCB69BC-64B4-3A05-F86A-2F0E4328C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515" y="27589231"/>
                <a:ext cx="530861" cy="276999"/>
              </a:xfrm>
              <a:prstGeom prst="rect">
                <a:avLst/>
              </a:prstGeom>
              <a:blipFill>
                <a:blip r:embed="rId6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CaixaDeTexto 274">
                <a:extLst>
                  <a:ext uri="{FF2B5EF4-FFF2-40B4-BE49-F238E27FC236}">
                    <a16:creationId xmlns:a16="http://schemas.microsoft.com/office/drawing/2014/main" id="{74FAAF43-2AF5-2B55-F04C-E3FDA61FDFC3}"/>
                  </a:ext>
                </a:extLst>
              </p:cNvPr>
              <p:cNvSpPr txBox="1"/>
              <p:nvPr/>
            </p:nvSpPr>
            <p:spPr>
              <a:xfrm>
                <a:off x="38358766" y="27254793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5" name="CaixaDeTexto 274">
                <a:extLst>
                  <a:ext uri="{FF2B5EF4-FFF2-40B4-BE49-F238E27FC236}">
                    <a16:creationId xmlns:a16="http://schemas.microsoft.com/office/drawing/2014/main" id="{74FAAF43-2AF5-2B55-F04C-E3FDA61F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8766" y="27254793"/>
                <a:ext cx="530861" cy="276999"/>
              </a:xfrm>
              <a:prstGeom prst="rect">
                <a:avLst/>
              </a:prstGeom>
              <a:blipFill>
                <a:blip r:embed="rId6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CaixaDeTexto 275">
                <a:extLst>
                  <a:ext uri="{FF2B5EF4-FFF2-40B4-BE49-F238E27FC236}">
                    <a16:creationId xmlns:a16="http://schemas.microsoft.com/office/drawing/2014/main" id="{9910230D-34D6-C7DE-1877-FED7F2CBC525}"/>
                  </a:ext>
                </a:extLst>
              </p:cNvPr>
              <p:cNvSpPr txBox="1"/>
              <p:nvPr/>
            </p:nvSpPr>
            <p:spPr>
              <a:xfrm flipH="1">
                <a:off x="38625276" y="27306551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6" name="CaixaDeTexto 275">
                <a:extLst>
                  <a:ext uri="{FF2B5EF4-FFF2-40B4-BE49-F238E27FC236}">
                    <a16:creationId xmlns:a16="http://schemas.microsoft.com/office/drawing/2014/main" id="{9910230D-34D6-C7DE-1877-FED7F2CB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625276" y="27306551"/>
                <a:ext cx="803973" cy="276999"/>
              </a:xfrm>
              <a:prstGeom prst="rect">
                <a:avLst/>
              </a:prstGeom>
              <a:blipFill>
                <a:blip r:embed="rId6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Conector de Seta Reta 276">
            <a:extLst>
              <a:ext uri="{FF2B5EF4-FFF2-40B4-BE49-F238E27FC236}">
                <a16:creationId xmlns:a16="http://schemas.microsoft.com/office/drawing/2014/main" id="{5EE81219-79DD-1334-22C7-D6E4CF69E4FD}"/>
              </a:ext>
            </a:extLst>
          </p:cNvPr>
          <p:cNvCxnSpPr>
            <a:cxnSpLocks/>
          </p:cNvCxnSpPr>
          <p:nvPr/>
        </p:nvCxnSpPr>
        <p:spPr>
          <a:xfrm flipV="1">
            <a:off x="40732878" y="27608313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Conector de Seta Reta 277">
            <a:extLst>
              <a:ext uri="{FF2B5EF4-FFF2-40B4-BE49-F238E27FC236}">
                <a16:creationId xmlns:a16="http://schemas.microsoft.com/office/drawing/2014/main" id="{D44549ED-E46B-61B9-0B2D-E7111AA9494C}"/>
              </a:ext>
            </a:extLst>
          </p:cNvPr>
          <p:cNvCxnSpPr>
            <a:cxnSpLocks/>
          </p:cNvCxnSpPr>
          <p:nvPr/>
        </p:nvCxnSpPr>
        <p:spPr>
          <a:xfrm>
            <a:off x="40766902" y="27858941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Conector de Seta Reta 278">
            <a:extLst>
              <a:ext uri="{FF2B5EF4-FFF2-40B4-BE49-F238E27FC236}">
                <a16:creationId xmlns:a16="http://schemas.microsoft.com/office/drawing/2014/main" id="{F7D97AF7-D0D0-E5D0-1C78-F9A426561875}"/>
              </a:ext>
            </a:extLst>
          </p:cNvPr>
          <p:cNvCxnSpPr>
            <a:cxnSpLocks/>
          </p:cNvCxnSpPr>
          <p:nvPr/>
        </p:nvCxnSpPr>
        <p:spPr>
          <a:xfrm flipV="1">
            <a:off x="40762994" y="27484652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Elipse 279">
            <a:extLst>
              <a:ext uri="{FF2B5EF4-FFF2-40B4-BE49-F238E27FC236}">
                <a16:creationId xmlns:a16="http://schemas.microsoft.com/office/drawing/2014/main" id="{08AC38D8-B6B5-CE7D-FBAF-8CC326A107B5}"/>
              </a:ext>
            </a:extLst>
          </p:cNvPr>
          <p:cNvSpPr/>
          <p:nvPr/>
        </p:nvSpPr>
        <p:spPr>
          <a:xfrm>
            <a:off x="40697623" y="27781847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CaixaDeTexto 280">
                <a:extLst>
                  <a:ext uri="{FF2B5EF4-FFF2-40B4-BE49-F238E27FC236}">
                    <a16:creationId xmlns:a16="http://schemas.microsoft.com/office/drawing/2014/main" id="{68A92E0B-4BF0-B46A-2266-3BCD86E9CA6B}"/>
                  </a:ext>
                </a:extLst>
              </p:cNvPr>
              <p:cNvSpPr txBox="1"/>
              <p:nvPr/>
            </p:nvSpPr>
            <p:spPr>
              <a:xfrm>
                <a:off x="40945039" y="27847921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1" name="CaixaDeTexto 280">
                <a:extLst>
                  <a:ext uri="{FF2B5EF4-FFF2-40B4-BE49-F238E27FC236}">
                    <a16:creationId xmlns:a16="http://schemas.microsoft.com/office/drawing/2014/main" id="{68A92E0B-4BF0-B46A-2266-3BCD86E9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039" y="27847921"/>
                <a:ext cx="530861" cy="276999"/>
              </a:xfrm>
              <a:prstGeom prst="rect">
                <a:avLst/>
              </a:prstGeom>
              <a:blipFill>
                <a:blip r:embed="rId6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CaixaDeTexto 281">
                <a:extLst>
                  <a:ext uri="{FF2B5EF4-FFF2-40B4-BE49-F238E27FC236}">
                    <a16:creationId xmlns:a16="http://schemas.microsoft.com/office/drawing/2014/main" id="{B7C36729-BB66-E4E1-F90B-5A1C4759041D}"/>
                  </a:ext>
                </a:extLst>
              </p:cNvPr>
              <p:cNvSpPr txBox="1"/>
              <p:nvPr/>
            </p:nvSpPr>
            <p:spPr>
              <a:xfrm>
                <a:off x="40311955" y="27371924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2" name="CaixaDeTexto 281">
                <a:extLst>
                  <a:ext uri="{FF2B5EF4-FFF2-40B4-BE49-F238E27FC236}">
                    <a16:creationId xmlns:a16="http://schemas.microsoft.com/office/drawing/2014/main" id="{B7C36729-BB66-E4E1-F90B-5A1C47590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1955" y="27371924"/>
                <a:ext cx="530861" cy="276999"/>
              </a:xfrm>
              <a:prstGeom prst="rect">
                <a:avLst/>
              </a:prstGeom>
              <a:blipFill>
                <a:blip r:embed="rId7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CaixaDeTexto 282">
                <a:extLst>
                  <a:ext uri="{FF2B5EF4-FFF2-40B4-BE49-F238E27FC236}">
                    <a16:creationId xmlns:a16="http://schemas.microsoft.com/office/drawing/2014/main" id="{B4DEED95-126D-3D16-9A4E-A60920DDFFBF}"/>
                  </a:ext>
                </a:extLst>
              </p:cNvPr>
              <p:cNvSpPr txBox="1"/>
              <p:nvPr/>
            </p:nvSpPr>
            <p:spPr>
              <a:xfrm flipH="1">
                <a:off x="40800133" y="27524492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3" name="CaixaDeTexto 282">
                <a:extLst>
                  <a:ext uri="{FF2B5EF4-FFF2-40B4-BE49-F238E27FC236}">
                    <a16:creationId xmlns:a16="http://schemas.microsoft.com/office/drawing/2014/main" id="{B4DEED95-126D-3D16-9A4E-A60920DDF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800133" y="27524492"/>
                <a:ext cx="803973" cy="276999"/>
              </a:xfrm>
              <a:prstGeom prst="rect">
                <a:avLst/>
              </a:prstGeom>
              <a:blipFill>
                <a:blip r:embed="rId7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Conector de Seta Reta 283">
            <a:extLst>
              <a:ext uri="{FF2B5EF4-FFF2-40B4-BE49-F238E27FC236}">
                <a16:creationId xmlns:a16="http://schemas.microsoft.com/office/drawing/2014/main" id="{93638B05-1D32-6BC4-FFF1-179E95D7339D}"/>
              </a:ext>
            </a:extLst>
          </p:cNvPr>
          <p:cNvCxnSpPr>
            <a:cxnSpLocks/>
          </p:cNvCxnSpPr>
          <p:nvPr/>
        </p:nvCxnSpPr>
        <p:spPr>
          <a:xfrm flipV="1">
            <a:off x="41373582" y="26963544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Conector de Seta Reta 284">
            <a:extLst>
              <a:ext uri="{FF2B5EF4-FFF2-40B4-BE49-F238E27FC236}">
                <a16:creationId xmlns:a16="http://schemas.microsoft.com/office/drawing/2014/main" id="{134B72A4-720D-1F07-8275-187B559041E3}"/>
              </a:ext>
            </a:extLst>
          </p:cNvPr>
          <p:cNvCxnSpPr>
            <a:cxnSpLocks/>
          </p:cNvCxnSpPr>
          <p:nvPr/>
        </p:nvCxnSpPr>
        <p:spPr>
          <a:xfrm>
            <a:off x="41407606" y="27214172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Conector de Seta Reta 285">
            <a:extLst>
              <a:ext uri="{FF2B5EF4-FFF2-40B4-BE49-F238E27FC236}">
                <a16:creationId xmlns:a16="http://schemas.microsoft.com/office/drawing/2014/main" id="{D3B97CA1-2F4B-3C9B-D68C-9BA367BA16F5}"/>
              </a:ext>
            </a:extLst>
          </p:cNvPr>
          <p:cNvCxnSpPr>
            <a:cxnSpLocks/>
          </p:cNvCxnSpPr>
          <p:nvPr/>
        </p:nvCxnSpPr>
        <p:spPr>
          <a:xfrm flipV="1">
            <a:off x="41403698" y="26839883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Elipse 286">
            <a:extLst>
              <a:ext uri="{FF2B5EF4-FFF2-40B4-BE49-F238E27FC236}">
                <a16:creationId xmlns:a16="http://schemas.microsoft.com/office/drawing/2014/main" id="{193B2533-7021-982B-6AA0-A06FB70BB63E}"/>
              </a:ext>
            </a:extLst>
          </p:cNvPr>
          <p:cNvSpPr/>
          <p:nvPr/>
        </p:nvSpPr>
        <p:spPr>
          <a:xfrm>
            <a:off x="41338327" y="2713707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CaixaDeTexto 287">
                <a:extLst>
                  <a:ext uri="{FF2B5EF4-FFF2-40B4-BE49-F238E27FC236}">
                    <a16:creationId xmlns:a16="http://schemas.microsoft.com/office/drawing/2014/main" id="{75503BA8-36C4-A644-6FB1-D9E370FAD7D7}"/>
                  </a:ext>
                </a:extLst>
              </p:cNvPr>
              <p:cNvSpPr txBox="1"/>
              <p:nvPr/>
            </p:nvSpPr>
            <p:spPr>
              <a:xfrm>
                <a:off x="41636040" y="26992136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8" name="CaixaDeTexto 287">
                <a:extLst>
                  <a:ext uri="{FF2B5EF4-FFF2-40B4-BE49-F238E27FC236}">
                    <a16:creationId xmlns:a16="http://schemas.microsoft.com/office/drawing/2014/main" id="{75503BA8-36C4-A644-6FB1-D9E370FA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6040" y="26992136"/>
                <a:ext cx="530861" cy="276999"/>
              </a:xfrm>
              <a:prstGeom prst="rect">
                <a:avLst/>
              </a:prstGeom>
              <a:blipFill>
                <a:blip r:embed="rId7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CaixaDeTexto 288">
                <a:extLst>
                  <a:ext uri="{FF2B5EF4-FFF2-40B4-BE49-F238E27FC236}">
                    <a16:creationId xmlns:a16="http://schemas.microsoft.com/office/drawing/2014/main" id="{0BBC8E01-2252-4CB4-C86F-E6EF8277416E}"/>
                  </a:ext>
                </a:extLst>
              </p:cNvPr>
              <p:cNvSpPr txBox="1"/>
              <p:nvPr/>
            </p:nvSpPr>
            <p:spPr>
              <a:xfrm>
                <a:off x="40938591" y="26668415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9" name="CaixaDeTexto 288">
                <a:extLst>
                  <a:ext uri="{FF2B5EF4-FFF2-40B4-BE49-F238E27FC236}">
                    <a16:creationId xmlns:a16="http://schemas.microsoft.com/office/drawing/2014/main" id="{0BBC8E01-2252-4CB4-C86F-E6EF82774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8591" y="26668415"/>
                <a:ext cx="530861" cy="276999"/>
              </a:xfrm>
              <a:prstGeom prst="rect">
                <a:avLst/>
              </a:prstGeom>
              <a:blipFill>
                <a:blip r:embed="rId7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CaixaDeTexto 289">
                <a:extLst>
                  <a:ext uri="{FF2B5EF4-FFF2-40B4-BE49-F238E27FC236}">
                    <a16:creationId xmlns:a16="http://schemas.microsoft.com/office/drawing/2014/main" id="{3310A0DA-6398-493B-39FC-12311C146E81}"/>
                  </a:ext>
                </a:extLst>
              </p:cNvPr>
              <p:cNvSpPr txBox="1"/>
              <p:nvPr/>
            </p:nvSpPr>
            <p:spPr>
              <a:xfrm flipH="1">
                <a:off x="41305988" y="26701383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0" name="CaixaDeTexto 289">
                <a:extLst>
                  <a:ext uri="{FF2B5EF4-FFF2-40B4-BE49-F238E27FC236}">
                    <a16:creationId xmlns:a16="http://schemas.microsoft.com/office/drawing/2014/main" id="{3310A0DA-6398-493B-39FC-12311C14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305988" y="26701383"/>
                <a:ext cx="803973" cy="276999"/>
              </a:xfrm>
              <a:prstGeom prst="rect">
                <a:avLst/>
              </a:prstGeom>
              <a:blipFill>
                <a:blip r:embed="rId7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Retângulo 291">
            <a:extLst>
              <a:ext uri="{FF2B5EF4-FFF2-40B4-BE49-F238E27FC236}">
                <a16:creationId xmlns:a16="http://schemas.microsoft.com/office/drawing/2014/main" id="{7E7211DB-961E-D58F-5259-8F9E7907AC7C}"/>
              </a:ext>
            </a:extLst>
          </p:cNvPr>
          <p:cNvSpPr/>
          <p:nvPr/>
        </p:nvSpPr>
        <p:spPr>
          <a:xfrm>
            <a:off x="673448" y="14345810"/>
            <a:ext cx="13648111" cy="9090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E620412C-E9D4-1BC7-9A6D-CC3D453BB4FA}"/>
              </a:ext>
            </a:extLst>
          </p:cNvPr>
          <p:cNvSpPr txBox="1"/>
          <p:nvPr/>
        </p:nvSpPr>
        <p:spPr>
          <a:xfrm>
            <a:off x="5927034" y="14476914"/>
            <a:ext cx="3141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1D </a:t>
            </a:r>
            <a:r>
              <a:rPr lang="pt-BR" sz="4000" b="1" dirty="0" err="1">
                <a:solidFill>
                  <a:schemeClr val="bg1"/>
                </a:solidFill>
              </a:rPr>
              <a:t>Elements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294" name="Retângulo 293">
            <a:extLst>
              <a:ext uri="{FF2B5EF4-FFF2-40B4-BE49-F238E27FC236}">
                <a16:creationId xmlns:a16="http://schemas.microsoft.com/office/drawing/2014/main" id="{112C8E29-B389-645B-9361-6DBFCBB4E842}"/>
              </a:ext>
            </a:extLst>
          </p:cNvPr>
          <p:cNvSpPr/>
          <p:nvPr/>
        </p:nvSpPr>
        <p:spPr>
          <a:xfrm>
            <a:off x="5449009" y="16228777"/>
            <a:ext cx="8362932" cy="54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CBAR(</a:t>
            </a:r>
            <a:r>
              <a:rPr lang="pt-BR" sz="2400" dirty="0" err="1"/>
              <a:t>FiniteElement</a:t>
            </a:r>
            <a:r>
              <a:rPr lang="pt-BR" sz="2400" dirty="0"/>
              <a:t>)</a:t>
            </a:r>
          </a:p>
        </p:txBody>
      </p:sp>
      <p:sp>
        <p:nvSpPr>
          <p:cNvPr id="300" name="Retângulo 299">
            <a:extLst>
              <a:ext uri="{FF2B5EF4-FFF2-40B4-BE49-F238E27FC236}">
                <a16:creationId xmlns:a16="http://schemas.microsoft.com/office/drawing/2014/main" id="{EE13C0AF-FA1D-12D0-4674-D27A730E09EA}"/>
              </a:ext>
            </a:extLst>
          </p:cNvPr>
          <p:cNvSpPr/>
          <p:nvPr/>
        </p:nvSpPr>
        <p:spPr>
          <a:xfrm>
            <a:off x="14949237" y="14323262"/>
            <a:ext cx="13322192" cy="90904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E04E8D32-84DD-1936-4764-BA02342B1A10}"/>
              </a:ext>
            </a:extLst>
          </p:cNvPr>
          <p:cNvSpPr txBox="1"/>
          <p:nvPr/>
        </p:nvSpPr>
        <p:spPr>
          <a:xfrm>
            <a:off x="20175407" y="14497268"/>
            <a:ext cx="3141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2D </a:t>
            </a:r>
            <a:r>
              <a:rPr lang="pt-BR" sz="4000" b="1" dirty="0" err="1">
                <a:solidFill>
                  <a:schemeClr val="bg1"/>
                </a:solidFill>
              </a:rPr>
              <a:t>Elements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05" name="Retângulo 304">
            <a:extLst>
              <a:ext uri="{FF2B5EF4-FFF2-40B4-BE49-F238E27FC236}">
                <a16:creationId xmlns:a16="http://schemas.microsoft.com/office/drawing/2014/main" id="{6770E29A-1938-9AB6-4792-8AE1E62B6510}"/>
              </a:ext>
            </a:extLst>
          </p:cNvPr>
          <p:cNvSpPr/>
          <p:nvPr/>
        </p:nvSpPr>
        <p:spPr>
          <a:xfrm>
            <a:off x="28883905" y="14340125"/>
            <a:ext cx="13322192" cy="90904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CaixaDeTexto 306">
            <a:extLst>
              <a:ext uri="{FF2B5EF4-FFF2-40B4-BE49-F238E27FC236}">
                <a16:creationId xmlns:a16="http://schemas.microsoft.com/office/drawing/2014/main" id="{95859E70-6D81-50B4-017E-CA33BDFC1E33}"/>
              </a:ext>
            </a:extLst>
          </p:cNvPr>
          <p:cNvSpPr txBox="1"/>
          <p:nvPr/>
        </p:nvSpPr>
        <p:spPr>
          <a:xfrm>
            <a:off x="33969760" y="14406185"/>
            <a:ext cx="3141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3D </a:t>
            </a:r>
            <a:r>
              <a:rPr lang="pt-BR" sz="4000" b="1" dirty="0" err="1">
                <a:solidFill>
                  <a:schemeClr val="bg1"/>
                </a:solidFill>
              </a:rPr>
              <a:t>Elements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09" name="Retângulo 308">
            <a:extLst>
              <a:ext uri="{FF2B5EF4-FFF2-40B4-BE49-F238E27FC236}">
                <a16:creationId xmlns:a16="http://schemas.microsoft.com/office/drawing/2014/main" id="{061CDC5F-8806-EB07-55C6-0ECA35264AC2}"/>
              </a:ext>
            </a:extLst>
          </p:cNvPr>
          <p:cNvSpPr/>
          <p:nvPr/>
        </p:nvSpPr>
        <p:spPr>
          <a:xfrm>
            <a:off x="15521814" y="20838081"/>
            <a:ext cx="8546625" cy="542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CTRIA3(Element2D)</a:t>
            </a:r>
          </a:p>
        </p:txBody>
      </p:sp>
      <p:sp>
        <p:nvSpPr>
          <p:cNvPr id="310" name="Retângulo 309">
            <a:extLst>
              <a:ext uri="{FF2B5EF4-FFF2-40B4-BE49-F238E27FC236}">
                <a16:creationId xmlns:a16="http://schemas.microsoft.com/office/drawing/2014/main" id="{59EC1EB3-BC1A-03B2-1E43-62035FCE6EFB}"/>
              </a:ext>
            </a:extLst>
          </p:cNvPr>
          <p:cNvSpPr/>
          <p:nvPr/>
        </p:nvSpPr>
        <p:spPr>
          <a:xfrm>
            <a:off x="15536732" y="25658417"/>
            <a:ext cx="8481253" cy="542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CQUAD4(Element2D)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3B3720-2575-498F-010A-35D3DC93445C}"/>
              </a:ext>
            </a:extLst>
          </p:cNvPr>
          <p:cNvSpPr/>
          <p:nvPr/>
        </p:nvSpPr>
        <p:spPr>
          <a:xfrm>
            <a:off x="29287214" y="20751387"/>
            <a:ext cx="8481253" cy="54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CTETRA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5B4FC2B9-3B74-D768-EE17-38CC473DE29B}"/>
              </a:ext>
            </a:extLst>
          </p:cNvPr>
          <p:cNvSpPr/>
          <p:nvPr/>
        </p:nvSpPr>
        <p:spPr>
          <a:xfrm>
            <a:off x="29293034" y="25569028"/>
            <a:ext cx="8481253" cy="54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CHEXA</a:t>
            </a:r>
          </a:p>
        </p:txBody>
      </p: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72691792-7FDE-5112-12C6-6E1450CE8871}"/>
              </a:ext>
            </a:extLst>
          </p:cNvPr>
          <p:cNvSpPr/>
          <p:nvPr/>
        </p:nvSpPr>
        <p:spPr>
          <a:xfrm>
            <a:off x="5447019" y="20261870"/>
            <a:ext cx="8362932" cy="54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Beam_Axial</a:t>
            </a:r>
            <a:endParaRPr lang="pt-BR" sz="2400" dirty="0"/>
          </a:p>
        </p:txBody>
      </p: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3FCC5B67-5EBB-6246-6D60-8784D47B2F55}"/>
              </a:ext>
            </a:extLst>
          </p:cNvPr>
          <p:cNvSpPr/>
          <p:nvPr/>
        </p:nvSpPr>
        <p:spPr>
          <a:xfrm>
            <a:off x="5425953" y="23039004"/>
            <a:ext cx="8362932" cy="54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Beam_Torsional</a:t>
            </a:r>
            <a:endParaRPr lang="pt-BR" sz="2400" dirty="0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9B8050E3-E88C-8485-7D61-2DB0D70BC142}"/>
              </a:ext>
            </a:extLst>
          </p:cNvPr>
          <p:cNvSpPr/>
          <p:nvPr/>
        </p:nvSpPr>
        <p:spPr>
          <a:xfrm>
            <a:off x="5412620" y="25839485"/>
            <a:ext cx="8362932" cy="54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Beam_Flexural</a:t>
            </a:r>
            <a:endParaRPr lang="pt-BR" sz="2400" dirty="0"/>
          </a:p>
        </p:txBody>
      </p:sp>
      <p:cxnSp>
        <p:nvCxnSpPr>
          <p:cNvPr id="212" name="Conector reto 211">
            <a:extLst>
              <a:ext uri="{FF2B5EF4-FFF2-40B4-BE49-F238E27FC236}">
                <a16:creationId xmlns:a16="http://schemas.microsoft.com/office/drawing/2014/main" id="{53AD8610-465B-9AFE-ABB3-E879BEFC6218}"/>
              </a:ext>
            </a:extLst>
          </p:cNvPr>
          <p:cNvCxnSpPr/>
          <p:nvPr/>
        </p:nvCxnSpPr>
        <p:spPr>
          <a:xfrm flipV="1">
            <a:off x="1884133" y="23545790"/>
            <a:ext cx="2026463" cy="1416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ector de Seta Reta 213">
            <a:extLst>
              <a:ext uri="{FF2B5EF4-FFF2-40B4-BE49-F238E27FC236}">
                <a16:creationId xmlns:a16="http://schemas.microsoft.com/office/drawing/2014/main" id="{DB744A0D-8FDE-AE68-2AA9-447346A02F8A}"/>
              </a:ext>
            </a:extLst>
          </p:cNvPr>
          <p:cNvCxnSpPr>
            <a:cxnSpLocks/>
          </p:cNvCxnSpPr>
          <p:nvPr/>
        </p:nvCxnSpPr>
        <p:spPr>
          <a:xfrm flipV="1">
            <a:off x="1847270" y="24286062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Conector de Seta Reta 214">
            <a:extLst>
              <a:ext uri="{FF2B5EF4-FFF2-40B4-BE49-F238E27FC236}">
                <a16:creationId xmlns:a16="http://schemas.microsoft.com/office/drawing/2014/main" id="{65DFD7A9-BBE8-BC76-8CE9-1031EB43238E}"/>
              </a:ext>
            </a:extLst>
          </p:cNvPr>
          <p:cNvCxnSpPr>
            <a:cxnSpLocks/>
          </p:cNvCxnSpPr>
          <p:nvPr/>
        </p:nvCxnSpPr>
        <p:spPr>
          <a:xfrm>
            <a:off x="1847270" y="25003688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Elipse 215">
            <a:extLst>
              <a:ext uri="{FF2B5EF4-FFF2-40B4-BE49-F238E27FC236}">
                <a16:creationId xmlns:a16="http://schemas.microsoft.com/office/drawing/2014/main" id="{4E6111E0-216C-C1D5-F1DE-D3DCC5D669C1}"/>
              </a:ext>
            </a:extLst>
          </p:cNvPr>
          <p:cNvSpPr/>
          <p:nvPr/>
        </p:nvSpPr>
        <p:spPr>
          <a:xfrm>
            <a:off x="1781851" y="24935595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241" name="Conector de Seta Reta 240">
            <a:extLst>
              <a:ext uri="{FF2B5EF4-FFF2-40B4-BE49-F238E27FC236}">
                <a16:creationId xmlns:a16="http://schemas.microsoft.com/office/drawing/2014/main" id="{FF30C59B-E1F3-8BEF-AECA-91C56D614205}"/>
              </a:ext>
            </a:extLst>
          </p:cNvPr>
          <p:cNvCxnSpPr>
            <a:cxnSpLocks/>
          </p:cNvCxnSpPr>
          <p:nvPr/>
        </p:nvCxnSpPr>
        <p:spPr>
          <a:xfrm>
            <a:off x="3902356" y="23542898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Elipse 241">
            <a:extLst>
              <a:ext uri="{FF2B5EF4-FFF2-40B4-BE49-F238E27FC236}">
                <a16:creationId xmlns:a16="http://schemas.microsoft.com/office/drawing/2014/main" id="{548356A5-6E7F-F608-8FAA-209D2D288B64}"/>
              </a:ext>
            </a:extLst>
          </p:cNvPr>
          <p:cNvSpPr/>
          <p:nvPr/>
        </p:nvSpPr>
        <p:spPr>
          <a:xfrm>
            <a:off x="3836938" y="23474805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>
                <a:extLst>
                  <a:ext uri="{FF2B5EF4-FFF2-40B4-BE49-F238E27FC236}">
                    <a16:creationId xmlns:a16="http://schemas.microsoft.com/office/drawing/2014/main" id="{FDF7A473-6CEC-9E35-27A6-EC7A81BF86C8}"/>
                  </a:ext>
                </a:extLst>
              </p:cNvPr>
              <p:cNvSpPr txBox="1"/>
              <p:nvPr/>
            </p:nvSpPr>
            <p:spPr>
              <a:xfrm>
                <a:off x="3340752" y="22559128"/>
                <a:ext cx="530861" cy="332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244" name="CaixaDeTexto 243">
                <a:extLst>
                  <a:ext uri="{FF2B5EF4-FFF2-40B4-BE49-F238E27FC236}">
                    <a16:creationId xmlns:a16="http://schemas.microsoft.com/office/drawing/2014/main" id="{FDF7A473-6CEC-9E35-27A6-EC7A81BF8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52" y="22559128"/>
                <a:ext cx="530861" cy="332014"/>
              </a:xfrm>
              <a:prstGeom prst="rect">
                <a:avLst/>
              </a:prstGeom>
              <a:blipFill>
                <a:blip r:embed="rId75"/>
                <a:stretch>
                  <a:fillRect l="-2299"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0FFC514A-A593-04FB-7094-C476ED88DBAA}"/>
              </a:ext>
            </a:extLst>
          </p:cNvPr>
          <p:cNvSpPr txBox="1"/>
          <p:nvPr/>
        </p:nvSpPr>
        <p:spPr>
          <a:xfrm>
            <a:off x="1004412" y="22936801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cxnSp>
        <p:nvCxnSpPr>
          <p:cNvPr id="246" name="Conector de Seta Reta 245">
            <a:extLst>
              <a:ext uri="{FF2B5EF4-FFF2-40B4-BE49-F238E27FC236}">
                <a16:creationId xmlns:a16="http://schemas.microsoft.com/office/drawing/2014/main" id="{2B4DA79A-0714-3DF7-F0A6-D10FF29A766D}"/>
              </a:ext>
            </a:extLst>
          </p:cNvPr>
          <p:cNvCxnSpPr>
            <a:cxnSpLocks/>
          </p:cNvCxnSpPr>
          <p:nvPr/>
        </p:nvCxnSpPr>
        <p:spPr>
          <a:xfrm flipV="1">
            <a:off x="3896434" y="22781374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Elipse 254">
            <a:extLst>
              <a:ext uri="{FF2B5EF4-FFF2-40B4-BE49-F238E27FC236}">
                <a16:creationId xmlns:a16="http://schemas.microsoft.com/office/drawing/2014/main" id="{AE5B6E57-E01F-B54C-BFDA-3D0FA07B0159}"/>
              </a:ext>
            </a:extLst>
          </p:cNvPr>
          <p:cNvSpPr/>
          <p:nvPr/>
        </p:nvSpPr>
        <p:spPr>
          <a:xfrm>
            <a:off x="3690603" y="22971064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291" name="Elipse 290">
            <a:extLst>
              <a:ext uri="{FF2B5EF4-FFF2-40B4-BE49-F238E27FC236}">
                <a16:creationId xmlns:a16="http://schemas.microsoft.com/office/drawing/2014/main" id="{7D4DB351-38CD-E78F-39E0-3F19D14AEA24}"/>
              </a:ext>
            </a:extLst>
          </p:cNvPr>
          <p:cNvSpPr/>
          <p:nvPr/>
        </p:nvSpPr>
        <p:spPr>
          <a:xfrm>
            <a:off x="1648443" y="24465399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295" name="Elipse 294">
            <a:extLst>
              <a:ext uri="{FF2B5EF4-FFF2-40B4-BE49-F238E27FC236}">
                <a16:creationId xmlns:a16="http://schemas.microsoft.com/office/drawing/2014/main" id="{3127F656-4D04-A93C-E5F9-BE8EF3DA3A4D}"/>
              </a:ext>
            </a:extLst>
          </p:cNvPr>
          <p:cNvSpPr/>
          <p:nvPr/>
        </p:nvSpPr>
        <p:spPr>
          <a:xfrm rot="5400000">
            <a:off x="4244046" y="23455943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296" name="Elipse 295">
            <a:extLst>
              <a:ext uri="{FF2B5EF4-FFF2-40B4-BE49-F238E27FC236}">
                <a16:creationId xmlns:a16="http://schemas.microsoft.com/office/drawing/2014/main" id="{AD0C97BE-03CA-913C-6AD1-D8AC92065136}"/>
              </a:ext>
            </a:extLst>
          </p:cNvPr>
          <p:cNvSpPr/>
          <p:nvPr/>
        </p:nvSpPr>
        <p:spPr>
          <a:xfrm rot="5400000">
            <a:off x="2228188" y="24912463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CaixaDeTexto 296">
                <a:extLst>
                  <a:ext uri="{FF2B5EF4-FFF2-40B4-BE49-F238E27FC236}">
                    <a16:creationId xmlns:a16="http://schemas.microsoft.com/office/drawing/2014/main" id="{50166FAC-0369-A0E8-678F-57125EA2C6E7}"/>
                  </a:ext>
                </a:extLst>
              </p:cNvPr>
              <p:cNvSpPr txBox="1"/>
              <p:nvPr/>
            </p:nvSpPr>
            <p:spPr>
              <a:xfrm>
                <a:off x="4458923" y="2302682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297" name="CaixaDeTexto 296">
                <a:extLst>
                  <a:ext uri="{FF2B5EF4-FFF2-40B4-BE49-F238E27FC236}">
                    <a16:creationId xmlns:a16="http://schemas.microsoft.com/office/drawing/2014/main" id="{50166FAC-0369-A0E8-678F-57125EA2C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23" y="23026821"/>
                <a:ext cx="530861" cy="307648"/>
              </a:xfrm>
              <a:prstGeom prst="rect">
                <a:avLst/>
              </a:prstGeom>
              <a:blipFill>
                <a:blip r:embed="rId76"/>
                <a:stretch>
                  <a:fillRect l="-1136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CaixaDeTexto 297">
                <a:extLst>
                  <a:ext uri="{FF2B5EF4-FFF2-40B4-BE49-F238E27FC236}">
                    <a16:creationId xmlns:a16="http://schemas.microsoft.com/office/drawing/2014/main" id="{1D39969C-B661-F12A-77DC-B65CB2959A8C}"/>
                  </a:ext>
                </a:extLst>
              </p:cNvPr>
              <p:cNvSpPr txBox="1"/>
              <p:nvPr/>
            </p:nvSpPr>
            <p:spPr>
              <a:xfrm>
                <a:off x="2494846" y="2462256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298" name="CaixaDeTexto 297">
                <a:extLst>
                  <a:ext uri="{FF2B5EF4-FFF2-40B4-BE49-F238E27FC236}">
                    <a16:creationId xmlns:a16="http://schemas.microsoft.com/office/drawing/2014/main" id="{1D39969C-B661-F12A-77DC-B65CB2959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46" y="24622568"/>
                <a:ext cx="530861" cy="307648"/>
              </a:xfrm>
              <a:prstGeom prst="rect">
                <a:avLst/>
              </a:prstGeom>
              <a:blipFill>
                <a:blip r:embed="rId77"/>
                <a:stretch>
                  <a:fillRect l="-1149"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CaixaDeTexto 298">
                <a:extLst>
                  <a:ext uri="{FF2B5EF4-FFF2-40B4-BE49-F238E27FC236}">
                    <a16:creationId xmlns:a16="http://schemas.microsoft.com/office/drawing/2014/main" id="{5AE25234-160B-2CE8-23C3-861A3BE77240}"/>
                  </a:ext>
                </a:extLst>
              </p:cNvPr>
              <p:cNvSpPr txBox="1"/>
              <p:nvPr/>
            </p:nvSpPr>
            <p:spPr>
              <a:xfrm>
                <a:off x="1272660" y="24112835"/>
                <a:ext cx="530861" cy="332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299" name="CaixaDeTexto 298">
                <a:extLst>
                  <a:ext uri="{FF2B5EF4-FFF2-40B4-BE49-F238E27FC236}">
                    <a16:creationId xmlns:a16="http://schemas.microsoft.com/office/drawing/2014/main" id="{5AE25234-160B-2CE8-23C3-861A3BE7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60" y="24112835"/>
                <a:ext cx="530861" cy="332014"/>
              </a:xfrm>
              <a:prstGeom prst="rect">
                <a:avLst/>
              </a:prstGeom>
              <a:blipFill>
                <a:blip r:embed="rId78"/>
                <a:stretch>
                  <a:fillRect l="-2299" b="-25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Triângulo isósceles 301">
            <a:extLst>
              <a:ext uri="{FF2B5EF4-FFF2-40B4-BE49-F238E27FC236}">
                <a16:creationId xmlns:a16="http://schemas.microsoft.com/office/drawing/2014/main" id="{750D7B7A-3B31-F2BB-4382-394EE30E0717}"/>
              </a:ext>
            </a:extLst>
          </p:cNvPr>
          <p:cNvSpPr/>
          <p:nvPr/>
        </p:nvSpPr>
        <p:spPr>
          <a:xfrm rot="16200000">
            <a:off x="3909401" y="22940459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303" name="Triângulo isósceles 302">
            <a:extLst>
              <a:ext uri="{FF2B5EF4-FFF2-40B4-BE49-F238E27FC236}">
                <a16:creationId xmlns:a16="http://schemas.microsoft.com/office/drawing/2014/main" id="{0A22C601-054B-D317-E2AD-034A9E43EA4F}"/>
              </a:ext>
            </a:extLst>
          </p:cNvPr>
          <p:cNvSpPr/>
          <p:nvPr/>
        </p:nvSpPr>
        <p:spPr>
          <a:xfrm rot="16200000">
            <a:off x="1863133" y="24442761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304" name="Triângulo isósceles 303">
            <a:extLst>
              <a:ext uri="{FF2B5EF4-FFF2-40B4-BE49-F238E27FC236}">
                <a16:creationId xmlns:a16="http://schemas.microsoft.com/office/drawing/2014/main" id="{8C2BAD75-37BE-D415-38A9-2CFA217BA127}"/>
              </a:ext>
            </a:extLst>
          </p:cNvPr>
          <p:cNvSpPr/>
          <p:nvPr/>
        </p:nvSpPr>
        <p:spPr>
          <a:xfrm>
            <a:off x="4488634" y="23564238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306" name="Triângulo isósceles 305">
            <a:extLst>
              <a:ext uri="{FF2B5EF4-FFF2-40B4-BE49-F238E27FC236}">
                <a16:creationId xmlns:a16="http://schemas.microsoft.com/office/drawing/2014/main" id="{03F04826-BB01-6859-C558-7E3C1AA1832A}"/>
              </a:ext>
            </a:extLst>
          </p:cNvPr>
          <p:cNvSpPr/>
          <p:nvPr/>
        </p:nvSpPr>
        <p:spPr>
          <a:xfrm>
            <a:off x="2474899" y="25026700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311" name="Conector reto 310">
            <a:extLst>
              <a:ext uri="{FF2B5EF4-FFF2-40B4-BE49-F238E27FC236}">
                <a16:creationId xmlns:a16="http://schemas.microsoft.com/office/drawing/2014/main" id="{D86382CC-5810-38E2-AD21-4BD5D0D9A004}"/>
              </a:ext>
            </a:extLst>
          </p:cNvPr>
          <p:cNvCxnSpPr/>
          <p:nvPr/>
        </p:nvCxnSpPr>
        <p:spPr>
          <a:xfrm>
            <a:off x="643926" y="19313465"/>
            <a:ext cx="13707655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Retângulo 311">
            <a:extLst>
              <a:ext uri="{FF2B5EF4-FFF2-40B4-BE49-F238E27FC236}">
                <a16:creationId xmlns:a16="http://schemas.microsoft.com/office/drawing/2014/main" id="{2B02AC13-50A8-1F00-5F14-DD95D7063D35}"/>
              </a:ext>
            </a:extLst>
          </p:cNvPr>
          <p:cNvSpPr/>
          <p:nvPr/>
        </p:nvSpPr>
        <p:spPr>
          <a:xfrm>
            <a:off x="17425278" y="10837707"/>
            <a:ext cx="8362932" cy="54510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FiniteElement</a:t>
            </a:r>
            <a:endParaRPr lang="pt-BR" sz="2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DA46003-E840-EA4D-1FCE-5E104CA29EF5}"/>
              </a:ext>
            </a:extLst>
          </p:cNvPr>
          <p:cNvSpPr txBox="1"/>
          <p:nvPr/>
        </p:nvSpPr>
        <p:spPr>
          <a:xfrm>
            <a:off x="39015909" y="28010350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8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pic>
        <p:nvPicPr>
          <p:cNvPr id="42" name="Gráfico 41" descr="Cubo com preenchimento sólido">
            <a:extLst>
              <a:ext uri="{FF2B5EF4-FFF2-40B4-BE49-F238E27FC236}">
                <a16:creationId xmlns:a16="http://schemas.microsoft.com/office/drawing/2014/main" id="{FFB65C5E-96E4-9FFF-91B9-75BBC3E8CF69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29037474" y="14321666"/>
            <a:ext cx="914400" cy="914400"/>
          </a:xfrm>
          <a:prstGeom prst="rect">
            <a:avLst/>
          </a:prstGeom>
        </p:spPr>
      </p:pic>
      <p:sp>
        <p:nvSpPr>
          <p:cNvPr id="57" name="Retângulo 56">
            <a:extLst>
              <a:ext uri="{FF2B5EF4-FFF2-40B4-BE49-F238E27FC236}">
                <a16:creationId xmlns:a16="http://schemas.microsoft.com/office/drawing/2014/main" id="{E3ABB9CA-CF53-9AC9-8B1A-6F572C9DED2D}"/>
              </a:ext>
            </a:extLst>
          </p:cNvPr>
          <p:cNvSpPr/>
          <p:nvPr/>
        </p:nvSpPr>
        <p:spPr>
          <a:xfrm>
            <a:off x="15365356" y="14515309"/>
            <a:ext cx="615588" cy="5380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49050720-7648-7AB0-C8A1-D9383A254DFD}"/>
              </a:ext>
            </a:extLst>
          </p:cNvPr>
          <p:cNvCxnSpPr/>
          <p:nvPr/>
        </p:nvCxnSpPr>
        <p:spPr>
          <a:xfrm>
            <a:off x="1024905" y="14824427"/>
            <a:ext cx="77328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2B8BDD2D-8E55-7E4C-C9DB-3F596BCD0759}"/>
              </a:ext>
            </a:extLst>
          </p:cNvPr>
          <p:cNvSpPr/>
          <p:nvPr/>
        </p:nvSpPr>
        <p:spPr>
          <a:xfrm>
            <a:off x="687394" y="1035281"/>
            <a:ext cx="9270103" cy="9072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PreProcessCAE.py</a:t>
            </a:r>
          </a:p>
        </p:txBody>
      </p:sp>
      <p:pic>
        <p:nvPicPr>
          <p:cNvPr id="232" name="Gráfico 231" descr="Pesquisa de Pasta estrutura de tópicos">
            <a:extLst>
              <a:ext uri="{FF2B5EF4-FFF2-40B4-BE49-F238E27FC236}">
                <a16:creationId xmlns:a16="http://schemas.microsoft.com/office/drawing/2014/main" id="{DC3CE8FE-6066-2627-70C1-85576265BDC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45941" y="1025994"/>
            <a:ext cx="914400" cy="914400"/>
          </a:xfrm>
          <a:prstGeom prst="rect">
            <a:avLst/>
          </a:prstGeom>
        </p:spPr>
      </p:pic>
      <p:sp>
        <p:nvSpPr>
          <p:cNvPr id="249" name="Retângulo 248">
            <a:extLst>
              <a:ext uri="{FF2B5EF4-FFF2-40B4-BE49-F238E27FC236}">
                <a16:creationId xmlns:a16="http://schemas.microsoft.com/office/drawing/2014/main" id="{B4C5E104-B08F-AD97-5166-E30709221BD8}"/>
              </a:ext>
            </a:extLst>
          </p:cNvPr>
          <p:cNvSpPr/>
          <p:nvPr/>
        </p:nvSpPr>
        <p:spPr>
          <a:xfrm>
            <a:off x="13701409" y="6451743"/>
            <a:ext cx="15822473" cy="3810469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C56AA8CB-E318-1AB7-DB26-CFA49FE4943F}"/>
              </a:ext>
            </a:extLst>
          </p:cNvPr>
          <p:cNvSpPr txBox="1"/>
          <p:nvPr/>
        </p:nvSpPr>
        <p:spPr>
          <a:xfrm>
            <a:off x="13809953" y="7574725"/>
            <a:ext cx="16096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solve_system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) -&gt; </a:t>
            </a:r>
            <a:r>
              <a:rPr lang="pt-BR" sz="2400" dirty="0" err="1"/>
              <a:t>tuple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assemble_global_stiffness_matrix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np.array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assemble_global_load_vector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np.array</a:t>
            </a:r>
            <a:endParaRPr lang="pt-BR" sz="2400" dirty="0"/>
          </a:p>
          <a:p>
            <a:r>
              <a:rPr lang="pt-BR" sz="2400" dirty="0"/>
              <a:t>========================================================================================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impose_boundary_conditions_penalty_method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u="sng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) -&gt; </a:t>
            </a:r>
            <a:r>
              <a:rPr lang="pt-BR" sz="2400" dirty="0" err="1"/>
              <a:t>tuple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get_boundary_condition_dofs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np.array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set_fixed_boundary_conditions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) -&gt; </a:t>
            </a:r>
            <a:r>
              <a:rPr lang="pt-BR" sz="2400" dirty="0" err="1"/>
              <a:t>tuple</a:t>
            </a:r>
            <a:endParaRPr lang="pt-BR" sz="2400" dirty="0"/>
          </a:p>
        </p:txBody>
      </p:sp>
      <p:sp>
        <p:nvSpPr>
          <p:cNvPr id="251" name="Retângulo 250">
            <a:extLst>
              <a:ext uri="{FF2B5EF4-FFF2-40B4-BE49-F238E27FC236}">
                <a16:creationId xmlns:a16="http://schemas.microsoft.com/office/drawing/2014/main" id="{34772DCA-A8FD-51BE-6739-D16D3C689C67}"/>
              </a:ext>
            </a:extLst>
          </p:cNvPr>
          <p:cNvSpPr/>
          <p:nvPr/>
        </p:nvSpPr>
        <p:spPr>
          <a:xfrm>
            <a:off x="13720352" y="6467814"/>
            <a:ext cx="15803535" cy="9072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SolverCAE.py</a:t>
            </a:r>
          </a:p>
        </p:txBody>
      </p:sp>
      <p:pic>
        <p:nvPicPr>
          <p:cNvPr id="224" name="Gráfico 223" descr="Calculadora com preenchimento sólido">
            <a:extLst>
              <a:ext uri="{FF2B5EF4-FFF2-40B4-BE49-F238E27FC236}">
                <a16:creationId xmlns:a16="http://schemas.microsoft.com/office/drawing/2014/main" id="{3FA4303B-9C55-DA2F-FBD2-1FA4EB6F5625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15535357" y="5640043"/>
            <a:ext cx="647881" cy="647881"/>
          </a:xfrm>
          <a:prstGeom prst="rect">
            <a:avLst/>
          </a:prstGeom>
        </p:spPr>
      </p:pic>
      <p:sp>
        <p:nvSpPr>
          <p:cNvPr id="314" name="Retângulo 313">
            <a:extLst>
              <a:ext uri="{FF2B5EF4-FFF2-40B4-BE49-F238E27FC236}">
                <a16:creationId xmlns:a16="http://schemas.microsoft.com/office/drawing/2014/main" id="{7B681BEA-4549-49D5-FDA3-94D74A8B8BB2}"/>
              </a:ext>
            </a:extLst>
          </p:cNvPr>
          <p:cNvSpPr/>
          <p:nvPr/>
        </p:nvSpPr>
        <p:spPr>
          <a:xfrm>
            <a:off x="30080199" y="1026416"/>
            <a:ext cx="13065975" cy="7259811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6" name="Retângulo 315">
            <a:extLst>
              <a:ext uri="{FF2B5EF4-FFF2-40B4-BE49-F238E27FC236}">
                <a16:creationId xmlns:a16="http://schemas.microsoft.com/office/drawing/2014/main" id="{181E18A8-BD59-FB9B-5946-E27B06F0B752}"/>
              </a:ext>
            </a:extLst>
          </p:cNvPr>
          <p:cNvSpPr/>
          <p:nvPr/>
        </p:nvSpPr>
        <p:spPr>
          <a:xfrm>
            <a:off x="30120744" y="1051746"/>
            <a:ext cx="13025431" cy="9072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PostProcessCAE.py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8042CF-2185-7672-181E-E5AA02D79099}"/>
              </a:ext>
            </a:extLst>
          </p:cNvPr>
          <p:cNvSpPr txBox="1"/>
          <p:nvPr/>
        </p:nvSpPr>
        <p:spPr>
          <a:xfrm>
            <a:off x="30152571" y="2095265"/>
            <a:ext cx="1299360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get_post_processing_output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</a:p>
          <a:p>
            <a:pPr lvl="4"/>
            <a:r>
              <a:rPr lang="pt-BR" sz="2400" dirty="0"/>
              <a:t>								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create_displacement_dataframe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pd.DataFraeme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create_forces_dataframe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create_stress_dataframe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create_strain_dataframe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compute_element_stress</a:t>
            </a:r>
            <a:r>
              <a:rPr lang="pt-BR" sz="2400" dirty="0"/>
              <a:t>(</a:t>
            </a:r>
            <a:r>
              <a:rPr lang="pt-BR" sz="2400" dirty="0" err="1"/>
              <a:t>FiniteElement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) -&gt; </a:t>
            </a:r>
            <a:r>
              <a:rPr lang="pt-BR" sz="2400" dirty="0" err="1"/>
              <a:t>tuple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compute_element_strain</a:t>
            </a:r>
            <a:r>
              <a:rPr lang="pt-BR" sz="2400" dirty="0"/>
              <a:t>(</a:t>
            </a:r>
            <a:r>
              <a:rPr lang="pt-BR" sz="2400" dirty="0" err="1"/>
              <a:t>FiniteElement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tuple</a:t>
            </a:r>
            <a:r>
              <a:rPr lang="pt-BR" sz="2400" dirty="0"/>
              <a:t>) -&gt; </a:t>
            </a:r>
            <a:r>
              <a:rPr lang="pt-BR" sz="2400" dirty="0" err="1"/>
              <a:t>np.array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compute_von_mises_stress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) -&gt; </a:t>
            </a:r>
            <a:r>
              <a:rPr lang="pt-BR" sz="2400" dirty="0" err="1"/>
              <a:t>float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save_results_to_csv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create_mesh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plot_mesh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plot_results_displacement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plot_results_stress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308" name="Gráfico 307" descr="Blog com preenchimento sólido">
            <a:extLst>
              <a:ext uri="{FF2B5EF4-FFF2-40B4-BE49-F238E27FC236}">
                <a16:creationId xmlns:a16="http://schemas.microsoft.com/office/drawing/2014/main" id="{8B8E2653-E3FE-BA82-4F9A-DBCD29B00D8A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30295282" y="1109311"/>
            <a:ext cx="745520" cy="745520"/>
          </a:xfrm>
          <a:prstGeom prst="rect">
            <a:avLst/>
          </a:prstGeom>
        </p:spPr>
      </p:pic>
      <p:pic>
        <p:nvPicPr>
          <p:cNvPr id="320" name="Gráfico 319" descr="Calculadora com preenchimento sólido">
            <a:extLst>
              <a:ext uri="{FF2B5EF4-FFF2-40B4-BE49-F238E27FC236}">
                <a16:creationId xmlns:a16="http://schemas.microsoft.com/office/drawing/2014/main" id="{D5A4B886-987B-69D5-44F1-3CA7BB7F2019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13927086" y="6580658"/>
            <a:ext cx="630571" cy="630571"/>
          </a:xfrm>
          <a:prstGeom prst="rect">
            <a:avLst/>
          </a:prstGeom>
        </p:spPr>
      </p:pic>
      <p:sp>
        <p:nvSpPr>
          <p:cNvPr id="324" name="Retângulo 323">
            <a:extLst>
              <a:ext uri="{FF2B5EF4-FFF2-40B4-BE49-F238E27FC236}">
                <a16:creationId xmlns:a16="http://schemas.microsoft.com/office/drawing/2014/main" id="{3FA4ED67-E9C2-30EA-28BB-B3CC2FA47634}"/>
              </a:ext>
            </a:extLst>
          </p:cNvPr>
          <p:cNvSpPr/>
          <p:nvPr/>
        </p:nvSpPr>
        <p:spPr>
          <a:xfrm>
            <a:off x="16978432" y="1055265"/>
            <a:ext cx="9317673" cy="4524315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6" name="Retângulo 325">
            <a:extLst>
              <a:ext uri="{FF2B5EF4-FFF2-40B4-BE49-F238E27FC236}">
                <a16:creationId xmlns:a16="http://schemas.microsoft.com/office/drawing/2014/main" id="{D414E5FC-0338-0947-52BF-3D50FF744A75}"/>
              </a:ext>
            </a:extLst>
          </p:cNvPr>
          <p:cNvSpPr/>
          <p:nvPr/>
        </p:nvSpPr>
        <p:spPr>
          <a:xfrm>
            <a:off x="17014091" y="1083774"/>
            <a:ext cx="9274112" cy="9072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class</a:t>
            </a:r>
            <a:r>
              <a:rPr lang="pt-BR" sz="4000" dirty="0"/>
              <a:t> </a:t>
            </a:r>
            <a:r>
              <a:rPr lang="pt-BR" sz="4000" dirty="0" err="1"/>
              <a:t>InterfaceCAE</a:t>
            </a:r>
            <a:endParaRPr lang="pt-BR" sz="4000" dirty="0"/>
          </a:p>
        </p:txBody>
      </p:sp>
      <p:pic>
        <p:nvPicPr>
          <p:cNvPr id="330" name="Gráfico 329" descr="Cmd Terminal com preenchimento sólido">
            <a:extLst>
              <a:ext uri="{FF2B5EF4-FFF2-40B4-BE49-F238E27FC236}">
                <a16:creationId xmlns:a16="http://schemas.microsoft.com/office/drawing/2014/main" id="{3B14F78A-5255-D4FE-FFC7-6393D9C75A14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17256716" y="1100296"/>
            <a:ext cx="914400" cy="914400"/>
          </a:xfrm>
          <a:prstGeom prst="rect">
            <a:avLst/>
          </a:prstGeom>
        </p:spPr>
      </p:pic>
      <p:cxnSp>
        <p:nvCxnSpPr>
          <p:cNvPr id="335" name="Conector reto 334">
            <a:extLst>
              <a:ext uri="{FF2B5EF4-FFF2-40B4-BE49-F238E27FC236}">
                <a16:creationId xmlns:a16="http://schemas.microsoft.com/office/drawing/2014/main" id="{60F6838B-B49A-D450-81A6-6DF17C71F31D}"/>
              </a:ext>
            </a:extLst>
          </p:cNvPr>
          <p:cNvCxnSpPr>
            <a:cxnSpLocks/>
          </p:cNvCxnSpPr>
          <p:nvPr/>
        </p:nvCxnSpPr>
        <p:spPr>
          <a:xfrm>
            <a:off x="9973539" y="2776728"/>
            <a:ext cx="701176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Conector reto 335">
            <a:extLst>
              <a:ext uri="{FF2B5EF4-FFF2-40B4-BE49-F238E27FC236}">
                <a16:creationId xmlns:a16="http://schemas.microsoft.com/office/drawing/2014/main" id="{C3DE1715-CA47-8234-D4B2-3427D7BADADC}"/>
              </a:ext>
            </a:extLst>
          </p:cNvPr>
          <p:cNvCxnSpPr>
            <a:cxnSpLocks/>
          </p:cNvCxnSpPr>
          <p:nvPr/>
        </p:nvCxnSpPr>
        <p:spPr>
          <a:xfrm>
            <a:off x="26270917" y="2752147"/>
            <a:ext cx="3836024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EF0F91C-F459-E3FA-5119-5439C2A94923}"/>
              </a:ext>
            </a:extLst>
          </p:cNvPr>
          <p:cNvSpPr/>
          <p:nvPr/>
        </p:nvSpPr>
        <p:spPr>
          <a:xfrm>
            <a:off x="14996478" y="15268189"/>
            <a:ext cx="13248386" cy="3562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8" name="Conector reto 337">
            <a:extLst>
              <a:ext uri="{FF2B5EF4-FFF2-40B4-BE49-F238E27FC236}">
                <a16:creationId xmlns:a16="http://schemas.microsoft.com/office/drawing/2014/main" id="{F865D20B-42FC-F206-D65F-DD2531E80820}"/>
              </a:ext>
            </a:extLst>
          </p:cNvPr>
          <p:cNvCxnSpPr>
            <a:cxnSpLocks/>
            <a:stCxn id="324" idx="2"/>
            <a:endCxn id="251" idx="0"/>
          </p:cNvCxnSpPr>
          <p:nvPr/>
        </p:nvCxnSpPr>
        <p:spPr>
          <a:xfrm flipH="1">
            <a:off x="21622120" y="5579580"/>
            <a:ext cx="15149" cy="8882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64C1C43A-54AC-EE67-A348-7B89976BBB42}"/>
              </a:ext>
            </a:extLst>
          </p:cNvPr>
          <p:cNvSpPr/>
          <p:nvPr/>
        </p:nvSpPr>
        <p:spPr>
          <a:xfrm>
            <a:off x="17325713" y="15702714"/>
            <a:ext cx="8549523" cy="2687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2443C3-D2C4-41D4-33B4-29146AD60BCB}"/>
              </a:ext>
            </a:extLst>
          </p:cNvPr>
          <p:cNvSpPr txBox="1"/>
          <p:nvPr/>
        </p:nvSpPr>
        <p:spPr>
          <a:xfrm>
            <a:off x="17565779" y="16397858"/>
            <a:ext cx="7867731" cy="1757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__(self,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assemble_jacobian_matrix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assemble_B_matrix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assemble_D_matrix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str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assemble_G_matrix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np.array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assemble_P_matrix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np.array</a:t>
            </a:r>
            <a:r>
              <a:rPr lang="pt-BR" sz="1803" dirty="0"/>
              <a:t>, </a:t>
            </a:r>
            <a:r>
              <a:rPr lang="pt-BR" sz="1803" dirty="0" err="1"/>
              <a:t>np.array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62BCF7-9F47-CBD8-57B8-21FD901C7D09}"/>
              </a:ext>
            </a:extLst>
          </p:cNvPr>
          <p:cNvSpPr/>
          <p:nvPr/>
        </p:nvSpPr>
        <p:spPr>
          <a:xfrm>
            <a:off x="28916286" y="15335863"/>
            <a:ext cx="13248386" cy="3538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362E5F-4EA5-25B8-40B9-08138721D4B8}"/>
              </a:ext>
            </a:extLst>
          </p:cNvPr>
          <p:cNvSpPr/>
          <p:nvPr/>
        </p:nvSpPr>
        <p:spPr>
          <a:xfrm>
            <a:off x="17311278" y="15682170"/>
            <a:ext cx="8546625" cy="542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Element2D(</a:t>
            </a:r>
            <a:r>
              <a:rPr lang="pt-BR" sz="2400" dirty="0" err="1"/>
              <a:t>FiniteElement</a:t>
            </a:r>
            <a:r>
              <a:rPr lang="pt-BR" sz="2400" dirty="0"/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9574377-B0FB-9454-8390-83C8B8E80CEE}"/>
              </a:ext>
            </a:extLst>
          </p:cNvPr>
          <p:cNvSpPr/>
          <p:nvPr/>
        </p:nvSpPr>
        <p:spPr>
          <a:xfrm>
            <a:off x="31294847" y="15692768"/>
            <a:ext cx="8491264" cy="271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12AA02-4BBA-6E2B-871B-4DD2D70B4FC6}"/>
              </a:ext>
            </a:extLst>
          </p:cNvPr>
          <p:cNvSpPr txBox="1"/>
          <p:nvPr/>
        </p:nvSpPr>
        <p:spPr>
          <a:xfrm>
            <a:off x="31378034" y="16364330"/>
            <a:ext cx="82205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dirty="0"/>
              <a:t>__</a:t>
            </a:r>
            <a:r>
              <a:rPr lang="pt-BR" sz="1800" dirty="0" err="1"/>
              <a:t>init</a:t>
            </a:r>
            <a:r>
              <a:rPr lang="pt-BR" sz="1800" dirty="0"/>
              <a:t>__(self, </a:t>
            </a:r>
            <a:r>
              <a:rPr lang="pt-BR" sz="1800" dirty="0" err="1"/>
              <a:t>pd.DataFrame</a:t>
            </a:r>
            <a:r>
              <a:rPr lang="pt-BR" sz="1800" dirty="0"/>
              <a:t>, </a:t>
            </a:r>
            <a:r>
              <a:rPr lang="pt-BR" sz="1800" dirty="0" err="1"/>
              <a:t>pd.DataFrame</a:t>
            </a:r>
            <a:r>
              <a:rPr lang="pt-BR" sz="1800" dirty="0"/>
              <a:t>, </a:t>
            </a:r>
            <a:r>
              <a:rPr lang="pt-BR" sz="1800" dirty="0" err="1"/>
              <a:t>pd.DataFrame</a:t>
            </a:r>
            <a:r>
              <a:rPr lang="pt-BR" sz="1800" dirty="0"/>
              <a:t>, </a:t>
            </a:r>
            <a:r>
              <a:rPr lang="pt-BR" sz="1800" dirty="0" err="1"/>
              <a:t>pd.DataFrame</a:t>
            </a:r>
            <a:r>
              <a:rPr lang="pt-BR" sz="1800" dirty="0"/>
              <a:t>)</a:t>
            </a:r>
            <a:endParaRPr lang="pt-BR" sz="1800" i="1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i="1" dirty="0" err="1"/>
              <a:t>assemble_jacobian_matrix</a:t>
            </a:r>
            <a:r>
              <a:rPr lang="pt-BR" sz="1800" dirty="0"/>
              <a:t>(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) -&gt; </a:t>
            </a:r>
            <a:r>
              <a:rPr lang="pt-BR" sz="1800" dirty="0" err="1"/>
              <a:t>np.array</a:t>
            </a:r>
            <a:endParaRPr lang="pt-BR" sz="18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dirty="0" err="1"/>
              <a:t>assemble_B_matrix</a:t>
            </a:r>
            <a:r>
              <a:rPr lang="pt-BR" sz="1800" dirty="0"/>
              <a:t>(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) -&gt; </a:t>
            </a:r>
            <a:r>
              <a:rPr lang="pt-BR" sz="1800" dirty="0" err="1"/>
              <a:t>np.array</a:t>
            </a:r>
            <a:endParaRPr lang="pt-BR" sz="18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dirty="0" err="1"/>
              <a:t>assemble_D_matrix</a:t>
            </a:r>
            <a:r>
              <a:rPr lang="pt-BR" sz="1800" dirty="0"/>
              <a:t>(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0" dirty="0"/>
              <a:t>) -&gt; </a:t>
            </a:r>
            <a:r>
              <a:rPr lang="pt-BR" sz="1800" dirty="0" err="1"/>
              <a:t>np.array</a:t>
            </a:r>
            <a:endParaRPr lang="pt-BR" sz="18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dirty="0" err="1"/>
              <a:t>assemble_G_matrix</a:t>
            </a:r>
            <a:r>
              <a:rPr lang="pt-BR" sz="1800" dirty="0"/>
              <a:t>(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0" dirty="0"/>
              <a:t>, </a:t>
            </a:r>
            <a:r>
              <a:rPr lang="pt-BR" sz="1800" dirty="0" err="1"/>
              <a:t>np.array</a:t>
            </a:r>
            <a:r>
              <a:rPr lang="pt-BR" sz="1800" dirty="0"/>
              <a:t>) -&gt; </a:t>
            </a:r>
            <a:r>
              <a:rPr lang="pt-BR" sz="1800" dirty="0" err="1"/>
              <a:t>np.array</a:t>
            </a:r>
            <a:endParaRPr lang="pt-BR" sz="18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dirty="0" err="1"/>
              <a:t>assemble_P_matrix</a:t>
            </a:r>
            <a:r>
              <a:rPr lang="pt-BR" sz="1800" dirty="0"/>
              <a:t>(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0" dirty="0"/>
              <a:t>, </a:t>
            </a:r>
            <a:r>
              <a:rPr lang="pt-BR" sz="1800" dirty="0" err="1"/>
              <a:t>np.array</a:t>
            </a:r>
            <a:r>
              <a:rPr lang="pt-BR" sz="1800" dirty="0"/>
              <a:t>, </a:t>
            </a:r>
            <a:r>
              <a:rPr lang="pt-BR" sz="1800" dirty="0" err="1"/>
              <a:t>np.array</a:t>
            </a:r>
            <a:r>
              <a:rPr lang="pt-BR" sz="1800" dirty="0"/>
              <a:t>, </a:t>
            </a:r>
            <a:r>
              <a:rPr lang="pt-BR" sz="1800" dirty="0" err="1"/>
              <a:t>np.array</a:t>
            </a:r>
            <a:r>
              <a:rPr lang="pt-BR" sz="1800" dirty="0"/>
              <a:t>) -&gt; </a:t>
            </a:r>
            <a:r>
              <a:rPr lang="pt-BR" sz="1800" dirty="0" err="1"/>
              <a:t>np.array</a:t>
            </a:r>
            <a:endParaRPr lang="pt-BR" sz="1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1F1E67C-006E-E6FF-8871-CB29A30A52A2}"/>
              </a:ext>
            </a:extLst>
          </p:cNvPr>
          <p:cNvSpPr/>
          <p:nvPr/>
        </p:nvSpPr>
        <p:spPr>
          <a:xfrm>
            <a:off x="31307971" y="15692767"/>
            <a:ext cx="8481253" cy="54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Element3D(</a:t>
            </a:r>
            <a:r>
              <a:rPr lang="pt-BR" sz="2400" dirty="0" err="1"/>
              <a:t>FiniteElement</a:t>
            </a:r>
            <a:r>
              <a:rPr lang="pt-BR" sz="2400" dirty="0"/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0DDA25-A949-B07B-50B3-E1143FF0A304}"/>
              </a:ext>
            </a:extLst>
          </p:cNvPr>
          <p:cNvSpPr txBox="1"/>
          <p:nvPr/>
        </p:nvSpPr>
        <p:spPr>
          <a:xfrm>
            <a:off x="17303396" y="2139032"/>
            <a:ext cx="58004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create_preprocess_frame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create_solver_frame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create_postprocess_frame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select_file_button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solve_button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plot_mesh_button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plot_displacement_button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plot_stress_button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95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6B939-0C4F-C75B-7A73-699F430D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B43B2E-5545-3B3F-B9C9-AA991BBB4CC8}"/>
              </a:ext>
            </a:extLst>
          </p:cNvPr>
          <p:cNvCxnSpPr>
            <a:cxnSpLocks/>
          </p:cNvCxnSpPr>
          <p:nvPr/>
        </p:nvCxnSpPr>
        <p:spPr>
          <a:xfrm flipV="1">
            <a:off x="3735630" y="9781396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D51170B7-1C81-DD41-8BE0-A91D4CFC3D97}"/>
              </a:ext>
            </a:extLst>
          </p:cNvPr>
          <p:cNvCxnSpPr>
            <a:cxnSpLocks/>
          </p:cNvCxnSpPr>
          <p:nvPr/>
        </p:nvCxnSpPr>
        <p:spPr>
          <a:xfrm>
            <a:off x="3735630" y="10499022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8A34DCC-57CF-C45E-6996-94C80AEC4A83}"/>
              </a:ext>
            </a:extLst>
          </p:cNvPr>
          <p:cNvCxnSpPr>
            <a:cxnSpLocks/>
          </p:cNvCxnSpPr>
          <p:nvPr/>
        </p:nvCxnSpPr>
        <p:spPr>
          <a:xfrm>
            <a:off x="2727281" y="8646435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6AB4640-2E7F-CFA6-3820-7030DD833BC7}"/>
              </a:ext>
            </a:extLst>
          </p:cNvPr>
          <p:cNvCxnSpPr>
            <a:cxnSpLocks/>
          </p:cNvCxnSpPr>
          <p:nvPr/>
        </p:nvCxnSpPr>
        <p:spPr>
          <a:xfrm flipV="1">
            <a:off x="2727281" y="7928809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BCBDE67D-8D08-AC26-B800-F043944FEFC3}"/>
              </a:ext>
            </a:extLst>
          </p:cNvPr>
          <p:cNvSpPr/>
          <p:nvPr/>
        </p:nvSpPr>
        <p:spPr>
          <a:xfrm>
            <a:off x="1471074" y="11433338"/>
            <a:ext cx="9432733" cy="2382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703543-DFF7-D026-8EA7-5864AB77DFDA}"/>
              </a:ext>
            </a:extLst>
          </p:cNvPr>
          <p:cNvSpPr txBox="1"/>
          <p:nvPr/>
        </p:nvSpPr>
        <p:spPr>
          <a:xfrm>
            <a:off x="1632421" y="12520284"/>
            <a:ext cx="9175910" cy="1479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dirty="0">
                <a:latin typeface="Consolas" panose="020B0609020204030204" pitchFamily="49" charset="0"/>
              </a:rPr>
              <a:t>+__</a:t>
            </a:r>
            <a:r>
              <a:rPr lang="pt-BR" sz="1803" dirty="0" err="1">
                <a:latin typeface="Consolas" panose="020B0609020204030204" pitchFamily="49" charset="0"/>
              </a:rPr>
              <a:t>init</a:t>
            </a:r>
            <a:r>
              <a:rPr lang="pt-BR" sz="1803" dirty="0">
                <a:latin typeface="Consolas" panose="020B0609020204030204" pitchFamily="49" charset="0"/>
              </a:rPr>
              <a:t>__(self,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</a:t>
            </a: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compute_quadrature</a:t>
            </a:r>
            <a:r>
              <a:rPr lang="pt-BR" sz="1803" dirty="0">
                <a:latin typeface="Consolas" panose="020B0609020204030204" pitchFamily="49" charset="0"/>
              </a:rPr>
              <a:t>(self)</a:t>
            </a: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compute_shape_functions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compute_shape_functions_derivatives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tuple</a:t>
            </a:r>
            <a:endParaRPr lang="pt-BR" sz="1803" dirty="0">
              <a:latin typeface="Consolas" panose="020B0609020204030204" pitchFamily="49" charset="0"/>
            </a:endParaRPr>
          </a:p>
          <a:p>
            <a:pPr marL="285847" indent="-285847">
              <a:buFont typeface="Arial" panose="020B0604020202020204" pitchFamily="34" charset="0"/>
              <a:buChar char="•"/>
            </a:pPr>
            <a:endParaRPr lang="pt-BR" sz="1803" dirty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975AE49A-92FF-3F2E-A011-3E1BBA63D4AB}"/>
              </a:ext>
            </a:extLst>
          </p:cNvPr>
          <p:cNvSpPr/>
          <p:nvPr/>
        </p:nvSpPr>
        <p:spPr>
          <a:xfrm>
            <a:off x="1687619" y="8646437"/>
            <a:ext cx="2057024" cy="185109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9A35C948-1B13-F9AC-ECF5-A6E53FF1DBF5}"/>
              </a:ext>
            </a:extLst>
          </p:cNvPr>
          <p:cNvSpPr/>
          <p:nvPr/>
        </p:nvSpPr>
        <p:spPr>
          <a:xfrm>
            <a:off x="2661911" y="8581064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DFB74D26-6E8C-1652-FA00-BD5A4483F984}"/>
              </a:ext>
            </a:extLst>
          </p:cNvPr>
          <p:cNvSpPr/>
          <p:nvPr/>
        </p:nvSpPr>
        <p:spPr>
          <a:xfrm>
            <a:off x="3670213" y="1043092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C5182F6-A2CB-30F8-65E4-67C16494878D}"/>
                  </a:ext>
                </a:extLst>
              </p:cNvPr>
              <p:cNvSpPr txBox="1"/>
              <p:nvPr/>
            </p:nvSpPr>
            <p:spPr>
              <a:xfrm>
                <a:off x="3214536" y="8273286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C5182F6-A2CB-30F8-65E4-67C164948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36" y="8273286"/>
                <a:ext cx="530861" cy="307648"/>
              </a:xfrm>
              <a:prstGeom prst="rect">
                <a:avLst/>
              </a:prstGeom>
              <a:blipFill>
                <a:blip r:embed="rId3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BBB1532B-91C1-647C-FDBC-F9A8E6A8C625}"/>
                  </a:ext>
                </a:extLst>
              </p:cNvPr>
              <p:cNvSpPr txBox="1"/>
              <p:nvPr/>
            </p:nvSpPr>
            <p:spPr>
              <a:xfrm>
                <a:off x="2257214" y="7885474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BBB1532B-91C1-647C-FDBC-F9A8E6A8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14" y="7885474"/>
                <a:ext cx="530861" cy="307648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6DEEBF5A-2DE6-8615-3225-6D32569E3692}"/>
              </a:ext>
            </a:extLst>
          </p:cNvPr>
          <p:cNvCxnSpPr>
            <a:cxnSpLocks/>
          </p:cNvCxnSpPr>
          <p:nvPr/>
        </p:nvCxnSpPr>
        <p:spPr>
          <a:xfrm>
            <a:off x="1669952" y="10490413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991BF8E-D912-FD2C-1CEA-CEB93200F463}"/>
              </a:ext>
            </a:extLst>
          </p:cNvPr>
          <p:cNvCxnSpPr>
            <a:cxnSpLocks/>
          </p:cNvCxnSpPr>
          <p:nvPr/>
        </p:nvCxnSpPr>
        <p:spPr>
          <a:xfrm flipV="1">
            <a:off x="1669952" y="9772787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98D772BB-CA15-E67F-6FD5-8C111D290D5A}"/>
              </a:ext>
            </a:extLst>
          </p:cNvPr>
          <p:cNvSpPr/>
          <p:nvPr/>
        </p:nvSpPr>
        <p:spPr>
          <a:xfrm>
            <a:off x="1604582" y="10425042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2E42E7CD-0541-5122-A54D-4F9B2469643D}"/>
                  </a:ext>
                </a:extLst>
              </p:cNvPr>
              <p:cNvSpPr txBox="1"/>
              <p:nvPr/>
            </p:nvSpPr>
            <p:spPr>
              <a:xfrm>
                <a:off x="2157207" y="10117264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2E42E7CD-0541-5122-A54D-4F9B2469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207" y="10117264"/>
                <a:ext cx="530861" cy="307648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6785237-E2EF-0B21-7BEA-FEE5624888D0}"/>
                  </a:ext>
                </a:extLst>
              </p:cNvPr>
              <p:cNvSpPr txBox="1"/>
              <p:nvPr/>
            </p:nvSpPr>
            <p:spPr>
              <a:xfrm>
                <a:off x="1237020" y="986082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6785237-E2EF-0B21-7BEA-FEE562488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20" y="9860822"/>
                <a:ext cx="530861" cy="307648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90ECD5C-B012-100C-C9E8-E6E6A368A05D}"/>
                  </a:ext>
                </a:extLst>
              </p:cNvPr>
              <p:cNvSpPr txBox="1"/>
              <p:nvPr/>
            </p:nvSpPr>
            <p:spPr>
              <a:xfrm>
                <a:off x="4222885" y="1012587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90ECD5C-B012-100C-C9E8-E6E6A368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85" y="10125873"/>
                <a:ext cx="530861" cy="307648"/>
              </a:xfrm>
              <a:prstGeom prst="rect">
                <a:avLst/>
              </a:prstGeom>
              <a:blipFill>
                <a:blip r:embed="rId7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59E4B9E0-2E5F-ED4E-A481-C3F97B4994AF}"/>
                  </a:ext>
                </a:extLst>
              </p:cNvPr>
              <p:cNvSpPr txBox="1"/>
              <p:nvPr/>
            </p:nvSpPr>
            <p:spPr>
              <a:xfrm>
                <a:off x="3677359" y="971602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59E4B9E0-2E5F-ED4E-A481-C3F97B499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59" y="9716022"/>
                <a:ext cx="530861" cy="307648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tângulo 74">
            <a:extLst>
              <a:ext uri="{FF2B5EF4-FFF2-40B4-BE49-F238E27FC236}">
                <a16:creationId xmlns:a16="http://schemas.microsoft.com/office/drawing/2014/main" id="{37EE2372-E5B3-6084-2F20-1AD417067638}"/>
              </a:ext>
            </a:extLst>
          </p:cNvPr>
          <p:cNvSpPr/>
          <p:nvPr/>
        </p:nvSpPr>
        <p:spPr>
          <a:xfrm>
            <a:off x="16598968" y="8513789"/>
            <a:ext cx="2188620" cy="1799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E6137FF7-307A-ACAC-04E5-4A3387731882}"/>
              </a:ext>
            </a:extLst>
          </p:cNvPr>
          <p:cNvCxnSpPr>
            <a:cxnSpLocks/>
          </p:cNvCxnSpPr>
          <p:nvPr/>
        </p:nvCxnSpPr>
        <p:spPr>
          <a:xfrm flipV="1">
            <a:off x="18787634" y="9554347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1F9FC30A-C682-2D19-0B58-8D0693C050F7}"/>
              </a:ext>
            </a:extLst>
          </p:cNvPr>
          <p:cNvCxnSpPr>
            <a:cxnSpLocks/>
          </p:cNvCxnSpPr>
          <p:nvPr/>
        </p:nvCxnSpPr>
        <p:spPr>
          <a:xfrm>
            <a:off x="18787634" y="10271973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926FA6F0-8ECF-9587-0C3F-63F46E715598}"/>
              </a:ext>
            </a:extLst>
          </p:cNvPr>
          <p:cNvSpPr/>
          <p:nvPr/>
        </p:nvSpPr>
        <p:spPr>
          <a:xfrm>
            <a:off x="18722217" y="10203880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658AC9DF-AA4A-AF4B-206F-F274E9B40FC4}"/>
                  </a:ext>
                </a:extLst>
              </p:cNvPr>
              <p:cNvSpPr txBox="1"/>
              <p:nvPr/>
            </p:nvSpPr>
            <p:spPr>
              <a:xfrm>
                <a:off x="19209515" y="9815055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658AC9DF-AA4A-AF4B-206F-F274E9B4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515" y="9815055"/>
                <a:ext cx="530861" cy="307648"/>
              </a:xfrm>
              <a:prstGeom prst="rect">
                <a:avLst/>
              </a:prstGeom>
              <a:blipFill>
                <a:blip r:embed="rId9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D0790B5D-D37F-739A-2EAC-A965498DCF26}"/>
                  </a:ext>
                </a:extLst>
              </p:cNvPr>
              <p:cNvSpPr txBox="1"/>
              <p:nvPr/>
            </p:nvSpPr>
            <p:spPr>
              <a:xfrm>
                <a:off x="18751174" y="958277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D0790B5D-D37F-739A-2EAC-A965498DC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174" y="9582770"/>
                <a:ext cx="530861" cy="307648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5C04245-1FA1-DB0A-C598-53BFAE246BF7}"/>
              </a:ext>
            </a:extLst>
          </p:cNvPr>
          <p:cNvCxnSpPr>
            <a:cxnSpLocks/>
          </p:cNvCxnSpPr>
          <p:nvPr/>
        </p:nvCxnSpPr>
        <p:spPr>
          <a:xfrm flipV="1">
            <a:off x="18794780" y="7798279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7D199A36-CC59-5DAE-5A5D-4766397E82BF}"/>
              </a:ext>
            </a:extLst>
          </p:cNvPr>
          <p:cNvCxnSpPr>
            <a:cxnSpLocks/>
          </p:cNvCxnSpPr>
          <p:nvPr/>
        </p:nvCxnSpPr>
        <p:spPr>
          <a:xfrm>
            <a:off x="18794780" y="8515905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4866FE89-5710-F203-659D-2FED0E37D320}"/>
              </a:ext>
            </a:extLst>
          </p:cNvPr>
          <p:cNvSpPr/>
          <p:nvPr/>
        </p:nvSpPr>
        <p:spPr>
          <a:xfrm>
            <a:off x="18729363" y="8447812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E2E50F68-6741-11D4-D7FF-6B592A5A101C}"/>
                  </a:ext>
                </a:extLst>
              </p:cNvPr>
              <p:cNvSpPr txBox="1"/>
              <p:nvPr/>
            </p:nvSpPr>
            <p:spPr>
              <a:xfrm>
                <a:off x="19216661" y="8058987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E2E50F68-6741-11D4-D7FF-6B592A5A1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661" y="8058987"/>
                <a:ext cx="530861" cy="307648"/>
              </a:xfrm>
              <a:prstGeom prst="rect">
                <a:avLst/>
              </a:prstGeom>
              <a:blipFill>
                <a:blip r:embed="rId11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EB527AAF-5614-3DAE-BAD4-8D1D5E3F9B70}"/>
                  </a:ext>
                </a:extLst>
              </p:cNvPr>
              <p:cNvSpPr txBox="1"/>
              <p:nvPr/>
            </p:nvSpPr>
            <p:spPr>
              <a:xfrm>
                <a:off x="18787589" y="7732905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EB527AAF-5614-3DAE-BAD4-8D1D5E3F9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7589" y="7732905"/>
                <a:ext cx="530861" cy="307648"/>
              </a:xfrm>
              <a:prstGeom prst="rect">
                <a:avLst/>
              </a:prstGeom>
              <a:blipFill>
                <a:blip r:embed="rId1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0326A53A-FA97-9C8E-E6E5-4EA26C16869D}"/>
              </a:ext>
            </a:extLst>
          </p:cNvPr>
          <p:cNvCxnSpPr>
            <a:cxnSpLocks/>
          </p:cNvCxnSpPr>
          <p:nvPr/>
        </p:nvCxnSpPr>
        <p:spPr>
          <a:xfrm flipV="1">
            <a:off x="16599015" y="7798279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878EB913-FF47-D1F8-C342-ED9A622BBF1A}"/>
              </a:ext>
            </a:extLst>
          </p:cNvPr>
          <p:cNvCxnSpPr>
            <a:cxnSpLocks/>
          </p:cNvCxnSpPr>
          <p:nvPr/>
        </p:nvCxnSpPr>
        <p:spPr>
          <a:xfrm>
            <a:off x="16599015" y="8515905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0B464E0B-9F3C-AF1E-6265-A5B93F67B440}"/>
              </a:ext>
            </a:extLst>
          </p:cNvPr>
          <p:cNvSpPr/>
          <p:nvPr/>
        </p:nvSpPr>
        <p:spPr>
          <a:xfrm>
            <a:off x="16533598" y="8447812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E3376DA0-ECDD-9E0F-680B-D1F722B40798}"/>
                  </a:ext>
                </a:extLst>
              </p:cNvPr>
              <p:cNvSpPr txBox="1"/>
              <p:nvPr/>
            </p:nvSpPr>
            <p:spPr>
              <a:xfrm>
                <a:off x="17086270" y="8142756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E3376DA0-ECDD-9E0F-680B-D1F722B40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6270" y="8142756"/>
                <a:ext cx="530861" cy="307648"/>
              </a:xfrm>
              <a:prstGeom prst="rect">
                <a:avLst/>
              </a:prstGeom>
              <a:blipFill>
                <a:blip r:embed="rId1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277F8E50-99D2-435A-8959-16556B3714C2}"/>
                  </a:ext>
                </a:extLst>
              </p:cNvPr>
              <p:cNvSpPr txBox="1"/>
              <p:nvPr/>
            </p:nvSpPr>
            <p:spPr>
              <a:xfrm>
                <a:off x="16540744" y="7732905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277F8E50-99D2-435A-8959-16556B37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744" y="7732905"/>
                <a:ext cx="530861" cy="307648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0FAA358C-634C-D17E-5BA6-113C17E8B556}"/>
              </a:ext>
            </a:extLst>
          </p:cNvPr>
          <p:cNvCxnSpPr>
            <a:cxnSpLocks/>
          </p:cNvCxnSpPr>
          <p:nvPr/>
        </p:nvCxnSpPr>
        <p:spPr>
          <a:xfrm flipV="1">
            <a:off x="16590450" y="9595890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B7CE88BC-A79B-C248-F444-E79C6501F7FE}"/>
              </a:ext>
            </a:extLst>
          </p:cNvPr>
          <p:cNvCxnSpPr>
            <a:cxnSpLocks/>
          </p:cNvCxnSpPr>
          <p:nvPr/>
        </p:nvCxnSpPr>
        <p:spPr>
          <a:xfrm>
            <a:off x="16590450" y="10313516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B766D109-C92D-9E89-9F5A-CC935D54FD74}"/>
              </a:ext>
            </a:extLst>
          </p:cNvPr>
          <p:cNvSpPr/>
          <p:nvPr/>
        </p:nvSpPr>
        <p:spPr>
          <a:xfrm>
            <a:off x="16525033" y="10245423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F5E50312-9836-EECF-95ED-B92A18849647}"/>
                  </a:ext>
                </a:extLst>
              </p:cNvPr>
              <p:cNvSpPr txBox="1"/>
              <p:nvPr/>
            </p:nvSpPr>
            <p:spPr>
              <a:xfrm>
                <a:off x="17022626" y="9914605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F5E50312-9836-EECF-95ED-B92A18849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2626" y="9914605"/>
                <a:ext cx="530861" cy="307648"/>
              </a:xfrm>
              <a:prstGeom prst="rect">
                <a:avLst/>
              </a:prstGeom>
              <a:blipFill>
                <a:blip r:embed="rId1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115B38A6-E8E1-5765-12B2-CEF2341A4896}"/>
                  </a:ext>
                </a:extLst>
              </p:cNvPr>
              <p:cNvSpPr txBox="1"/>
              <p:nvPr/>
            </p:nvSpPr>
            <p:spPr>
              <a:xfrm>
                <a:off x="16532179" y="9530516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115B38A6-E8E1-5765-12B2-CEF2341A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2179" y="9530516"/>
                <a:ext cx="530861" cy="307648"/>
              </a:xfrm>
              <a:prstGeom prst="rect">
                <a:avLst/>
              </a:prstGeom>
              <a:blipFill>
                <a:blip r:embed="rId1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29B706D1-C1D7-B5B0-FAF7-9676B8CD53B1}"/>
              </a:ext>
            </a:extLst>
          </p:cNvPr>
          <p:cNvSpPr txBox="1"/>
          <p:nvPr/>
        </p:nvSpPr>
        <p:spPr>
          <a:xfrm>
            <a:off x="1838390" y="10670688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849F2A6B-8507-4CDF-FA6E-9ABD4B023341}"/>
              </a:ext>
            </a:extLst>
          </p:cNvPr>
          <p:cNvSpPr txBox="1"/>
          <p:nvPr/>
        </p:nvSpPr>
        <p:spPr>
          <a:xfrm>
            <a:off x="16603336" y="10586116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4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1EA7A9E-4498-90E4-CDAF-8FA34586CF95}"/>
              </a:ext>
            </a:extLst>
          </p:cNvPr>
          <p:cNvSpPr/>
          <p:nvPr/>
        </p:nvSpPr>
        <p:spPr>
          <a:xfrm>
            <a:off x="6219349" y="741925"/>
            <a:ext cx="9477494" cy="486568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FA39C3BB-B07B-F919-7935-40DABF0DD223}"/>
              </a:ext>
            </a:extLst>
          </p:cNvPr>
          <p:cNvSpPr txBox="1"/>
          <p:nvPr/>
        </p:nvSpPr>
        <p:spPr>
          <a:xfrm>
            <a:off x="6404927" y="4593481"/>
            <a:ext cx="9175910" cy="92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dirty="0">
                <a:latin typeface="Consolas" panose="020B0609020204030204" pitchFamily="49" charset="0"/>
              </a:rPr>
              <a:t>+__</a:t>
            </a:r>
            <a:r>
              <a:rPr lang="pt-BR" sz="1803" dirty="0" err="1">
                <a:latin typeface="Consolas" panose="020B0609020204030204" pitchFamily="49" charset="0"/>
              </a:rPr>
              <a:t>init</a:t>
            </a:r>
            <a:r>
              <a:rPr lang="pt-BR" sz="1803" dirty="0">
                <a:latin typeface="Consolas" panose="020B0609020204030204" pitchFamily="49" charset="0"/>
              </a:rPr>
              <a:t>__(self,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</a:t>
            </a: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get_node_coordinates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get_global_index_dofs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</p:txBody>
      </p:sp>
      <p:sp>
        <p:nvSpPr>
          <p:cNvPr id="309" name="Retângulo 308">
            <a:extLst>
              <a:ext uri="{FF2B5EF4-FFF2-40B4-BE49-F238E27FC236}">
                <a16:creationId xmlns:a16="http://schemas.microsoft.com/office/drawing/2014/main" id="{6BA26A35-D939-CE55-F85C-2F9AD4C0117E}"/>
              </a:ext>
            </a:extLst>
          </p:cNvPr>
          <p:cNvSpPr/>
          <p:nvPr/>
        </p:nvSpPr>
        <p:spPr>
          <a:xfrm>
            <a:off x="1481084" y="11432656"/>
            <a:ext cx="9417307" cy="5577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onsolas" panose="020B0609020204030204" pitchFamily="49" charset="0"/>
              </a:rPr>
              <a:t>CTRIA3</a:t>
            </a:r>
          </a:p>
        </p:txBody>
      </p:sp>
      <p:sp>
        <p:nvSpPr>
          <p:cNvPr id="312" name="Retângulo 311">
            <a:extLst>
              <a:ext uri="{FF2B5EF4-FFF2-40B4-BE49-F238E27FC236}">
                <a16:creationId xmlns:a16="http://schemas.microsoft.com/office/drawing/2014/main" id="{DCB378BF-E82A-6CAC-9B06-2D4CAAE00491}"/>
              </a:ext>
            </a:extLst>
          </p:cNvPr>
          <p:cNvSpPr/>
          <p:nvPr/>
        </p:nvSpPr>
        <p:spPr>
          <a:xfrm>
            <a:off x="6215984" y="742369"/>
            <a:ext cx="9484224" cy="6084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latin typeface="Consolas" panose="020B0609020204030204" pitchFamily="49" charset="0"/>
              </a:rPr>
              <a:t>FiniteElement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384021-413A-72DF-48A2-8D0C26DEFABB}"/>
              </a:ext>
            </a:extLst>
          </p:cNvPr>
          <p:cNvSpPr/>
          <p:nvPr/>
        </p:nvSpPr>
        <p:spPr>
          <a:xfrm>
            <a:off x="6264110" y="6657626"/>
            <a:ext cx="9432733" cy="39002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1FF8D4-1C6F-47AA-DD5B-FB069CA37FAD}"/>
              </a:ext>
            </a:extLst>
          </p:cNvPr>
          <p:cNvSpPr txBox="1"/>
          <p:nvPr/>
        </p:nvSpPr>
        <p:spPr>
          <a:xfrm>
            <a:off x="6476946" y="8329005"/>
            <a:ext cx="9175910" cy="2034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dirty="0">
                <a:latin typeface="Consolas" panose="020B0609020204030204" pitchFamily="49" charset="0"/>
              </a:rPr>
              <a:t>+__</a:t>
            </a:r>
            <a:r>
              <a:rPr lang="pt-BR" sz="1803" dirty="0" err="1">
                <a:latin typeface="Consolas" panose="020B0609020204030204" pitchFamily="49" charset="0"/>
              </a:rPr>
              <a:t>init</a:t>
            </a:r>
            <a:r>
              <a:rPr lang="pt-BR" sz="1803" dirty="0">
                <a:latin typeface="Consolas" panose="020B0609020204030204" pitchFamily="49" charset="0"/>
              </a:rPr>
              <a:t>__(self,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</a:t>
            </a: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assemble_stiffness_matrix</a:t>
            </a:r>
            <a:r>
              <a:rPr lang="pt-BR" sz="1803" dirty="0">
                <a:latin typeface="Consolas" panose="020B0609020204030204" pitchFamily="49" charset="0"/>
              </a:rPr>
              <a:t>(self)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r>
              <a:rPr lang="pt-BR" sz="1803" dirty="0">
                <a:latin typeface="Consolas" panose="020B0609020204030204" pitchFamily="49" charset="0"/>
              </a:rPr>
              <a:t> </a:t>
            </a: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assemble_jacobian_matrix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assemble_B_matrix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assemble_D_matrix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str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assemble_G_matrix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assemble_P_matrix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638E5B-1EB8-A511-286D-62E0D34A874F}"/>
              </a:ext>
            </a:extLst>
          </p:cNvPr>
          <p:cNvSpPr/>
          <p:nvPr/>
        </p:nvSpPr>
        <p:spPr>
          <a:xfrm>
            <a:off x="6249675" y="6653246"/>
            <a:ext cx="9417307" cy="5169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onsolas" panose="020B0609020204030204" pitchFamily="49" charset="0"/>
              </a:rPr>
              <a:t>Element2D</a:t>
            </a:r>
          </a:p>
        </p:txBody>
      </p:sp>
      <p:cxnSp>
        <p:nvCxnSpPr>
          <p:cNvPr id="243" name="Conector reto 242">
            <a:extLst>
              <a:ext uri="{FF2B5EF4-FFF2-40B4-BE49-F238E27FC236}">
                <a16:creationId xmlns:a16="http://schemas.microsoft.com/office/drawing/2014/main" id="{C6E36F78-0199-EF2F-4114-3DE80C653AA5}"/>
              </a:ext>
            </a:extLst>
          </p:cNvPr>
          <p:cNvCxnSpPr>
            <a:cxnSpLocks/>
          </p:cNvCxnSpPr>
          <p:nvPr/>
        </p:nvCxnSpPr>
        <p:spPr>
          <a:xfrm>
            <a:off x="1459936" y="12470409"/>
            <a:ext cx="9438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to 317">
            <a:extLst>
              <a:ext uri="{FF2B5EF4-FFF2-40B4-BE49-F238E27FC236}">
                <a16:creationId xmlns:a16="http://schemas.microsoft.com/office/drawing/2014/main" id="{187736E7-4E4C-5B9B-925B-11967BB25629}"/>
              </a:ext>
            </a:extLst>
          </p:cNvPr>
          <p:cNvCxnSpPr>
            <a:cxnSpLocks/>
          </p:cNvCxnSpPr>
          <p:nvPr/>
        </p:nvCxnSpPr>
        <p:spPr>
          <a:xfrm flipV="1">
            <a:off x="6256892" y="8193122"/>
            <a:ext cx="9439951" cy="25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CaixaDeTexto 320">
            <a:extLst>
              <a:ext uri="{FF2B5EF4-FFF2-40B4-BE49-F238E27FC236}">
                <a16:creationId xmlns:a16="http://schemas.microsoft.com/office/drawing/2014/main" id="{57864514-5F43-5931-3F82-39C2FBDA77B8}"/>
              </a:ext>
            </a:extLst>
          </p:cNvPr>
          <p:cNvSpPr txBox="1"/>
          <p:nvPr/>
        </p:nvSpPr>
        <p:spPr>
          <a:xfrm>
            <a:off x="6476946" y="7245258"/>
            <a:ext cx="2970685" cy="92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self.E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+self.nu: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self.thickness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endParaRPr lang="pt-BR" sz="1803" dirty="0">
              <a:latin typeface="Consolas" panose="020B0609020204030204" pitchFamily="49" charset="0"/>
            </a:endParaRPr>
          </a:p>
        </p:txBody>
      </p:sp>
      <p:cxnSp>
        <p:nvCxnSpPr>
          <p:cNvPr id="322" name="Conector reto 321">
            <a:extLst>
              <a:ext uri="{FF2B5EF4-FFF2-40B4-BE49-F238E27FC236}">
                <a16:creationId xmlns:a16="http://schemas.microsoft.com/office/drawing/2014/main" id="{1345E501-4DD3-E436-B796-93AD037D0EEA}"/>
              </a:ext>
            </a:extLst>
          </p:cNvPr>
          <p:cNvCxnSpPr>
            <a:cxnSpLocks/>
          </p:cNvCxnSpPr>
          <p:nvPr/>
        </p:nvCxnSpPr>
        <p:spPr>
          <a:xfrm>
            <a:off x="6226617" y="4547065"/>
            <a:ext cx="9470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CaixaDeTexto 326">
            <a:extLst>
              <a:ext uri="{FF2B5EF4-FFF2-40B4-BE49-F238E27FC236}">
                <a16:creationId xmlns:a16="http://schemas.microsoft.com/office/drawing/2014/main" id="{FF177210-FC3C-2C06-060D-3284AFFACCFE}"/>
              </a:ext>
            </a:extLst>
          </p:cNvPr>
          <p:cNvSpPr txBox="1"/>
          <p:nvPr/>
        </p:nvSpPr>
        <p:spPr>
          <a:xfrm>
            <a:off x="6404927" y="1355228"/>
            <a:ext cx="4363695" cy="314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self.row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self.element_type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str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self.element_id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int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self.element_property_id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int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self.connectivity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self.node_coordinates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self.dof_per_node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int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self.node_per_element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int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self.num_dofs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int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self.global_index_dofs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</p:txBody>
      </p:sp>
      <p:cxnSp>
        <p:nvCxnSpPr>
          <p:cNvPr id="332" name="Conector de Seta Reta 331">
            <a:extLst>
              <a:ext uri="{FF2B5EF4-FFF2-40B4-BE49-F238E27FC236}">
                <a16:creationId xmlns:a16="http://schemas.microsoft.com/office/drawing/2014/main" id="{163A41AA-D569-FB53-90F9-0957DF8B5E46}"/>
              </a:ext>
            </a:extLst>
          </p:cNvPr>
          <p:cNvCxnSpPr>
            <a:cxnSpLocks/>
            <a:stCxn id="309" idx="0"/>
          </p:cNvCxnSpPr>
          <p:nvPr/>
        </p:nvCxnSpPr>
        <p:spPr>
          <a:xfrm flipV="1">
            <a:off x="6189738" y="10586116"/>
            <a:ext cx="3463220" cy="84654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9" name="Conector de Seta Reta 338">
            <a:extLst>
              <a:ext uri="{FF2B5EF4-FFF2-40B4-BE49-F238E27FC236}">
                <a16:creationId xmlns:a16="http://schemas.microsoft.com/office/drawing/2014/main" id="{445117F7-4EC5-4EFB-3F46-E560B9B4EF3B}"/>
              </a:ext>
            </a:extLst>
          </p:cNvPr>
          <p:cNvCxnSpPr>
            <a:cxnSpLocks/>
          </p:cNvCxnSpPr>
          <p:nvPr/>
        </p:nvCxnSpPr>
        <p:spPr>
          <a:xfrm flipH="1" flipV="1">
            <a:off x="12491049" y="10586116"/>
            <a:ext cx="3175933" cy="82025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1" name="Conector de Seta Reta 340">
            <a:extLst>
              <a:ext uri="{FF2B5EF4-FFF2-40B4-BE49-F238E27FC236}">
                <a16:creationId xmlns:a16="http://schemas.microsoft.com/office/drawing/2014/main" id="{3D5B4ED0-832D-0437-A439-E8B65960EAB7}"/>
              </a:ext>
            </a:extLst>
          </p:cNvPr>
          <p:cNvCxnSpPr>
            <a:cxnSpLocks/>
            <a:stCxn id="6" idx="0"/>
            <a:endCxn id="54" idx="2"/>
          </p:cNvCxnSpPr>
          <p:nvPr/>
        </p:nvCxnSpPr>
        <p:spPr>
          <a:xfrm flipH="1" flipV="1">
            <a:off x="10958096" y="5607609"/>
            <a:ext cx="233" cy="104563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8139E02E-9324-1284-CEA6-31FB055AE588}"/>
              </a:ext>
            </a:extLst>
          </p:cNvPr>
          <p:cNvSpPr/>
          <p:nvPr/>
        </p:nvSpPr>
        <p:spPr>
          <a:xfrm>
            <a:off x="11430863" y="11422806"/>
            <a:ext cx="9432733" cy="2382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7A1A17B0-56CF-40E5-4EE5-3E374E7A6080}"/>
              </a:ext>
            </a:extLst>
          </p:cNvPr>
          <p:cNvSpPr txBox="1"/>
          <p:nvPr/>
        </p:nvSpPr>
        <p:spPr>
          <a:xfrm>
            <a:off x="11592210" y="12509752"/>
            <a:ext cx="9175910" cy="1479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dirty="0">
                <a:latin typeface="Consolas" panose="020B0609020204030204" pitchFamily="49" charset="0"/>
              </a:rPr>
              <a:t>+__</a:t>
            </a:r>
            <a:r>
              <a:rPr lang="pt-BR" sz="1803" dirty="0" err="1">
                <a:latin typeface="Consolas" panose="020B0609020204030204" pitchFamily="49" charset="0"/>
              </a:rPr>
              <a:t>init</a:t>
            </a:r>
            <a:r>
              <a:rPr lang="pt-BR" sz="1803" dirty="0">
                <a:latin typeface="Consolas" panose="020B0609020204030204" pitchFamily="49" charset="0"/>
              </a:rPr>
              <a:t>__(self,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</a:t>
            </a: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compute_quadrature</a:t>
            </a:r>
            <a:r>
              <a:rPr lang="pt-BR" sz="1803" dirty="0">
                <a:latin typeface="Consolas" panose="020B0609020204030204" pitchFamily="49" charset="0"/>
              </a:rPr>
              <a:t>(self)</a:t>
            </a: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compute_shape_functions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compute_shape_functions_derivatives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tuple</a:t>
            </a:r>
            <a:endParaRPr lang="pt-BR" sz="1803" dirty="0">
              <a:latin typeface="Consolas" panose="020B0609020204030204" pitchFamily="49" charset="0"/>
            </a:endParaRPr>
          </a:p>
          <a:p>
            <a:pPr marL="285847" indent="-285847">
              <a:buFont typeface="Arial" panose="020B0604020202020204" pitchFamily="34" charset="0"/>
              <a:buChar char="•"/>
            </a:pPr>
            <a:endParaRPr lang="pt-BR" sz="1803" dirty="0"/>
          </a:p>
        </p:txBody>
      </p:sp>
      <p:sp>
        <p:nvSpPr>
          <p:cNvPr id="168" name="Retângulo 167">
            <a:extLst>
              <a:ext uri="{FF2B5EF4-FFF2-40B4-BE49-F238E27FC236}">
                <a16:creationId xmlns:a16="http://schemas.microsoft.com/office/drawing/2014/main" id="{C63C0588-80B8-FCDC-1743-3B6AAAB356EF}"/>
              </a:ext>
            </a:extLst>
          </p:cNvPr>
          <p:cNvSpPr/>
          <p:nvPr/>
        </p:nvSpPr>
        <p:spPr>
          <a:xfrm>
            <a:off x="11440873" y="11422124"/>
            <a:ext cx="9417307" cy="5577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onsolas" panose="020B0609020204030204" pitchFamily="49" charset="0"/>
              </a:rPr>
              <a:t>CQUAD4</a:t>
            </a:r>
          </a:p>
        </p:txBody>
      </p: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FC2094F1-957E-1F3F-AD99-8A2BEC31D01D}"/>
              </a:ext>
            </a:extLst>
          </p:cNvPr>
          <p:cNvCxnSpPr>
            <a:cxnSpLocks/>
          </p:cNvCxnSpPr>
          <p:nvPr/>
        </p:nvCxnSpPr>
        <p:spPr>
          <a:xfrm>
            <a:off x="11419725" y="12459877"/>
            <a:ext cx="9438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1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14B6769-EBAB-B18A-E4BC-EF33DFB69777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002572" y="9169831"/>
            <a:ext cx="2854143" cy="64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F0D1B26-5A58-B85F-2664-69ED43892E64}"/>
              </a:ext>
            </a:extLst>
          </p:cNvPr>
          <p:cNvCxnSpPr>
            <a:cxnSpLocks/>
          </p:cNvCxnSpPr>
          <p:nvPr/>
        </p:nvCxnSpPr>
        <p:spPr>
          <a:xfrm flipV="1">
            <a:off x="4815722" y="8450439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89A0E63-7318-589C-21D2-C286BEC9A212}"/>
              </a:ext>
            </a:extLst>
          </p:cNvPr>
          <p:cNvCxnSpPr>
            <a:cxnSpLocks/>
          </p:cNvCxnSpPr>
          <p:nvPr/>
        </p:nvCxnSpPr>
        <p:spPr>
          <a:xfrm>
            <a:off x="4824879" y="9179990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CDF8A5E-9D33-9E87-1AE8-9397448BC5DC}"/>
              </a:ext>
            </a:extLst>
          </p:cNvPr>
          <p:cNvCxnSpPr/>
          <p:nvPr/>
        </p:nvCxnSpPr>
        <p:spPr>
          <a:xfrm flipV="1">
            <a:off x="4842881" y="8794446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F834446-262F-B6C7-9DD5-F4FFCDE9A528}"/>
              </a:ext>
            </a:extLst>
          </p:cNvPr>
          <p:cNvCxnSpPr/>
          <p:nvPr/>
        </p:nvCxnSpPr>
        <p:spPr>
          <a:xfrm flipV="1">
            <a:off x="3133634" y="7532614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0A896EE-9E7A-19FF-0A23-29DF85F7B802}"/>
              </a:ext>
            </a:extLst>
          </p:cNvPr>
          <p:cNvCxnSpPr/>
          <p:nvPr/>
        </p:nvCxnSpPr>
        <p:spPr>
          <a:xfrm flipV="1">
            <a:off x="2080818" y="9406709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3E064F-A235-0C37-9586-B9FA4076BAA4}"/>
              </a:ext>
            </a:extLst>
          </p:cNvPr>
          <p:cNvCxnSpPr>
            <a:stCxn id="18" idx="4"/>
          </p:cNvCxnSpPr>
          <p:nvPr/>
        </p:nvCxnSpPr>
        <p:spPr>
          <a:xfrm flipV="1">
            <a:off x="4146131" y="9175032"/>
            <a:ext cx="672407" cy="66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156E217-6350-9DF7-EBA6-B77734CA65C8}"/>
              </a:ext>
            </a:extLst>
          </p:cNvPr>
          <p:cNvCxnSpPr>
            <a:cxnSpLocks/>
          </p:cNvCxnSpPr>
          <p:nvPr/>
        </p:nvCxnSpPr>
        <p:spPr>
          <a:xfrm>
            <a:off x="3122821" y="7916790"/>
            <a:ext cx="1664014" cy="125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3D799EA-E549-69D2-D733-1638FB1CFDFD}"/>
              </a:ext>
            </a:extLst>
          </p:cNvPr>
          <p:cNvCxnSpPr>
            <a:cxnSpLocks/>
          </p:cNvCxnSpPr>
          <p:nvPr/>
        </p:nvCxnSpPr>
        <p:spPr>
          <a:xfrm flipV="1">
            <a:off x="4146177" y="9057147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7025204-0CA1-8F84-8C04-F7C81CAE2E99}"/>
              </a:ext>
            </a:extLst>
          </p:cNvPr>
          <p:cNvCxnSpPr>
            <a:cxnSpLocks/>
          </p:cNvCxnSpPr>
          <p:nvPr/>
        </p:nvCxnSpPr>
        <p:spPr>
          <a:xfrm>
            <a:off x="4146177" y="9774773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0DFA6FB-55C2-1E8C-5069-066F4B3ADB26}"/>
              </a:ext>
            </a:extLst>
          </p:cNvPr>
          <p:cNvCxnSpPr>
            <a:cxnSpLocks/>
          </p:cNvCxnSpPr>
          <p:nvPr/>
        </p:nvCxnSpPr>
        <p:spPr>
          <a:xfrm>
            <a:off x="3106125" y="7920099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E197F26-8344-266E-811F-67566A899B88}"/>
              </a:ext>
            </a:extLst>
          </p:cNvPr>
          <p:cNvCxnSpPr>
            <a:cxnSpLocks/>
          </p:cNvCxnSpPr>
          <p:nvPr/>
        </p:nvCxnSpPr>
        <p:spPr>
          <a:xfrm flipV="1">
            <a:off x="3106125" y="7202473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A2238B18-D67D-E4A1-AC25-B4C37C177109}"/>
              </a:ext>
            </a:extLst>
          </p:cNvPr>
          <p:cNvSpPr/>
          <p:nvPr/>
        </p:nvSpPr>
        <p:spPr>
          <a:xfrm>
            <a:off x="2066463" y="7920101"/>
            <a:ext cx="2057024" cy="185109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173C3C1-ED82-9DF6-B007-D9CF68C26F95}"/>
              </a:ext>
            </a:extLst>
          </p:cNvPr>
          <p:cNvSpPr/>
          <p:nvPr/>
        </p:nvSpPr>
        <p:spPr>
          <a:xfrm>
            <a:off x="3040754" y="785472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389EE21-06E9-B708-F15D-F9F3B8A8D3BA}"/>
              </a:ext>
            </a:extLst>
          </p:cNvPr>
          <p:cNvSpPr/>
          <p:nvPr/>
        </p:nvSpPr>
        <p:spPr>
          <a:xfrm>
            <a:off x="4080758" y="9706680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78EBBC7-1378-4C77-7F12-87BE28270617}"/>
                  </a:ext>
                </a:extLst>
              </p:cNvPr>
              <p:cNvSpPr txBox="1"/>
              <p:nvPr/>
            </p:nvSpPr>
            <p:spPr>
              <a:xfrm>
                <a:off x="3625081" y="7549037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78EBBC7-1378-4C77-7F12-87BE2827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081" y="7549037"/>
                <a:ext cx="530861" cy="307648"/>
              </a:xfrm>
              <a:prstGeom prst="rect">
                <a:avLst/>
              </a:prstGeom>
              <a:blipFill>
                <a:blip r:embed="rId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112FCC4-0197-3018-4190-271EB1BB27CF}"/>
                  </a:ext>
                </a:extLst>
              </p:cNvPr>
              <p:cNvSpPr txBox="1"/>
              <p:nvPr/>
            </p:nvSpPr>
            <p:spPr>
              <a:xfrm>
                <a:off x="2636057" y="715913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112FCC4-0197-3018-4190-271EB1BB2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057" y="7159138"/>
                <a:ext cx="530861" cy="307648"/>
              </a:xfrm>
              <a:prstGeom prst="rect">
                <a:avLst/>
              </a:prstGeom>
              <a:blipFill>
                <a:blip r:embed="rId3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DDD7AD-6856-D6FD-7853-C9DEA788FB9D}"/>
              </a:ext>
            </a:extLst>
          </p:cNvPr>
          <p:cNvCxnSpPr>
            <a:cxnSpLocks/>
          </p:cNvCxnSpPr>
          <p:nvPr/>
        </p:nvCxnSpPr>
        <p:spPr>
          <a:xfrm>
            <a:off x="2048796" y="9764077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492FCE5-0378-2273-EB3E-8A9F9181999E}"/>
              </a:ext>
            </a:extLst>
          </p:cNvPr>
          <p:cNvCxnSpPr>
            <a:cxnSpLocks/>
          </p:cNvCxnSpPr>
          <p:nvPr/>
        </p:nvCxnSpPr>
        <p:spPr>
          <a:xfrm flipV="1">
            <a:off x="2048796" y="9046451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5E1A3EAC-8F0C-B6F0-2B3F-095C6D0A36B8}"/>
              </a:ext>
            </a:extLst>
          </p:cNvPr>
          <p:cNvSpPr/>
          <p:nvPr/>
        </p:nvSpPr>
        <p:spPr>
          <a:xfrm>
            <a:off x="1983425" y="9698706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B0189EA-C9C8-DA79-D6E9-A39E6A13018A}"/>
                  </a:ext>
                </a:extLst>
              </p:cNvPr>
              <p:cNvSpPr txBox="1"/>
              <p:nvPr/>
            </p:nvSpPr>
            <p:spPr>
              <a:xfrm>
                <a:off x="2544088" y="9771194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B0189EA-C9C8-DA79-D6E9-A39E6A130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88" y="9771194"/>
                <a:ext cx="530861" cy="307648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4791951-6F39-6B21-419E-0BF9B34783BF}"/>
                  </a:ext>
                </a:extLst>
              </p:cNvPr>
              <p:cNvSpPr txBox="1"/>
              <p:nvPr/>
            </p:nvSpPr>
            <p:spPr>
              <a:xfrm>
                <a:off x="1615863" y="9134486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4791951-6F39-6B21-419E-0BF9B3478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63" y="9134486"/>
                <a:ext cx="530861" cy="307648"/>
              </a:xfrm>
              <a:prstGeom prst="rect">
                <a:avLst/>
              </a:prstGeom>
              <a:blipFill>
                <a:blip r:embed="rId5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36D25F8-14FD-8764-0A8F-DA891FE32224}"/>
                  </a:ext>
                </a:extLst>
              </p:cNvPr>
              <p:cNvSpPr txBox="1"/>
              <p:nvPr/>
            </p:nvSpPr>
            <p:spPr>
              <a:xfrm>
                <a:off x="4677020" y="977328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36D25F8-14FD-8764-0A8F-DA891FE3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20" y="9773282"/>
                <a:ext cx="530861" cy="307648"/>
              </a:xfrm>
              <a:prstGeom prst="rect">
                <a:avLst/>
              </a:prstGeom>
              <a:blipFill>
                <a:blip r:embed="rId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44D15BC-4B2F-2FCD-45DF-51BC50290315}"/>
                  </a:ext>
                </a:extLst>
              </p:cNvPr>
              <p:cNvSpPr txBox="1"/>
              <p:nvPr/>
            </p:nvSpPr>
            <p:spPr>
              <a:xfrm>
                <a:off x="3716085" y="8847734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44D15BC-4B2F-2FCD-45DF-51BC5029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085" y="8847734"/>
                <a:ext cx="530861" cy="307648"/>
              </a:xfrm>
              <a:prstGeom prst="rect">
                <a:avLst/>
              </a:prstGeom>
              <a:blipFill>
                <a:blip r:embed="rId7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297DBD-2A0E-FCC5-D616-10C6C727BE48}"/>
              </a:ext>
            </a:extLst>
          </p:cNvPr>
          <p:cNvSpPr txBox="1"/>
          <p:nvPr/>
        </p:nvSpPr>
        <p:spPr>
          <a:xfrm>
            <a:off x="2357190" y="10204542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4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B456274-ABC3-FD86-0F56-2DEC420D1FE1}"/>
              </a:ext>
            </a:extLst>
          </p:cNvPr>
          <p:cNvSpPr/>
          <p:nvPr/>
        </p:nvSpPr>
        <p:spPr>
          <a:xfrm>
            <a:off x="4757672" y="9106546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EC8EA4D-0511-9C14-6A01-8B464250C463}"/>
              </a:ext>
            </a:extLst>
          </p:cNvPr>
          <p:cNvCxnSpPr>
            <a:stCxn id="18" idx="6"/>
          </p:cNvCxnSpPr>
          <p:nvPr/>
        </p:nvCxnSpPr>
        <p:spPr>
          <a:xfrm flipV="1">
            <a:off x="4211503" y="9408796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1746DC3F-A9D2-1B79-E3AB-644CC5274DAA}"/>
                  </a:ext>
                </a:extLst>
              </p:cNvPr>
              <p:cNvSpPr txBox="1"/>
              <p:nvPr/>
            </p:nvSpPr>
            <p:spPr>
              <a:xfrm>
                <a:off x="4336765" y="835882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1746DC3F-A9D2-1B79-E3AB-644CC5274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65" y="8358822"/>
                <a:ext cx="530861" cy="307648"/>
              </a:xfrm>
              <a:prstGeom prst="rect">
                <a:avLst/>
              </a:prstGeom>
              <a:blipFill>
                <a:blip r:embed="rId8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83C1C9B-4841-E808-B5E7-DCEEA1A5E9BA}"/>
                  </a:ext>
                </a:extLst>
              </p:cNvPr>
              <p:cNvSpPr txBox="1"/>
              <p:nvPr/>
            </p:nvSpPr>
            <p:spPr>
              <a:xfrm>
                <a:off x="5119544" y="9295245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83C1C9B-4841-E808-B5E7-DCEEA1A5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544" y="9295245"/>
                <a:ext cx="530861" cy="307648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748A0DF-8C7D-84C9-C864-8EC86F6678BF}"/>
                  </a:ext>
                </a:extLst>
              </p:cNvPr>
              <p:cNvSpPr txBox="1"/>
              <p:nvPr/>
            </p:nvSpPr>
            <p:spPr>
              <a:xfrm>
                <a:off x="4512509" y="936517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748A0DF-8C7D-84C9-C864-8EC86F66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509" y="9365178"/>
                <a:ext cx="530861" cy="307648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8864345-1F04-4FA6-0F0D-D7F3B31C7992}"/>
                  </a:ext>
                </a:extLst>
              </p:cNvPr>
              <p:cNvSpPr txBox="1"/>
              <p:nvPr/>
            </p:nvSpPr>
            <p:spPr>
              <a:xfrm>
                <a:off x="4942555" y="8465025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8864345-1F04-4FA6-0F0D-D7F3B31C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555" y="8465025"/>
                <a:ext cx="530861" cy="307648"/>
              </a:xfrm>
              <a:prstGeom prst="rect">
                <a:avLst/>
              </a:prstGeom>
              <a:blipFill>
                <a:blip r:embed="rId1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2DB1EE4-2992-8B0E-F477-9D19FF061CAC}"/>
                  </a:ext>
                </a:extLst>
              </p:cNvPr>
              <p:cNvSpPr txBox="1"/>
              <p:nvPr/>
            </p:nvSpPr>
            <p:spPr>
              <a:xfrm>
                <a:off x="3311433" y="719548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2DB1EE4-2992-8B0E-F477-9D19FF06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33" y="7195481"/>
                <a:ext cx="530861" cy="307648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DDF13C0-D1E8-54B9-588A-D262D4C192CE}"/>
                  </a:ext>
                </a:extLst>
              </p:cNvPr>
              <p:cNvSpPr txBox="1"/>
              <p:nvPr/>
            </p:nvSpPr>
            <p:spPr>
              <a:xfrm flipH="1">
                <a:off x="2251859" y="9123728"/>
                <a:ext cx="803973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DDF13C0-D1E8-54B9-588A-D262D4C19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1859" y="9123728"/>
                <a:ext cx="803973" cy="307648"/>
              </a:xfrm>
              <a:prstGeom prst="rect">
                <a:avLst/>
              </a:prstGeom>
              <a:blipFill>
                <a:blip r:embed="rId1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tângulo 36">
            <a:extLst>
              <a:ext uri="{FF2B5EF4-FFF2-40B4-BE49-F238E27FC236}">
                <a16:creationId xmlns:a16="http://schemas.microsoft.com/office/drawing/2014/main" id="{14298EEB-A979-307A-EF87-F17D50F53AA6}"/>
              </a:ext>
            </a:extLst>
          </p:cNvPr>
          <p:cNvSpPr/>
          <p:nvPr/>
        </p:nvSpPr>
        <p:spPr>
          <a:xfrm>
            <a:off x="11596035" y="11140591"/>
            <a:ext cx="9432733" cy="24866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6EAED14-FDCA-DDBF-9671-88C309DCD6D2}"/>
              </a:ext>
            </a:extLst>
          </p:cNvPr>
          <p:cNvSpPr txBox="1"/>
          <p:nvPr/>
        </p:nvSpPr>
        <p:spPr>
          <a:xfrm>
            <a:off x="11703902" y="12282844"/>
            <a:ext cx="9302547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dirty="0">
                <a:latin typeface="Consolas" panose="020B0609020204030204" pitchFamily="49" charset="0"/>
              </a:rPr>
              <a:t>+__</a:t>
            </a:r>
            <a:r>
              <a:rPr lang="pt-BR" sz="1803" dirty="0" err="1">
                <a:latin typeface="Consolas" panose="020B0609020204030204" pitchFamily="49" charset="0"/>
              </a:rPr>
              <a:t>init</a:t>
            </a:r>
            <a:r>
              <a:rPr lang="pt-BR" sz="1803" dirty="0">
                <a:latin typeface="Consolas" panose="020B0609020204030204" pitchFamily="49" charset="0"/>
              </a:rPr>
              <a:t>__(self,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</a:t>
            </a: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compute_quadrature</a:t>
            </a:r>
            <a:r>
              <a:rPr lang="pt-BR" sz="1803" dirty="0">
                <a:latin typeface="Consolas" panose="020B0609020204030204" pitchFamily="49" charset="0"/>
              </a:rPr>
              <a:t>(self) -&gt; </a:t>
            </a:r>
            <a:r>
              <a:rPr lang="pt-BR" sz="1803" dirty="0" err="1">
                <a:latin typeface="Consolas" panose="020B0609020204030204" pitchFamily="49" charset="0"/>
              </a:rPr>
              <a:t>tuple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compute_shape_functions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compute_shape_functions_derivatives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tuple</a:t>
            </a:r>
            <a:endParaRPr lang="pt-BR" sz="1803" dirty="0">
              <a:latin typeface="Consolas" panose="020B0609020204030204" pitchFamily="49" charset="0"/>
            </a:endParaRPr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F5808CF0-E407-BB95-26C8-5C7EAAFABEF1}"/>
              </a:ext>
            </a:extLst>
          </p:cNvPr>
          <p:cNvSpPr/>
          <p:nvPr/>
        </p:nvSpPr>
        <p:spPr>
          <a:xfrm>
            <a:off x="17532275" y="7497130"/>
            <a:ext cx="2587266" cy="258726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A0DA057-30A4-9B1A-714D-AC01ABE966CC}"/>
              </a:ext>
            </a:extLst>
          </p:cNvPr>
          <p:cNvCxnSpPr>
            <a:cxnSpLocks/>
          </p:cNvCxnSpPr>
          <p:nvPr/>
        </p:nvCxnSpPr>
        <p:spPr>
          <a:xfrm>
            <a:off x="18194245" y="7500836"/>
            <a:ext cx="0" cy="19400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8CA0309D-CEE9-2499-72ED-F5FA9FC11718}"/>
              </a:ext>
            </a:extLst>
          </p:cNvPr>
          <p:cNvCxnSpPr>
            <a:cxnSpLocks/>
          </p:cNvCxnSpPr>
          <p:nvPr/>
        </p:nvCxnSpPr>
        <p:spPr>
          <a:xfrm flipH="1">
            <a:off x="18187965" y="9440898"/>
            <a:ext cx="19225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30A8B85B-E577-5547-8CCC-9CC38BAB8FA6}"/>
              </a:ext>
            </a:extLst>
          </p:cNvPr>
          <p:cNvCxnSpPr>
            <a:cxnSpLocks/>
          </p:cNvCxnSpPr>
          <p:nvPr/>
        </p:nvCxnSpPr>
        <p:spPr>
          <a:xfrm flipH="1">
            <a:off x="17532274" y="9440898"/>
            <a:ext cx="664744" cy="6412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3C599F2-AA71-4B43-3964-979FA71E8222}"/>
              </a:ext>
            </a:extLst>
          </p:cNvPr>
          <p:cNvCxnSpPr>
            <a:cxnSpLocks/>
          </p:cNvCxnSpPr>
          <p:nvPr/>
        </p:nvCxnSpPr>
        <p:spPr>
          <a:xfrm flipV="1">
            <a:off x="18141829" y="7244816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755E93C-7005-3172-12A6-376B1BEEBEF3}"/>
              </a:ext>
            </a:extLst>
          </p:cNvPr>
          <p:cNvCxnSpPr>
            <a:cxnSpLocks/>
          </p:cNvCxnSpPr>
          <p:nvPr/>
        </p:nvCxnSpPr>
        <p:spPr>
          <a:xfrm>
            <a:off x="18175853" y="7495444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9EC006C-6541-E118-2A26-FB741EC9B59B}"/>
              </a:ext>
            </a:extLst>
          </p:cNvPr>
          <p:cNvCxnSpPr>
            <a:cxnSpLocks/>
          </p:cNvCxnSpPr>
          <p:nvPr/>
        </p:nvCxnSpPr>
        <p:spPr>
          <a:xfrm flipV="1">
            <a:off x="18171945" y="7121155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C82A88E7-8E7A-1BF7-F4B4-52DD2D85ECAC}"/>
              </a:ext>
            </a:extLst>
          </p:cNvPr>
          <p:cNvSpPr/>
          <p:nvPr/>
        </p:nvSpPr>
        <p:spPr>
          <a:xfrm>
            <a:off x="18106574" y="7418350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5F7CF6EA-3EDD-A5DC-E396-8AFAD6981CEC}"/>
                  </a:ext>
                </a:extLst>
              </p:cNvPr>
              <p:cNvSpPr txBox="1"/>
              <p:nvPr/>
            </p:nvSpPr>
            <p:spPr>
              <a:xfrm>
                <a:off x="18396459" y="7197926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5F7CF6EA-3EDD-A5DC-E396-8AFAD698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6459" y="7197926"/>
                <a:ext cx="530861" cy="276999"/>
              </a:xfrm>
              <a:prstGeom prst="rect">
                <a:avLst/>
              </a:prstGeom>
              <a:blipFill>
                <a:blip r:embed="rId1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EFD0B87-97D3-A6C5-C451-59812636B271}"/>
                  </a:ext>
                </a:extLst>
              </p:cNvPr>
              <p:cNvSpPr txBox="1"/>
              <p:nvPr/>
            </p:nvSpPr>
            <p:spPr>
              <a:xfrm>
                <a:off x="17720906" y="6921551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EFD0B87-97D3-A6C5-C451-59812636B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906" y="6921551"/>
                <a:ext cx="530861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D21BFFE-E950-6F88-DD3F-F08EA877E457}"/>
                  </a:ext>
                </a:extLst>
              </p:cNvPr>
              <p:cNvSpPr txBox="1"/>
              <p:nvPr/>
            </p:nvSpPr>
            <p:spPr>
              <a:xfrm flipH="1">
                <a:off x="18053134" y="6982655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D21BFFE-E950-6F88-DD3F-F08EA877E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053134" y="6982655"/>
                <a:ext cx="803973" cy="276999"/>
              </a:xfrm>
              <a:prstGeom prst="rect">
                <a:avLst/>
              </a:prstGeom>
              <a:blipFill>
                <a:blip r:embed="rId1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7188FD8-6B29-BCF2-506B-00EA738E0333}"/>
              </a:ext>
            </a:extLst>
          </p:cNvPr>
          <p:cNvCxnSpPr>
            <a:cxnSpLocks/>
          </p:cNvCxnSpPr>
          <p:nvPr/>
        </p:nvCxnSpPr>
        <p:spPr>
          <a:xfrm flipV="1">
            <a:off x="20089422" y="7253869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A2828D5-2288-3986-1245-2A5AC848C14E}"/>
              </a:ext>
            </a:extLst>
          </p:cNvPr>
          <p:cNvCxnSpPr>
            <a:cxnSpLocks/>
          </p:cNvCxnSpPr>
          <p:nvPr/>
        </p:nvCxnSpPr>
        <p:spPr>
          <a:xfrm>
            <a:off x="20123446" y="7504497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52FAA6F-E1D9-A052-091C-BFD80DF28A57}"/>
              </a:ext>
            </a:extLst>
          </p:cNvPr>
          <p:cNvCxnSpPr>
            <a:cxnSpLocks/>
          </p:cNvCxnSpPr>
          <p:nvPr/>
        </p:nvCxnSpPr>
        <p:spPr>
          <a:xfrm flipV="1">
            <a:off x="20119538" y="7130208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508EA07E-EBF8-B4E4-6FAC-1CAF99FC6F37}"/>
              </a:ext>
            </a:extLst>
          </p:cNvPr>
          <p:cNvSpPr/>
          <p:nvPr/>
        </p:nvSpPr>
        <p:spPr>
          <a:xfrm>
            <a:off x="20054167" y="7427403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3BAC6394-D5A2-715A-AA13-6D5AADF6B5B8}"/>
                  </a:ext>
                </a:extLst>
              </p:cNvPr>
              <p:cNvSpPr txBox="1"/>
              <p:nvPr/>
            </p:nvSpPr>
            <p:spPr>
              <a:xfrm>
                <a:off x="20322685" y="7226190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3BAC6394-D5A2-715A-AA13-6D5AADF6B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2685" y="7226190"/>
                <a:ext cx="530861" cy="276999"/>
              </a:xfrm>
              <a:prstGeom prst="rect">
                <a:avLst/>
              </a:prstGeom>
              <a:blipFill>
                <a:blip r:embed="rId1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CA16B740-6022-8ABC-C709-FBA4720A4F85}"/>
                  </a:ext>
                </a:extLst>
              </p:cNvPr>
              <p:cNvSpPr txBox="1"/>
              <p:nvPr/>
            </p:nvSpPr>
            <p:spPr>
              <a:xfrm>
                <a:off x="19668499" y="6930604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CA16B740-6022-8ABC-C709-FBA4720A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499" y="6930604"/>
                <a:ext cx="530861" cy="276999"/>
              </a:xfrm>
              <a:prstGeom prst="rect">
                <a:avLst/>
              </a:prstGeom>
              <a:blipFill>
                <a:blip r:embed="rId18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48653308-5D57-8E9D-7380-B4685B3F9DE3}"/>
                  </a:ext>
                </a:extLst>
              </p:cNvPr>
              <p:cNvSpPr txBox="1"/>
              <p:nvPr/>
            </p:nvSpPr>
            <p:spPr>
              <a:xfrm flipH="1">
                <a:off x="20021828" y="6991708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48653308-5D57-8E9D-7380-B4685B3F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021828" y="6991708"/>
                <a:ext cx="803973" cy="276999"/>
              </a:xfrm>
              <a:prstGeom prst="rect">
                <a:avLst/>
              </a:prstGeom>
              <a:blipFill>
                <a:blip r:embed="rId1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1EA204C-8F1B-EF4F-6BB6-3CDF811C5F13}"/>
              </a:ext>
            </a:extLst>
          </p:cNvPr>
          <p:cNvCxnSpPr>
            <a:cxnSpLocks/>
          </p:cNvCxnSpPr>
          <p:nvPr/>
        </p:nvCxnSpPr>
        <p:spPr>
          <a:xfrm flipV="1">
            <a:off x="17507217" y="7879881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BE1B90D-3F56-052A-A841-2B2764FDE317}"/>
              </a:ext>
            </a:extLst>
          </p:cNvPr>
          <p:cNvCxnSpPr>
            <a:cxnSpLocks/>
          </p:cNvCxnSpPr>
          <p:nvPr/>
        </p:nvCxnSpPr>
        <p:spPr>
          <a:xfrm>
            <a:off x="17548275" y="8137543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4739E6DC-3F07-20FA-EE28-C377A15A05F6}"/>
              </a:ext>
            </a:extLst>
          </p:cNvPr>
          <p:cNvCxnSpPr>
            <a:cxnSpLocks/>
          </p:cNvCxnSpPr>
          <p:nvPr/>
        </p:nvCxnSpPr>
        <p:spPr>
          <a:xfrm flipV="1">
            <a:off x="17544367" y="7763254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23777FEB-8E96-870E-B52E-34F07A9BFDF0}"/>
              </a:ext>
            </a:extLst>
          </p:cNvPr>
          <p:cNvSpPr/>
          <p:nvPr/>
        </p:nvSpPr>
        <p:spPr>
          <a:xfrm>
            <a:off x="17478996" y="806044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370F1AD-96DF-8719-44FD-3AE081416E15}"/>
                  </a:ext>
                </a:extLst>
              </p:cNvPr>
              <p:cNvSpPr txBox="1"/>
              <p:nvPr/>
            </p:nvSpPr>
            <p:spPr>
              <a:xfrm>
                <a:off x="17740480" y="7852202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370F1AD-96DF-8719-44FD-3AE081416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0480" y="7852202"/>
                <a:ext cx="530861" cy="276999"/>
              </a:xfrm>
              <a:prstGeom prst="rect">
                <a:avLst/>
              </a:prstGeom>
              <a:blipFill>
                <a:blip r:embed="rId2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8F747252-EA3C-AD23-66F8-731CCA7E08DA}"/>
                  </a:ext>
                </a:extLst>
              </p:cNvPr>
              <p:cNvSpPr txBox="1"/>
              <p:nvPr/>
            </p:nvSpPr>
            <p:spPr>
              <a:xfrm>
                <a:off x="17093328" y="7563650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8F747252-EA3C-AD23-66F8-731CCA7E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3328" y="7563650"/>
                <a:ext cx="530861" cy="276999"/>
              </a:xfrm>
              <a:prstGeom prst="rect">
                <a:avLst/>
              </a:prstGeom>
              <a:blipFill>
                <a:blip r:embed="rId21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6D5265-9778-750C-8B1C-7DD78DCCEC49}"/>
                  </a:ext>
                </a:extLst>
              </p:cNvPr>
              <p:cNvSpPr txBox="1"/>
              <p:nvPr/>
            </p:nvSpPr>
            <p:spPr>
              <a:xfrm flipH="1">
                <a:off x="17318919" y="7559063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6D5265-9778-750C-8B1C-7DD78DCC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18919" y="7559063"/>
                <a:ext cx="803973" cy="276999"/>
              </a:xfrm>
              <a:prstGeom prst="rect">
                <a:avLst/>
              </a:prstGeom>
              <a:blipFill>
                <a:blip r:embed="rId2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ADA3C1CC-2880-ABDC-99C0-050D0167F252}"/>
              </a:ext>
            </a:extLst>
          </p:cNvPr>
          <p:cNvCxnSpPr>
            <a:cxnSpLocks/>
          </p:cNvCxnSpPr>
          <p:nvPr/>
        </p:nvCxnSpPr>
        <p:spPr>
          <a:xfrm flipV="1">
            <a:off x="19444211" y="7885321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1F968962-D4DB-FE21-E1C6-C1B65F3AEAFC}"/>
              </a:ext>
            </a:extLst>
          </p:cNvPr>
          <p:cNvCxnSpPr>
            <a:cxnSpLocks/>
          </p:cNvCxnSpPr>
          <p:nvPr/>
        </p:nvCxnSpPr>
        <p:spPr>
          <a:xfrm>
            <a:off x="19478235" y="8135949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9249EDEE-FBCD-AC8C-A9B8-C57358BA8950}"/>
              </a:ext>
            </a:extLst>
          </p:cNvPr>
          <p:cNvCxnSpPr>
            <a:cxnSpLocks/>
          </p:cNvCxnSpPr>
          <p:nvPr/>
        </p:nvCxnSpPr>
        <p:spPr>
          <a:xfrm flipV="1">
            <a:off x="19474327" y="7761660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2EC3A1F-2D4F-927B-C4C5-5EC390C5B043}"/>
              </a:ext>
            </a:extLst>
          </p:cNvPr>
          <p:cNvSpPr/>
          <p:nvPr/>
        </p:nvSpPr>
        <p:spPr>
          <a:xfrm>
            <a:off x="19408956" y="8058855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E762BCEA-F7CD-021D-232A-B3F79D78BFA3}"/>
                  </a:ext>
                </a:extLst>
              </p:cNvPr>
              <p:cNvSpPr txBox="1"/>
              <p:nvPr/>
            </p:nvSpPr>
            <p:spPr>
              <a:xfrm>
                <a:off x="19670440" y="8096793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E762BCEA-F7CD-021D-232A-B3F79D78B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440" y="8096793"/>
                <a:ext cx="530861" cy="276999"/>
              </a:xfrm>
              <a:prstGeom prst="rect">
                <a:avLst/>
              </a:prstGeom>
              <a:blipFill>
                <a:blip r:embed="rId2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EDD7A006-A1C2-B143-9A61-1FCFB76F90B0}"/>
                  </a:ext>
                </a:extLst>
              </p:cNvPr>
              <p:cNvSpPr txBox="1"/>
              <p:nvPr/>
            </p:nvSpPr>
            <p:spPr>
              <a:xfrm>
                <a:off x="19023288" y="7624435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EDD7A006-A1C2-B143-9A61-1FCFB76F9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288" y="7624435"/>
                <a:ext cx="530861" cy="276999"/>
              </a:xfrm>
              <a:prstGeom prst="rect">
                <a:avLst/>
              </a:prstGeom>
              <a:blipFill>
                <a:blip r:embed="rId2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3E31B98D-5707-2CC6-3E97-86CB4854C2A7}"/>
                  </a:ext>
                </a:extLst>
              </p:cNvPr>
              <p:cNvSpPr txBox="1"/>
              <p:nvPr/>
            </p:nvSpPr>
            <p:spPr>
              <a:xfrm flipH="1">
                <a:off x="19245687" y="7575914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3E31B98D-5707-2CC6-3E97-86CB4854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245687" y="7575914"/>
                <a:ext cx="803973" cy="276999"/>
              </a:xfrm>
              <a:prstGeom prst="rect">
                <a:avLst/>
              </a:prstGeom>
              <a:blipFill>
                <a:blip r:embed="rId2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E4CF5F74-120F-B716-3B34-C883D09F16C4}"/>
              </a:ext>
            </a:extLst>
          </p:cNvPr>
          <p:cNvCxnSpPr>
            <a:cxnSpLocks/>
          </p:cNvCxnSpPr>
          <p:nvPr/>
        </p:nvCxnSpPr>
        <p:spPr>
          <a:xfrm flipV="1">
            <a:off x="18162927" y="9192084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6B8CB2B3-6082-8FE7-B525-38BDBA56EEE2}"/>
              </a:ext>
            </a:extLst>
          </p:cNvPr>
          <p:cNvCxnSpPr>
            <a:cxnSpLocks/>
          </p:cNvCxnSpPr>
          <p:nvPr/>
        </p:nvCxnSpPr>
        <p:spPr>
          <a:xfrm>
            <a:off x="18196951" y="9442712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6F8D9B6D-54FB-0054-FEA7-AC077E271542}"/>
              </a:ext>
            </a:extLst>
          </p:cNvPr>
          <p:cNvCxnSpPr>
            <a:cxnSpLocks/>
          </p:cNvCxnSpPr>
          <p:nvPr/>
        </p:nvCxnSpPr>
        <p:spPr>
          <a:xfrm flipV="1">
            <a:off x="18193043" y="9068423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FCF7C730-93F5-F602-2D5A-F328AB13F40D}"/>
              </a:ext>
            </a:extLst>
          </p:cNvPr>
          <p:cNvSpPr/>
          <p:nvPr/>
        </p:nvSpPr>
        <p:spPr>
          <a:xfrm>
            <a:off x="18127672" y="936561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AB1DE0B-4D37-FD85-B3E4-5260C039D34D}"/>
                  </a:ext>
                </a:extLst>
              </p:cNvPr>
              <p:cNvSpPr txBox="1"/>
              <p:nvPr/>
            </p:nvSpPr>
            <p:spPr>
              <a:xfrm>
                <a:off x="18396190" y="9164405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AB1DE0B-4D37-FD85-B3E4-5260C039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6190" y="9164405"/>
                <a:ext cx="530861" cy="276999"/>
              </a:xfrm>
              <a:prstGeom prst="rect">
                <a:avLst/>
              </a:prstGeom>
              <a:blipFill>
                <a:blip r:embed="rId2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D16C367B-28FD-874C-5876-3A4D84A7170D}"/>
                  </a:ext>
                </a:extLst>
              </p:cNvPr>
              <p:cNvSpPr txBox="1"/>
              <p:nvPr/>
            </p:nvSpPr>
            <p:spPr>
              <a:xfrm>
                <a:off x="17742004" y="8868819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D16C367B-28FD-874C-5876-3A4D84A71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004" y="8868819"/>
                <a:ext cx="530861" cy="276999"/>
              </a:xfrm>
              <a:prstGeom prst="rect">
                <a:avLst/>
              </a:prstGeom>
              <a:blipFill>
                <a:blip r:embed="rId27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C61C7A9D-D78D-C7FC-F25E-2FE9BAC8F5C4}"/>
                  </a:ext>
                </a:extLst>
              </p:cNvPr>
              <p:cNvSpPr txBox="1"/>
              <p:nvPr/>
            </p:nvSpPr>
            <p:spPr>
              <a:xfrm flipH="1">
                <a:off x="18095333" y="8929923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C61C7A9D-D78D-C7FC-F25E-2FE9BAC8F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095333" y="8929923"/>
                <a:ext cx="803973" cy="276999"/>
              </a:xfrm>
              <a:prstGeom prst="rect">
                <a:avLst/>
              </a:prstGeom>
              <a:blipFill>
                <a:blip r:embed="rId28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77D9015D-C045-A2FD-8C3B-638B90493753}"/>
              </a:ext>
            </a:extLst>
          </p:cNvPr>
          <p:cNvCxnSpPr>
            <a:cxnSpLocks/>
          </p:cNvCxnSpPr>
          <p:nvPr/>
        </p:nvCxnSpPr>
        <p:spPr>
          <a:xfrm flipV="1">
            <a:off x="17498619" y="9836395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464FEFF5-6EC9-115E-8C6E-C3EDFCA231E8}"/>
              </a:ext>
            </a:extLst>
          </p:cNvPr>
          <p:cNvCxnSpPr>
            <a:cxnSpLocks/>
          </p:cNvCxnSpPr>
          <p:nvPr/>
        </p:nvCxnSpPr>
        <p:spPr>
          <a:xfrm>
            <a:off x="17532643" y="10087023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C6B493C5-65CC-18BF-705B-CFF880A8C546}"/>
              </a:ext>
            </a:extLst>
          </p:cNvPr>
          <p:cNvCxnSpPr>
            <a:cxnSpLocks/>
          </p:cNvCxnSpPr>
          <p:nvPr/>
        </p:nvCxnSpPr>
        <p:spPr>
          <a:xfrm flipV="1">
            <a:off x="17528735" y="9712734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981C0B16-BD81-E4EF-4F00-E38FD6783C37}"/>
              </a:ext>
            </a:extLst>
          </p:cNvPr>
          <p:cNvSpPr/>
          <p:nvPr/>
        </p:nvSpPr>
        <p:spPr>
          <a:xfrm>
            <a:off x="17463364" y="1000992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D2C38915-5996-A4AD-EFD9-EF41DE83F3DA}"/>
                  </a:ext>
                </a:extLst>
              </p:cNvPr>
              <p:cNvSpPr txBox="1"/>
              <p:nvPr/>
            </p:nvSpPr>
            <p:spPr>
              <a:xfrm>
                <a:off x="17724848" y="9801682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D2C38915-5996-A4AD-EFD9-EF41DE83F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4848" y="9801682"/>
                <a:ext cx="530861" cy="276999"/>
              </a:xfrm>
              <a:prstGeom prst="rect">
                <a:avLst/>
              </a:prstGeom>
              <a:blipFill>
                <a:blip r:embed="rId2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F32D5963-37EA-56B8-1F4A-BE073C963CD7}"/>
                  </a:ext>
                </a:extLst>
              </p:cNvPr>
              <p:cNvSpPr txBox="1"/>
              <p:nvPr/>
            </p:nvSpPr>
            <p:spPr>
              <a:xfrm>
                <a:off x="17070099" y="9467244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F32D5963-37EA-56B8-1F4A-BE073C963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099" y="9467244"/>
                <a:ext cx="530861" cy="276999"/>
              </a:xfrm>
              <a:prstGeom prst="rect">
                <a:avLst/>
              </a:prstGeom>
              <a:blipFill>
                <a:blip r:embed="rId3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73D01182-EE39-CB1C-9540-9CFF238E3A2F}"/>
                  </a:ext>
                </a:extLst>
              </p:cNvPr>
              <p:cNvSpPr txBox="1"/>
              <p:nvPr/>
            </p:nvSpPr>
            <p:spPr>
              <a:xfrm flipH="1">
                <a:off x="17336609" y="9519002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73D01182-EE39-CB1C-9540-9CFF238E3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36609" y="9519002"/>
                <a:ext cx="803973" cy="276999"/>
              </a:xfrm>
              <a:prstGeom prst="rect">
                <a:avLst/>
              </a:prstGeom>
              <a:blipFill>
                <a:blip r:embed="rId3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B5469B7E-3E6D-E7D7-D96D-09A56E2AB1C5}"/>
              </a:ext>
            </a:extLst>
          </p:cNvPr>
          <p:cNvCxnSpPr>
            <a:cxnSpLocks/>
          </p:cNvCxnSpPr>
          <p:nvPr/>
        </p:nvCxnSpPr>
        <p:spPr>
          <a:xfrm flipV="1">
            <a:off x="19444211" y="9820764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6F3B8408-2B16-1627-CADE-82D594068268}"/>
              </a:ext>
            </a:extLst>
          </p:cNvPr>
          <p:cNvCxnSpPr>
            <a:cxnSpLocks/>
          </p:cNvCxnSpPr>
          <p:nvPr/>
        </p:nvCxnSpPr>
        <p:spPr>
          <a:xfrm>
            <a:off x="19478235" y="10071392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17FA0F04-6269-D26A-1E77-94C641DBDC50}"/>
              </a:ext>
            </a:extLst>
          </p:cNvPr>
          <p:cNvCxnSpPr>
            <a:cxnSpLocks/>
          </p:cNvCxnSpPr>
          <p:nvPr/>
        </p:nvCxnSpPr>
        <p:spPr>
          <a:xfrm flipV="1">
            <a:off x="19474327" y="9697103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71481BDA-5B20-76CB-0159-31CDC07E588C}"/>
              </a:ext>
            </a:extLst>
          </p:cNvPr>
          <p:cNvSpPr/>
          <p:nvPr/>
        </p:nvSpPr>
        <p:spPr>
          <a:xfrm>
            <a:off x="19408956" y="999429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B4FA9A3A-C89B-3A09-F17E-FEAA9D805012}"/>
                  </a:ext>
                </a:extLst>
              </p:cNvPr>
              <p:cNvSpPr txBox="1"/>
              <p:nvPr/>
            </p:nvSpPr>
            <p:spPr>
              <a:xfrm>
                <a:off x="19656372" y="10060372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B4FA9A3A-C89B-3A09-F17E-FEAA9D805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6372" y="10060372"/>
                <a:ext cx="530861" cy="276999"/>
              </a:xfrm>
              <a:prstGeom prst="rect">
                <a:avLst/>
              </a:prstGeom>
              <a:blipFill>
                <a:blip r:embed="rId3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351FDD5E-A1AB-716E-EC4F-ED9FF469F1BA}"/>
                  </a:ext>
                </a:extLst>
              </p:cNvPr>
              <p:cNvSpPr txBox="1"/>
              <p:nvPr/>
            </p:nvSpPr>
            <p:spPr>
              <a:xfrm>
                <a:off x="19023288" y="9584375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351FDD5E-A1AB-716E-EC4F-ED9FF469F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288" y="9584375"/>
                <a:ext cx="530861" cy="276999"/>
              </a:xfrm>
              <a:prstGeom prst="rect">
                <a:avLst/>
              </a:prstGeom>
              <a:blipFill>
                <a:blip r:embed="rId3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6C0B2864-2460-52BF-324B-563782F5DC8C}"/>
                  </a:ext>
                </a:extLst>
              </p:cNvPr>
              <p:cNvSpPr txBox="1"/>
              <p:nvPr/>
            </p:nvSpPr>
            <p:spPr>
              <a:xfrm flipH="1">
                <a:off x="19511466" y="9736943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6C0B2864-2460-52BF-324B-563782F5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511466" y="9736943"/>
                <a:ext cx="803973" cy="276999"/>
              </a:xfrm>
              <a:prstGeom prst="rect">
                <a:avLst/>
              </a:prstGeom>
              <a:blipFill>
                <a:blip r:embed="rId3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BCA314A6-0891-255C-85F3-E1D4EA15C5B5}"/>
              </a:ext>
            </a:extLst>
          </p:cNvPr>
          <p:cNvCxnSpPr>
            <a:cxnSpLocks/>
          </p:cNvCxnSpPr>
          <p:nvPr/>
        </p:nvCxnSpPr>
        <p:spPr>
          <a:xfrm flipV="1">
            <a:off x="20084915" y="9175995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4975DCA3-12A9-8051-3E3B-0C8508B74FC7}"/>
              </a:ext>
            </a:extLst>
          </p:cNvPr>
          <p:cNvCxnSpPr>
            <a:cxnSpLocks/>
          </p:cNvCxnSpPr>
          <p:nvPr/>
        </p:nvCxnSpPr>
        <p:spPr>
          <a:xfrm>
            <a:off x="20118939" y="9426623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735E22AD-D66C-9218-2863-35EF84039336}"/>
              </a:ext>
            </a:extLst>
          </p:cNvPr>
          <p:cNvCxnSpPr>
            <a:cxnSpLocks/>
          </p:cNvCxnSpPr>
          <p:nvPr/>
        </p:nvCxnSpPr>
        <p:spPr>
          <a:xfrm flipV="1">
            <a:off x="20115031" y="9052334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Elipse 94">
            <a:extLst>
              <a:ext uri="{FF2B5EF4-FFF2-40B4-BE49-F238E27FC236}">
                <a16:creationId xmlns:a16="http://schemas.microsoft.com/office/drawing/2014/main" id="{350E31DF-FCF2-8286-2A5E-43DC63F04230}"/>
              </a:ext>
            </a:extLst>
          </p:cNvPr>
          <p:cNvSpPr/>
          <p:nvPr/>
        </p:nvSpPr>
        <p:spPr>
          <a:xfrm>
            <a:off x="20049660" y="934952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3B646118-FA6B-FF30-B076-430B2FAB76A7}"/>
                  </a:ext>
                </a:extLst>
              </p:cNvPr>
              <p:cNvSpPr txBox="1"/>
              <p:nvPr/>
            </p:nvSpPr>
            <p:spPr>
              <a:xfrm>
                <a:off x="20347373" y="9204587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3B646118-FA6B-FF30-B076-430B2FAB7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373" y="9204587"/>
                <a:ext cx="530861" cy="276999"/>
              </a:xfrm>
              <a:prstGeom prst="rect">
                <a:avLst/>
              </a:prstGeom>
              <a:blipFill>
                <a:blip r:embed="rId3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65D0859-28EC-1177-0CEF-383EAAE45EC0}"/>
                  </a:ext>
                </a:extLst>
              </p:cNvPr>
              <p:cNvSpPr txBox="1"/>
              <p:nvPr/>
            </p:nvSpPr>
            <p:spPr>
              <a:xfrm>
                <a:off x="19649924" y="8880866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65D0859-28EC-1177-0CEF-383EAAE45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924" y="8880866"/>
                <a:ext cx="530861" cy="276999"/>
              </a:xfrm>
              <a:prstGeom prst="rect">
                <a:avLst/>
              </a:prstGeom>
              <a:blipFill>
                <a:blip r:embed="rId3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067CDD64-53C3-F555-3FC7-B936CECEDDC2}"/>
                  </a:ext>
                </a:extLst>
              </p:cNvPr>
              <p:cNvSpPr txBox="1"/>
              <p:nvPr/>
            </p:nvSpPr>
            <p:spPr>
              <a:xfrm flipH="1">
                <a:off x="20017321" y="8913834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067CDD64-53C3-F555-3FC7-B936CECE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017321" y="8913834"/>
                <a:ext cx="803973" cy="276999"/>
              </a:xfrm>
              <a:prstGeom prst="rect">
                <a:avLst/>
              </a:prstGeom>
              <a:blipFill>
                <a:blip r:embed="rId3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tângulo 98">
            <a:extLst>
              <a:ext uri="{FF2B5EF4-FFF2-40B4-BE49-F238E27FC236}">
                <a16:creationId xmlns:a16="http://schemas.microsoft.com/office/drawing/2014/main" id="{F29D861B-0EE2-8A82-1D30-429A1ED41775}"/>
              </a:ext>
            </a:extLst>
          </p:cNvPr>
          <p:cNvSpPr/>
          <p:nvPr/>
        </p:nvSpPr>
        <p:spPr>
          <a:xfrm>
            <a:off x="11607049" y="11145499"/>
            <a:ext cx="9420225" cy="57368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onsolas" panose="020B0609020204030204" pitchFamily="49" charset="0"/>
              </a:rPr>
              <a:t>CHEXA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4A5A680D-F3C1-3FEF-CC13-BA62501F0AB5}"/>
              </a:ext>
            </a:extLst>
          </p:cNvPr>
          <p:cNvSpPr/>
          <p:nvPr/>
        </p:nvSpPr>
        <p:spPr>
          <a:xfrm>
            <a:off x="6522370" y="6551602"/>
            <a:ext cx="9537696" cy="3530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8EC20DBF-5BA7-3986-8341-2661A9FE782E}"/>
              </a:ext>
            </a:extLst>
          </p:cNvPr>
          <p:cNvSpPr txBox="1"/>
          <p:nvPr/>
        </p:nvSpPr>
        <p:spPr>
          <a:xfrm>
            <a:off x="6630752" y="7928669"/>
            <a:ext cx="99010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onsolas" panose="020B0609020204030204" pitchFamily="49" charset="0"/>
              </a:rPr>
              <a:t>+__</a:t>
            </a:r>
            <a:r>
              <a:rPr lang="pt-BR" sz="1800" dirty="0" err="1">
                <a:latin typeface="Consolas" panose="020B0609020204030204" pitchFamily="49" charset="0"/>
              </a:rPr>
              <a:t>init</a:t>
            </a:r>
            <a:r>
              <a:rPr lang="pt-BR" sz="1800" dirty="0">
                <a:latin typeface="Consolas" panose="020B0609020204030204" pitchFamily="49" charset="0"/>
              </a:rPr>
              <a:t>__(self, </a:t>
            </a:r>
            <a:r>
              <a:rPr lang="pt-BR" sz="1800" dirty="0" err="1">
                <a:latin typeface="Consolas" panose="020B0609020204030204" pitchFamily="49" charset="0"/>
              </a:rPr>
              <a:t>pd.DataFrame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pd.DataFrame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pd.DataFrame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pd.DataFrame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</a:rPr>
              <a:t>+</a:t>
            </a:r>
            <a:r>
              <a:rPr lang="pt-BR" dirty="0" err="1">
                <a:latin typeface="Consolas" panose="020B0609020204030204" pitchFamily="49" charset="0"/>
              </a:rPr>
              <a:t>assemble_stiffness_matrix</a:t>
            </a:r>
            <a:r>
              <a:rPr lang="pt-BR" dirty="0">
                <a:latin typeface="Consolas" panose="020B0609020204030204" pitchFamily="49" charset="0"/>
              </a:rPr>
              <a:t>(self)</a:t>
            </a:r>
            <a:r>
              <a:rPr lang="pt-BR" i="1" dirty="0">
                <a:latin typeface="Consolas" panose="020B0609020204030204" pitchFamily="49" charset="0"/>
              </a:rPr>
              <a:t>-&gt; </a:t>
            </a:r>
            <a:r>
              <a:rPr lang="pt-BR" dirty="0" err="1">
                <a:latin typeface="Consolas" panose="020B0609020204030204" pitchFamily="49" charset="0"/>
              </a:rPr>
              <a:t>np.array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+</a:t>
            </a:r>
            <a:r>
              <a:rPr lang="pt-BR" sz="1800" dirty="0" err="1">
                <a:latin typeface="Consolas" panose="020B0609020204030204" pitchFamily="49" charset="0"/>
              </a:rPr>
              <a:t>assemble_jacobian_matrix</a:t>
            </a:r>
            <a:r>
              <a:rPr lang="pt-BR" sz="1800" dirty="0">
                <a:latin typeface="Consolas" panose="020B0609020204030204" pitchFamily="49" charset="0"/>
              </a:rPr>
              <a:t>(self, </a:t>
            </a:r>
            <a:r>
              <a:rPr lang="pt-BR" sz="1800" dirty="0" err="1"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) -&gt; </a:t>
            </a:r>
            <a:r>
              <a:rPr lang="pt-BR" sz="1800" dirty="0" err="1">
                <a:latin typeface="Consolas" panose="020B0609020204030204" pitchFamily="49" charset="0"/>
              </a:rPr>
              <a:t>np.array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+</a:t>
            </a:r>
            <a:r>
              <a:rPr lang="pt-BR" sz="1800" dirty="0" err="1">
                <a:latin typeface="Consolas" panose="020B0609020204030204" pitchFamily="49" charset="0"/>
              </a:rPr>
              <a:t>assemble_B_matrix</a:t>
            </a:r>
            <a:r>
              <a:rPr lang="pt-BR" sz="1800" dirty="0">
                <a:latin typeface="Consolas" panose="020B0609020204030204" pitchFamily="49" charset="0"/>
              </a:rPr>
              <a:t>(self, </a:t>
            </a:r>
            <a:r>
              <a:rPr lang="pt-BR" sz="1800" dirty="0" err="1"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float</a:t>
            </a:r>
            <a:r>
              <a:rPr lang="pt-BR" sz="1800" dirty="0">
                <a:latin typeface="Consolas" panose="020B0609020204030204" pitchFamily="49" charset="0"/>
              </a:rPr>
              <a:t>) -&gt; </a:t>
            </a:r>
            <a:r>
              <a:rPr lang="pt-BR" sz="1800" dirty="0" err="1">
                <a:latin typeface="Consolas" panose="020B0609020204030204" pitchFamily="49" charset="0"/>
              </a:rPr>
              <a:t>np.array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+</a:t>
            </a:r>
            <a:r>
              <a:rPr lang="pt-BR" sz="1800" dirty="0" err="1">
                <a:latin typeface="Consolas" panose="020B0609020204030204" pitchFamily="49" charset="0"/>
              </a:rPr>
              <a:t>assemble_D_matrix</a:t>
            </a:r>
            <a:r>
              <a:rPr lang="pt-BR" sz="1800" dirty="0">
                <a:latin typeface="Consolas" panose="020B0609020204030204" pitchFamily="49" charset="0"/>
              </a:rPr>
              <a:t>(self) -&gt; </a:t>
            </a:r>
            <a:r>
              <a:rPr lang="pt-BR" sz="1800" dirty="0" err="1">
                <a:latin typeface="Consolas" panose="020B0609020204030204" pitchFamily="49" charset="0"/>
              </a:rPr>
              <a:t>np.array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+</a:t>
            </a:r>
            <a:r>
              <a:rPr lang="pt-BR" sz="1800" dirty="0" err="1">
                <a:latin typeface="Consolas" panose="020B0609020204030204" pitchFamily="49" charset="0"/>
              </a:rPr>
              <a:t>assemble_G_matrix</a:t>
            </a:r>
            <a:r>
              <a:rPr lang="pt-BR" sz="1800" dirty="0">
                <a:latin typeface="Consolas" panose="020B0609020204030204" pitchFamily="49" charset="0"/>
              </a:rPr>
              <a:t>(self, </a:t>
            </a:r>
            <a:r>
              <a:rPr lang="pt-BR" sz="1800" dirty="0" err="1">
                <a:latin typeface="Consolas" panose="020B0609020204030204" pitchFamily="49" charset="0"/>
              </a:rPr>
              <a:t>np.array</a:t>
            </a:r>
            <a:r>
              <a:rPr lang="pt-BR" sz="1800" dirty="0">
                <a:latin typeface="Consolas" panose="020B0609020204030204" pitchFamily="49" charset="0"/>
              </a:rPr>
              <a:t>) -&gt; </a:t>
            </a:r>
            <a:r>
              <a:rPr lang="pt-BR" sz="1800" dirty="0" err="1">
                <a:latin typeface="Consolas" panose="020B0609020204030204" pitchFamily="49" charset="0"/>
              </a:rPr>
              <a:t>np.array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+</a:t>
            </a:r>
            <a:r>
              <a:rPr lang="pt-BR" sz="1800" dirty="0" err="1">
                <a:latin typeface="Consolas" panose="020B0609020204030204" pitchFamily="49" charset="0"/>
              </a:rPr>
              <a:t>assemble_P_matrix</a:t>
            </a:r>
            <a:r>
              <a:rPr lang="pt-BR" sz="1800" dirty="0">
                <a:latin typeface="Consolas" panose="020B0609020204030204" pitchFamily="49" charset="0"/>
              </a:rPr>
              <a:t>(self, </a:t>
            </a:r>
            <a:r>
              <a:rPr lang="pt-BR" sz="1800" dirty="0" err="1">
                <a:latin typeface="Consolas" panose="020B0609020204030204" pitchFamily="49" charset="0"/>
              </a:rPr>
              <a:t>np.array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np.array</a:t>
            </a:r>
            <a:r>
              <a:rPr lang="pt-BR" sz="1800" dirty="0">
                <a:latin typeface="Consolas" panose="020B0609020204030204" pitchFamily="49" charset="0"/>
              </a:rPr>
              <a:t>, </a:t>
            </a:r>
            <a:r>
              <a:rPr lang="pt-BR" sz="1800" dirty="0" err="1">
                <a:latin typeface="Consolas" panose="020B0609020204030204" pitchFamily="49" charset="0"/>
              </a:rPr>
              <a:t>np.array</a:t>
            </a:r>
            <a:r>
              <a:rPr lang="pt-BR" sz="1800" dirty="0">
                <a:latin typeface="Consolas" panose="020B0609020204030204" pitchFamily="49" charset="0"/>
              </a:rPr>
              <a:t>) -&gt; </a:t>
            </a:r>
            <a:r>
              <a:rPr lang="pt-BR" sz="1800" dirty="0" err="1">
                <a:latin typeface="Consolas" panose="020B0609020204030204" pitchFamily="49" charset="0"/>
              </a:rPr>
              <a:t>np.array</a:t>
            </a: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E2D3D824-85E4-B9C6-58BE-2C5DE08400A0}"/>
              </a:ext>
            </a:extLst>
          </p:cNvPr>
          <p:cNvSpPr/>
          <p:nvPr/>
        </p:nvSpPr>
        <p:spPr>
          <a:xfrm>
            <a:off x="6535494" y="6551601"/>
            <a:ext cx="9517528" cy="5424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onsolas" panose="020B0609020204030204" pitchFamily="49" charset="0"/>
              </a:rPr>
              <a:t>Element3D</a:t>
            </a:r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4C4B8AA0-6684-345E-E0A5-9433F36E0301}"/>
              </a:ext>
            </a:extLst>
          </p:cNvPr>
          <p:cNvCxnSpPr>
            <a:cxnSpLocks/>
          </p:cNvCxnSpPr>
          <p:nvPr/>
        </p:nvCxnSpPr>
        <p:spPr>
          <a:xfrm>
            <a:off x="11595843" y="12115723"/>
            <a:ext cx="9438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BC003A7-E252-64B3-3A47-7CCB85826356}"/>
              </a:ext>
            </a:extLst>
          </p:cNvPr>
          <p:cNvSpPr/>
          <p:nvPr/>
        </p:nvSpPr>
        <p:spPr>
          <a:xfrm>
            <a:off x="1563088" y="11128955"/>
            <a:ext cx="9432733" cy="24866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7EFEFE3-F789-4741-F40A-5D1C8F4DA076}"/>
              </a:ext>
            </a:extLst>
          </p:cNvPr>
          <p:cNvSpPr txBox="1"/>
          <p:nvPr/>
        </p:nvSpPr>
        <p:spPr>
          <a:xfrm>
            <a:off x="1670955" y="12271208"/>
            <a:ext cx="9302547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dirty="0">
                <a:latin typeface="Consolas" panose="020B0609020204030204" pitchFamily="49" charset="0"/>
              </a:rPr>
              <a:t>+__</a:t>
            </a:r>
            <a:r>
              <a:rPr lang="pt-BR" sz="1803" dirty="0" err="1">
                <a:latin typeface="Consolas" panose="020B0609020204030204" pitchFamily="49" charset="0"/>
              </a:rPr>
              <a:t>init</a:t>
            </a:r>
            <a:r>
              <a:rPr lang="pt-BR" sz="1803" dirty="0">
                <a:latin typeface="Consolas" panose="020B0609020204030204" pitchFamily="49" charset="0"/>
              </a:rPr>
              <a:t>__(self,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</a:t>
            </a: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compute_quadrature</a:t>
            </a:r>
            <a:r>
              <a:rPr lang="pt-BR" sz="1803" dirty="0">
                <a:latin typeface="Consolas" panose="020B0609020204030204" pitchFamily="49" charset="0"/>
              </a:rPr>
              <a:t>(self) -&gt; </a:t>
            </a:r>
            <a:r>
              <a:rPr lang="pt-BR" sz="1803" dirty="0" err="1">
                <a:latin typeface="Consolas" panose="020B0609020204030204" pitchFamily="49" charset="0"/>
              </a:rPr>
              <a:t>tuple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compute_shape_functions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compute_shape_functions_derivatives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float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tuple</a:t>
            </a:r>
            <a:endParaRPr lang="pt-BR" sz="1803" dirty="0">
              <a:latin typeface="Consolas" panose="020B0609020204030204" pitchFamily="49" charset="0"/>
            </a:endParaRP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15CE376-6D90-6458-2E34-EE8CD9E3679E}"/>
              </a:ext>
            </a:extLst>
          </p:cNvPr>
          <p:cNvSpPr/>
          <p:nvPr/>
        </p:nvSpPr>
        <p:spPr>
          <a:xfrm>
            <a:off x="1574102" y="11133863"/>
            <a:ext cx="9420225" cy="57368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onsolas" panose="020B0609020204030204" pitchFamily="49" charset="0"/>
              </a:rPr>
              <a:t>CTETRA</a:t>
            </a:r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A9853C0F-A686-D9E8-F534-1AF0D287EC67}"/>
              </a:ext>
            </a:extLst>
          </p:cNvPr>
          <p:cNvCxnSpPr>
            <a:cxnSpLocks/>
          </p:cNvCxnSpPr>
          <p:nvPr/>
        </p:nvCxnSpPr>
        <p:spPr>
          <a:xfrm>
            <a:off x="1562896" y="12104087"/>
            <a:ext cx="9438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C418E410-5EE6-5E7F-EA3E-10063B7BD538}"/>
              </a:ext>
            </a:extLst>
          </p:cNvPr>
          <p:cNvCxnSpPr>
            <a:cxnSpLocks/>
          </p:cNvCxnSpPr>
          <p:nvPr/>
        </p:nvCxnSpPr>
        <p:spPr>
          <a:xfrm>
            <a:off x="6525247" y="7860670"/>
            <a:ext cx="954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9F07D96-032A-D64A-DF88-C78A09176678}"/>
              </a:ext>
            </a:extLst>
          </p:cNvPr>
          <p:cNvSpPr txBox="1"/>
          <p:nvPr/>
        </p:nvSpPr>
        <p:spPr>
          <a:xfrm>
            <a:off x="6625221" y="7164258"/>
            <a:ext cx="9901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onsolas" panose="020B0609020204030204" pitchFamily="49" charset="0"/>
              </a:rPr>
              <a:t>+</a:t>
            </a:r>
            <a:r>
              <a:rPr lang="pt-BR" dirty="0" err="1">
                <a:latin typeface="Consolas" panose="020B0609020204030204" pitchFamily="49" charset="0"/>
              </a:rPr>
              <a:t>self.E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latin typeface="Consolas" panose="020B0609020204030204" pitchFamily="49" charset="0"/>
              </a:rPr>
              <a:t>float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+self.nu: </a:t>
            </a:r>
            <a:r>
              <a:rPr lang="pt-BR" sz="1800" dirty="0" err="1">
                <a:latin typeface="Consolas" panose="020B0609020204030204" pitchFamily="49" charset="0"/>
              </a:rPr>
              <a:t>float</a:t>
            </a: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A8207D38-5CA1-9C50-8A31-F41A2BC8A78A}"/>
              </a:ext>
            </a:extLst>
          </p:cNvPr>
          <p:cNvSpPr/>
          <p:nvPr/>
        </p:nvSpPr>
        <p:spPr>
          <a:xfrm>
            <a:off x="6556544" y="590756"/>
            <a:ext cx="9477494" cy="4865684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0E62B05-CBE8-44B1-4736-6CDA03F0F0FF}"/>
              </a:ext>
            </a:extLst>
          </p:cNvPr>
          <p:cNvSpPr txBox="1"/>
          <p:nvPr/>
        </p:nvSpPr>
        <p:spPr>
          <a:xfrm>
            <a:off x="6742122" y="4442312"/>
            <a:ext cx="9175910" cy="92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dirty="0">
                <a:latin typeface="Consolas" panose="020B0609020204030204" pitchFamily="49" charset="0"/>
              </a:rPr>
              <a:t>+__</a:t>
            </a:r>
            <a:r>
              <a:rPr lang="pt-BR" sz="1803" dirty="0" err="1">
                <a:latin typeface="Consolas" panose="020B0609020204030204" pitchFamily="49" charset="0"/>
              </a:rPr>
              <a:t>init</a:t>
            </a:r>
            <a:r>
              <a:rPr lang="pt-BR" sz="1803" dirty="0">
                <a:latin typeface="Consolas" panose="020B0609020204030204" pitchFamily="49" charset="0"/>
              </a:rPr>
              <a:t>__(self,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</a:t>
            </a: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get_node_coordinates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get_global_index_dofs</a:t>
            </a:r>
            <a:r>
              <a:rPr lang="pt-BR" sz="1803" dirty="0">
                <a:latin typeface="Consolas" panose="020B0609020204030204" pitchFamily="49" charset="0"/>
              </a:rPr>
              <a:t>(self,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r>
              <a:rPr lang="pt-BR" sz="1803" dirty="0">
                <a:latin typeface="Consolas" panose="020B0609020204030204" pitchFamily="49" charset="0"/>
              </a:rPr>
              <a:t>) -&gt;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E2252563-0273-5CFD-6011-BF764290E855}"/>
              </a:ext>
            </a:extLst>
          </p:cNvPr>
          <p:cNvSpPr/>
          <p:nvPr/>
        </p:nvSpPr>
        <p:spPr>
          <a:xfrm>
            <a:off x="6553179" y="591200"/>
            <a:ext cx="9484224" cy="6084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latin typeface="Consolas" panose="020B0609020204030204" pitchFamily="49" charset="0"/>
              </a:rPr>
              <a:t>FiniteElement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77C68520-4B1F-B5E6-B9F4-9FD2168BF8B4}"/>
              </a:ext>
            </a:extLst>
          </p:cNvPr>
          <p:cNvCxnSpPr>
            <a:cxnSpLocks/>
          </p:cNvCxnSpPr>
          <p:nvPr/>
        </p:nvCxnSpPr>
        <p:spPr>
          <a:xfrm>
            <a:off x="6563812" y="4395896"/>
            <a:ext cx="9470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EB6E704-627D-F1D7-3B91-C69ADFB80DA1}"/>
              </a:ext>
            </a:extLst>
          </p:cNvPr>
          <p:cNvSpPr txBox="1"/>
          <p:nvPr/>
        </p:nvSpPr>
        <p:spPr>
          <a:xfrm>
            <a:off x="6742122" y="1204059"/>
            <a:ext cx="4363695" cy="314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self.row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pd.DataFrame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self.element_type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str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self.element_id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int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self.element_property_id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int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self.connectivity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self.node_coordinates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  <a:p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self.dof_per_node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int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self.node_per_element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int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self.num_dofs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int</a:t>
            </a:r>
            <a:endParaRPr lang="pt-BR" sz="1803" dirty="0">
              <a:latin typeface="Consolas" panose="020B0609020204030204" pitchFamily="49" charset="0"/>
            </a:endParaRPr>
          </a:p>
          <a:p>
            <a:r>
              <a:rPr lang="pt-BR" sz="1803" dirty="0">
                <a:latin typeface="Consolas" panose="020B0609020204030204" pitchFamily="49" charset="0"/>
              </a:rPr>
              <a:t>+</a:t>
            </a:r>
            <a:r>
              <a:rPr lang="pt-BR" sz="1803" dirty="0" err="1">
                <a:latin typeface="Consolas" panose="020B0609020204030204" pitchFamily="49" charset="0"/>
              </a:rPr>
              <a:t>self.global_index_dofs</a:t>
            </a:r>
            <a:r>
              <a:rPr lang="pt-BR" sz="1803" dirty="0">
                <a:latin typeface="Consolas" panose="020B0609020204030204" pitchFamily="49" charset="0"/>
              </a:rPr>
              <a:t>: </a:t>
            </a:r>
            <a:r>
              <a:rPr lang="pt-BR" sz="1803" dirty="0" err="1">
                <a:latin typeface="Consolas" panose="020B0609020204030204" pitchFamily="49" charset="0"/>
              </a:rPr>
              <a:t>np.array</a:t>
            </a:r>
            <a:endParaRPr lang="pt-BR" sz="1803" dirty="0">
              <a:latin typeface="Consolas" panose="020B0609020204030204" pitchFamily="49" charset="0"/>
            </a:endParaRP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751CEF71-CB80-EB93-40E8-885E23FE92D3}"/>
              </a:ext>
            </a:extLst>
          </p:cNvPr>
          <p:cNvSpPr txBox="1"/>
          <p:nvPr/>
        </p:nvSpPr>
        <p:spPr>
          <a:xfrm>
            <a:off x="17643193" y="10359990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8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D622F752-D15F-3509-98FB-CC006703C561}"/>
              </a:ext>
            </a:extLst>
          </p:cNvPr>
          <p:cNvCxnSpPr>
            <a:cxnSpLocks/>
            <a:stCxn id="106" idx="0"/>
          </p:cNvCxnSpPr>
          <p:nvPr/>
        </p:nvCxnSpPr>
        <p:spPr>
          <a:xfrm flipV="1">
            <a:off x="6284215" y="10122585"/>
            <a:ext cx="3195687" cy="101127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3F607C00-4370-4BD8-0CE6-E4395C717163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13100180" y="10122585"/>
            <a:ext cx="3216982" cy="102291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ECA929C3-A663-1B39-1D7A-6C8EAFEDC791}"/>
              </a:ext>
            </a:extLst>
          </p:cNvPr>
          <p:cNvCxnSpPr>
            <a:cxnSpLocks/>
            <a:stCxn id="102" idx="0"/>
            <a:endCxn id="110" idx="2"/>
          </p:cNvCxnSpPr>
          <p:nvPr/>
        </p:nvCxnSpPr>
        <p:spPr>
          <a:xfrm flipV="1">
            <a:off x="11294258" y="5456440"/>
            <a:ext cx="1033" cy="109516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79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2559</Words>
  <Application>Microsoft Office PowerPoint</Application>
  <PresentationFormat>Personalizar</PresentationFormat>
  <Paragraphs>335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Consolas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Cassio Murakami</dc:creator>
  <cp:lastModifiedBy>Cássio Murakami</cp:lastModifiedBy>
  <cp:revision>51</cp:revision>
  <dcterms:created xsi:type="dcterms:W3CDTF">2024-10-09T19:53:52Z</dcterms:created>
  <dcterms:modified xsi:type="dcterms:W3CDTF">2024-12-20T17:37:26Z</dcterms:modified>
</cp:coreProperties>
</file>