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89" d="100"/>
          <a:sy n="89" d="100"/>
        </p:scale>
        <p:origin x="12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542B-C069-624F-8D2D-CBFF0B9A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6A1FAB-0161-361F-FA61-D36DE8110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8B424-5B4E-5CD6-6FD5-F9688E50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65625-4F98-0773-F091-3479C7B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48C4A4-FD32-531A-C67D-D1EB69B1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0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3C05-36A3-9DB9-C734-6A2CE259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57EB00-6ED9-5FFF-45C6-DE83B773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7A932-46C6-9412-3F94-C74B0E46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DFB4D-A1F9-ABC1-30A6-8D389C7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2D1A6-84E7-21CE-67E7-D183D016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AF761F-59BF-2990-FD33-146816FC4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851C1B-3307-D44C-F026-36120FBE3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1216B-CC76-C8D3-B679-AA3CEBE8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01534-1929-DB61-CAE9-7803C302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A32BD-826F-A1BE-B7F2-EC8E0923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4646-DEA5-C673-5166-53A1998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8E150-0E28-B1D3-4F0F-4C2E93AC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7FFF1-6FC7-AEF3-55CF-82EBDAD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FE3F3-1584-DE09-E44B-DFBBA75C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59D6C-A0BB-B488-3274-916FE3B9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8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602F8-880A-F410-9BA5-FECF6FC5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2240C-21D0-7A08-ACC2-13F7A8A5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7FB72-F3D5-034D-65D7-8F2808C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B0269-A3AA-6A93-8E82-9776384F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C99AB-B21F-DF77-FFA0-E6D26F86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9F84E-A8DB-4E05-1D09-E06CCCDA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CBA26-2F60-964F-0C70-AE0233D4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4AB92-97D9-B221-BE9D-4F03A3194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421CD5-566A-5F48-0958-1E323E5C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9640B8-E25F-F322-DA80-F51D7572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FE676-1B46-A2FA-3A89-7BFF5DC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1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C8E5F-5033-50D5-E044-E6B2571D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D4EC1-2247-9886-590A-49077684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E080C6-C671-8665-66D9-9E0D8C15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797EBE-E125-DF89-30FE-25318DEC5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7ACF6F-C01E-BB3F-34EF-812299023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92C65-33D8-422F-525D-00C7782A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01A7F7-2E16-F981-CB47-82E3BD03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F01245-D2CA-521F-62A2-4E883AD5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1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B6C37-1225-A698-12A1-D178557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7AC43E-20F0-8BB7-1EE2-DFE5D042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92747-BAAA-A581-3BA2-89F6EB0F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20F7A8-FAE5-A919-FF76-71F5708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4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70FF2B-A1E5-0F22-B811-E256C7E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CBA9F5-1939-1A06-AC9A-E0ADF94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660E44-FE07-A217-348E-1471F1FC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B8606-D3B3-A208-1097-370E90C6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2F4AF-D3F8-F83C-9AF1-07A65CAB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DA44CE-8D85-69DF-07F8-09AF3FAC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2EF13-3586-950A-217C-72D7E5DC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9E7585-A927-103E-69DF-BC7DA624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88F2E-0F8A-E51F-8573-1201CF62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20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54100-F1B0-B148-54E0-2ACE7A7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C5C6E4-B333-C864-48FD-B7609A00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D9E82-5ED6-E14E-0382-54ECD109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06A2EC-6059-A77A-95AF-10A5707D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805C51-8A08-4F24-CF6E-FC80661C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279C28-4432-39F7-93FA-F589255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31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DC39EE-5BD5-FD55-4403-0598DF28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3C5FE-603A-8F0A-FCDD-17F3304F5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65A2B-0413-541A-F808-45663CF5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7C4AF-3F5C-4C11-8887-2FA98596C307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7E1E5-954C-71A4-F670-3F38F8FB5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84CF1-8FCA-1D89-C4B9-14A25B5A7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0CB40-70AB-4A57-8554-91462358A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66CCA7-9D72-9051-CC7E-0589147BAD1E}"/>
              </a:ext>
            </a:extLst>
          </p:cNvPr>
          <p:cNvSpPr txBox="1"/>
          <p:nvPr/>
        </p:nvSpPr>
        <p:spPr>
          <a:xfrm>
            <a:off x="8144468" y="335726"/>
            <a:ext cx="37625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+mj-lt"/>
              </a:rPr>
              <a:t>Isotropic</a:t>
            </a:r>
            <a:r>
              <a:rPr lang="pt-BR" b="1" dirty="0">
                <a:latin typeface="+mj-lt"/>
              </a:rPr>
              <a:t> linear </a:t>
            </a:r>
            <a:r>
              <a:rPr lang="pt-BR" b="1" dirty="0" err="1">
                <a:latin typeface="+mj-lt"/>
              </a:rPr>
              <a:t>hexahedral</a:t>
            </a:r>
            <a:r>
              <a:rPr lang="pt-BR" b="1" dirty="0">
                <a:latin typeface="+mj-lt"/>
              </a:rPr>
              <a:t> </a:t>
            </a:r>
            <a:r>
              <a:rPr lang="pt-BR" b="1" dirty="0" err="1">
                <a:latin typeface="+mj-lt"/>
              </a:rPr>
              <a:t>elements</a:t>
            </a:r>
            <a:endParaRPr lang="pt-BR" b="1" dirty="0">
              <a:latin typeface="+mj-lt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ECFE46D-8A73-4021-5918-037DEB8B8D92}"/>
              </a:ext>
            </a:extLst>
          </p:cNvPr>
          <p:cNvSpPr/>
          <p:nvPr/>
        </p:nvSpPr>
        <p:spPr>
          <a:xfrm>
            <a:off x="8144467" y="705842"/>
            <a:ext cx="3762583" cy="109656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560ED04-2DAF-F247-8C9C-C24A556B387B}"/>
              </a:ext>
            </a:extLst>
          </p:cNvPr>
          <p:cNvSpPr/>
          <p:nvPr/>
        </p:nvSpPr>
        <p:spPr>
          <a:xfrm>
            <a:off x="858877" y="266490"/>
            <a:ext cx="1563329" cy="3163529"/>
          </a:xfrm>
          <a:prstGeom prst="cube">
            <a:avLst>
              <a:gd name="adj" fmla="val 759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EE724CD-8B9C-8013-7685-0D6908F34933}"/>
              </a:ext>
            </a:extLst>
          </p:cNvPr>
          <p:cNvSpPr/>
          <p:nvPr/>
        </p:nvSpPr>
        <p:spPr>
          <a:xfrm>
            <a:off x="1700701" y="1323171"/>
            <a:ext cx="3731343" cy="115037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9028B1E-353E-8472-06AA-0A63E7B503A7}"/>
              </a:ext>
            </a:extLst>
          </p:cNvPr>
          <p:cNvCxnSpPr>
            <a:cxnSpLocks/>
          </p:cNvCxnSpPr>
          <p:nvPr/>
        </p:nvCxnSpPr>
        <p:spPr>
          <a:xfrm flipV="1">
            <a:off x="858877" y="1155868"/>
            <a:ext cx="0" cy="235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B2EB31-4F4B-063C-BFEA-E84C0B589BCC}"/>
              </a:ext>
            </a:extLst>
          </p:cNvPr>
          <p:cNvCxnSpPr>
            <a:cxnSpLocks/>
          </p:cNvCxnSpPr>
          <p:nvPr/>
        </p:nvCxnSpPr>
        <p:spPr>
          <a:xfrm flipV="1">
            <a:off x="858877" y="128564"/>
            <a:ext cx="1184788" cy="1187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B925587-672D-06D3-5362-C6E1398F2839}"/>
                  </a:ext>
                </a:extLst>
              </p:cNvPr>
              <p:cNvSpPr txBox="1"/>
              <p:nvPr/>
            </p:nvSpPr>
            <p:spPr>
              <a:xfrm>
                <a:off x="1053758" y="439426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B925587-672D-06D3-5362-C6E1398F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58" y="439426"/>
                <a:ext cx="423962" cy="276999"/>
              </a:xfrm>
              <a:prstGeom prst="rect">
                <a:avLst/>
              </a:prstGeom>
              <a:blipFill>
                <a:blip r:embed="rId2"/>
                <a:stretch>
                  <a:fillRect l="-13043" r="-1014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4B9F8B-7F76-1575-F481-8637BE2C3FE8}"/>
              </a:ext>
            </a:extLst>
          </p:cNvPr>
          <p:cNvCxnSpPr>
            <a:cxnSpLocks/>
          </p:cNvCxnSpPr>
          <p:nvPr/>
        </p:nvCxnSpPr>
        <p:spPr>
          <a:xfrm flipV="1">
            <a:off x="5446792" y="2218522"/>
            <a:ext cx="0" cy="519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C539DF-2DAA-EF9A-7DB6-77C80234EC47}"/>
              </a:ext>
            </a:extLst>
          </p:cNvPr>
          <p:cNvCxnSpPr>
            <a:cxnSpLocks/>
          </p:cNvCxnSpPr>
          <p:nvPr/>
        </p:nvCxnSpPr>
        <p:spPr>
          <a:xfrm flipV="1">
            <a:off x="5141991" y="2515332"/>
            <a:ext cx="0" cy="519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13A61A3-3319-708A-9108-4EFA393CD66D}"/>
              </a:ext>
            </a:extLst>
          </p:cNvPr>
          <p:cNvCxnSpPr>
            <a:cxnSpLocks/>
          </p:cNvCxnSpPr>
          <p:nvPr/>
        </p:nvCxnSpPr>
        <p:spPr>
          <a:xfrm flipV="1">
            <a:off x="5148092" y="2631992"/>
            <a:ext cx="287595" cy="289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A5B6727-ED74-5AB4-7931-20901D2D45ED}"/>
                  </a:ext>
                </a:extLst>
              </p:cNvPr>
              <p:cNvSpPr txBox="1"/>
              <p:nvPr/>
            </p:nvSpPr>
            <p:spPr>
              <a:xfrm>
                <a:off x="5262688" y="2838334"/>
                <a:ext cx="418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A5B6727-ED74-5AB4-7931-20901D2D4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688" y="2838334"/>
                <a:ext cx="418384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C71A4CB-48A4-D31B-C4C2-8D571EB087FA}"/>
              </a:ext>
            </a:extLst>
          </p:cNvPr>
          <p:cNvCxnSpPr>
            <a:cxnSpLocks/>
          </p:cNvCxnSpPr>
          <p:nvPr/>
        </p:nvCxnSpPr>
        <p:spPr>
          <a:xfrm flipH="1">
            <a:off x="5506041" y="1323171"/>
            <a:ext cx="3500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DFFDCD6-F6A0-6BB4-955E-117CF9023C99}"/>
              </a:ext>
            </a:extLst>
          </p:cNvPr>
          <p:cNvCxnSpPr>
            <a:cxnSpLocks/>
          </p:cNvCxnSpPr>
          <p:nvPr/>
        </p:nvCxnSpPr>
        <p:spPr>
          <a:xfrm flipH="1">
            <a:off x="5520789" y="2171204"/>
            <a:ext cx="3644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C16B36A-6FC7-2D14-2A22-90EBD6FD79FF}"/>
              </a:ext>
            </a:extLst>
          </p:cNvPr>
          <p:cNvCxnSpPr>
            <a:cxnSpLocks/>
          </p:cNvCxnSpPr>
          <p:nvPr/>
        </p:nvCxnSpPr>
        <p:spPr>
          <a:xfrm>
            <a:off x="5739417" y="1348923"/>
            <a:ext cx="0" cy="81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3CAC69B-B5C7-9A92-0DA7-9D33B1A75CAD}"/>
                  </a:ext>
                </a:extLst>
              </p:cNvPr>
              <p:cNvSpPr txBox="1"/>
              <p:nvPr/>
            </p:nvSpPr>
            <p:spPr>
              <a:xfrm>
                <a:off x="5795323" y="1608688"/>
                <a:ext cx="418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3CAC69B-B5C7-9A92-0DA7-9D33B1A7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23" y="1608688"/>
                <a:ext cx="418384" cy="276999"/>
              </a:xfrm>
              <a:prstGeom prst="rect">
                <a:avLst/>
              </a:prstGeom>
              <a:blipFill>
                <a:blip r:embed="rId4"/>
                <a:stretch>
                  <a:fillRect l="-14706" r="-1029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2BE71F-B79A-63B1-20C2-78F3EF2D976D}"/>
              </a:ext>
            </a:extLst>
          </p:cNvPr>
          <p:cNvCxnSpPr>
            <a:cxnSpLocks/>
          </p:cNvCxnSpPr>
          <p:nvPr/>
        </p:nvCxnSpPr>
        <p:spPr>
          <a:xfrm>
            <a:off x="395249" y="1468668"/>
            <a:ext cx="369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8326628-345B-66D7-8697-65D0DBBA9D91}"/>
              </a:ext>
            </a:extLst>
          </p:cNvPr>
          <p:cNvCxnSpPr>
            <a:cxnSpLocks/>
          </p:cNvCxnSpPr>
          <p:nvPr/>
        </p:nvCxnSpPr>
        <p:spPr>
          <a:xfrm>
            <a:off x="395249" y="3430019"/>
            <a:ext cx="3698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4F15017-63D2-5CF6-09A7-F135ACEA7D39}"/>
              </a:ext>
            </a:extLst>
          </p:cNvPr>
          <p:cNvCxnSpPr>
            <a:cxnSpLocks/>
          </p:cNvCxnSpPr>
          <p:nvPr/>
        </p:nvCxnSpPr>
        <p:spPr>
          <a:xfrm flipV="1">
            <a:off x="560015" y="1468668"/>
            <a:ext cx="0" cy="1961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21D3D196-6EDE-2F73-D962-FA5A43DBD099}"/>
                  </a:ext>
                </a:extLst>
              </p:cNvPr>
              <p:cNvSpPr txBox="1"/>
              <p:nvPr/>
            </p:nvSpPr>
            <p:spPr>
              <a:xfrm>
                <a:off x="89161" y="2232027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21D3D196-6EDE-2F73-D962-FA5A43DB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" y="2232027"/>
                <a:ext cx="423962" cy="276999"/>
              </a:xfrm>
              <a:prstGeom prst="rect">
                <a:avLst/>
              </a:prstGeom>
              <a:blipFill>
                <a:blip r:embed="rId5"/>
                <a:stretch>
                  <a:fillRect l="-13043" r="-1014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187D772-7B26-FF9D-754C-CEA5D1CA99DE}"/>
              </a:ext>
            </a:extLst>
          </p:cNvPr>
          <p:cNvCxnSpPr>
            <a:cxnSpLocks/>
          </p:cNvCxnSpPr>
          <p:nvPr/>
        </p:nvCxnSpPr>
        <p:spPr>
          <a:xfrm flipH="1" flipV="1">
            <a:off x="861932" y="3442376"/>
            <a:ext cx="3669" cy="1541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81A3E3F-046D-72E7-3E3F-337DC3DA403E}"/>
              </a:ext>
            </a:extLst>
          </p:cNvPr>
          <p:cNvCxnSpPr>
            <a:cxnSpLocks/>
          </p:cNvCxnSpPr>
          <p:nvPr/>
        </p:nvCxnSpPr>
        <p:spPr>
          <a:xfrm flipH="1" flipV="1">
            <a:off x="1235191" y="3454733"/>
            <a:ext cx="6724" cy="1418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A771653-0746-6BE5-CF00-1A7260271F20}"/>
              </a:ext>
            </a:extLst>
          </p:cNvPr>
          <p:cNvCxnSpPr>
            <a:cxnSpLocks/>
          </p:cNvCxnSpPr>
          <p:nvPr/>
        </p:nvCxnSpPr>
        <p:spPr>
          <a:xfrm>
            <a:off x="865601" y="3551593"/>
            <a:ext cx="3763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CCBDB9FA-A5D2-5E13-9FBC-A254AF3B9CB5}"/>
                  </a:ext>
                </a:extLst>
              </p:cNvPr>
              <p:cNvSpPr txBox="1"/>
              <p:nvPr/>
            </p:nvSpPr>
            <p:spPr>
              <a:xfrm>
                <a:off x="1316633" y="3422405"/>
                <a:ext cx="594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CCBDB9FA-A5D2-5E13-9FBC-A254AF3B9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33" y="3422405"/>
                <a:ext cx="594715" cy="276999"/>
              </a:xfrm>
              <a:prstGeom prst="rect">
                <a:avLst/>
              </a:prstGeom>
              <a:blipFill>
                <a:blip r:embed="rId6"/>
                <a:stretch>
                  <a:fillRect l="-10204" r="-612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0D2CB77-0DDB-019A-C49B-49F5379EA757}"/>
              </a:ext>
            </a:extLst>
          </p:cNvPr>
          <p:cNvCxnSpPr>
            <a:cxnSpLocks/>
          </p:cNvCxnSpPr>
          <p:nvPr/>
        </p:nvCxnSpPr>
        <p:spPr>
          <a:xfrm>
            <a:off x="1989239" y="953520"/>
            <a:ext cx="0" cy="335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2560D4F-35E0-D717-0C8E-D0BC56F5968A}"/>
              </a:ext>
            </a:extLst>
          </p:cNvPr>
          <p:cNvCxnSpPr>
            <a:cxnSpLocks/>
          </p:cNvCxnSpPr>
          <p:nvPr/>
        </p:nvCxnSpPr>
        <p:spPr>
          <a:xfrm>
            <a:off x="5431136" y="944656"/>
            <a:ext cx="0" cy="3353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A8288B59-9285-F342-D370-6E4C3EFC2934}"/>
              </a:ext>
            </a:extLst>
          </p:cNvPr>
          <p:cNvCxnSpPr>
            <a:cxnSpLocks/>
          </p:cNvCxnSpPr>
          <p:nvPr/>
        </p:nvCxnSpPr>
        <p:spPr>
          <a:xfrm>
            <a:off x="1989239" y="1112345"/>
            <a:ext cx="3413433" cy="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22E4ED45-954B-E973-01F2-7FD0422D2D33}"/>
                  </a:ext>
                </a:extLst>
              </p:cNvPr>
              <p:cNvSpPr txBox="1"/>
              <p:nvPr/>
            </p:nvSpPr>
            <p:spPr>
              <a:xfrm>
                <a:off x="3483974" y="741512"/>
                <a:ext cx="594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3.5 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22E4ED45-954B-E973-01F2-7FD0422D2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74" y="741512"/>
                <a:ext cx="594715" cy="276999"/>
              </a:xfrm>
              <a:prstGeom prst="rect">
                <a:avLst/>
              </a:prstGeom>
              <a:blipFill>
                <a:blip r:embed="rId7"/>
                <a:stretch>
                  <a:fillRect l="-10309" r="-7216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08A980F-4CAF-B181-A2A4-A7F48EB6CABE}"/>
              </a:ext>
            </a:extLst>
          </p:cNvPr>
          <p:cNvCxnSpPr>
            <a:cxnSpLocks/>
          </p:cNvCxnSpPr>
          <p:nvPr/>
        </p:nvCxnSpPr>
        <p:spPr>
          <a:xfrm flipV="1">
            <a:off x="1248519" y="1624585"/>
            <a:ext cx="438595" cy="441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ED039577-8F95-1C3F-6F8E-EB4A271D32BD}"/>
                  </a:ext>
                </a:extLst>
              </p:cNvPr>
              <p:cNvSpPr txBox="1"/>
              <p:nvPr/>
            </p:nvSpPr>
            <p:spPr>
              <a:xfrm rot="18862443">
                <a:off x="1209785" y="1578548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ED039577-8F95-1C3F-6F8E-EB4A271D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2443">
                <a:off x="1209785" y="1578548"/>
                <a:ext cx="423962" cy="276999"/>
              </a:xfrm>
              <a:prstGeom prst="rect">
                <a:avLst/>
              </a:prstGeom>
              <a:blipFill>
                <a:blip r:embed="rId8"/>
                <a:stretch>
                  <a:fillRect l="-4878" r="-4878" b="-8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2B506C45-FD07-EFCF-0FC4-8F314EE37E52}"/>
              </a:ext>
            </a:extLst>
          </p:cNvPr>
          <p:cNvCxnSpPr>
            <a:cxnSpLocks/>
          </p:cNvCxnSpPr>
          <p:nvPr/>
        </p:nvCxnSpPr>
        <p:spPr>
          <a:xfrm flipV="1">
            <a:off x="1707987" y="2500044"/>
            <a:ext cx="0" cy="42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7AFEEAFF-C89A-4DFA-93D9-232316E8A4A1}"/>
                  </a:ext>
                </a:extLst>
              </p:cNvPr>
              <p:cNvSpPr txBox="1"/>
              <p:nvPr/>
            </p:nvSpPr>
            <p:spPr>
              <a:xfrm>
                <a:off x="1263152" y="2596295"/>
                <a:ext cx="423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7AFEEAFF-C89A-4DFA-93D9-232316E8A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52" y="2596295"/>
                <a:ext cx="423962" cy="276999"/>
              </a:xfrm>
              <a:prstGeom prst="rect">
                <a:avLst/>
              </a:prstGeom>
              <a:blipFill>
                <a:blip r:embed="rId9"/>
                <a:stretch>
                  <a:fillRect l="-11429" r="-857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E25F29A6-D8D0-3BFE-50E1-7D9DD57C8459}"/>
                  </a:ext>
                </a:extLst>
              </p:cNvPr>
              <p:cNvSpPr txBox="1"/>
              <p:nvPr/>
            </p:nvSpPr>
            <p:spPr>
              <a:xfrm>
                <a:off x="8460548" y="1118079"/>
                <a:ext cx="1610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=210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E25F29A6-D8D0-3BFE-50E1-7D9DD57C8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1118079"/>
                <a:ext cx="1610441" cy="276999"/>
              </a:xfrm>
              <a:prstGeom prst="rect">
                <a:avLst/>
              </a:prstGeom>
              <a:blipFill>
                <a:blip r:embed="rId10"/>
                <a:stretch>
                  <a:fillRect l="-8333" t="-21739" r="-1515" b="-41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D8C7206C-AA83-F0D3-DCF6-6DA04A1553CE}"/>
                  </a:ext>
                </a:extLst>
              </p:cNvPr>
              <p:cNvSpPr txBox="1"/>
              <p:nvPr/>
            </p:nvSpPr>
            <p:spPr>
              <a:xfrm>
                <a:off x="8460548" y="1431948"/>
                <a:ext cx="1018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D8C7206C-AA83-F0D3-DCF6-6DA04A15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1431948"/>
                <a:ext cx="1018227" cy="276999"/>
              </a:xfrm>
              <a:prstGeom prst="rect">
                <a:avLst/>
              </a:prstGeom>
              <a:blipFill>
                <a:blip r:embed="rId11"/>
                <a:stretch>
                  <a:fillRect l="-13174" t="-22222" r="-7186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262D0F11-D39B-1056-FD5D-E693B8889D0F}"/>
                  </a:ext>
                </a:extLst>
              </p:cNvPr>
              <p:cNvSpPr txBox="1"/>
              <p:nvPr/>
            </p:nvSpPr>
            <p:spPr>
              <a:xfrm>
                <a:off x="8460548" y="796547"/>
                <a:ext cx="3044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Global Edge </a:t>
                </a:r>
                <a:r>
                  <a:rPr lang="pt-BR" dirty="0" err="1"/>
                  <a:t>Length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262D0F11-D39B-1056-FD5D-E693B888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48" y="796547"/>
                <a:ext cx="3044616" cy="276999"/>
              </a:xfrm>
              <a:prstGeom prst="rect">
                <a:avLst/>
              </a:prstGeom>
              <a:blipFill>
                <a:blip r:embed="rId12"/>
                <a:stretch>
                  <a:fillRect l="-4409" t="-26667" r="-1403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41A02EB4-2122-C6A7-AC6F-EB3DF9C87865}"/>
              </a:ext>
            </a:extLst>
          </p:cNvPr>
          <p:cNvCxnSpPr>
            <a:cxnSpLocks/>
          </p:cNvCxnSpPr>
          <p:nvPr/>
        </p:nvCxnSpPr>
        <p:spPr>
          <a:xfrm>
            <a:off x="5126518" y="1022069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E1A5A5ED-B20B-B19C-4E7C-9B772F2186E3}"/>
              </a:ext>
            </a:extLst>
          </p:cNvPr>
          <p:cNvCxnSpPr>
            <a:cxnSpLocks/>
          </p:cNvCxnSpPr>
          <p:nvPr/>
        </p:nvCxnSpPr>
        <p:spPr>
          <a:xfrm>
            <a:off x="5432044" y="741512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0CC9F8F9-05F5-0F93-7374-3590F9DE844E}"/>
              </a:ext>
            </a:extLst>
          </p:cNvPr>
          <p:cNvCxnSpPr>
            <a:cxnSpLocks/>
          </p:cNvCxnSpPr>
          <p:nvPr/>
        </p:nvCxnSpPr>
        <p:spPr>
          <a:xfrm>
            <a:off x="5296248" y="871174"/>
            <a:ext cx="0" cy="569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4558936-5031-0A8B-DF42-B379FB13E26B}"/>
                  </a:ext>
                </a:extLst>
              </p:cNvPr>
              <p:cNvSpPr txBox="1"/>
              <p:nvPr/>
            </p:nvSpPr>
            <p:spPr>
              <a:xfrm>
                <a:off x="4593178" y="401485"/>
                <a:ext cx="1757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D4558936-5031-0A8B-DF42-B379FB13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78" y="401485"/>
                <a:ext cx="1757404" cy="276999"/>
              </a:xfrm>
              <a:prstGeom prst="rect">
                <a:avLst/>
              </a:prstGeom>
              <a:blipFill>
                <a:blip r:embed="rId13"/>
                <a:stretch>
                  <a:fillRect l="-1038" r="-1730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BB9F03C5-7084-449A-F57F-5561A5EF2751}"/>
              </a:ext>
            </a:extLst>
          </p:cNvPr>
          <p:cNvCxnSpPr/>
          <p:nvPr/>
        </p:nvCxnSpPr>
        <p:spPr>
          <a:xfrm flipH="1">
            <a:off x="682767" y="1454746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B8290B04-DDD3-FCD5-97C5-8423E0542789}"/>
              </a:ext>
            </a:extLst>
          </p:cNvPr>
          <p:cNvCxnSpPr/>
          <p:nvPr/>
        </p:nvCxnSpPr>
        <p:spPr>
          <a:xfrm flipH="1">
            <a:off x="685353" y="1573929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4A433703-7CB0-7C23-739A-BEA2C6734E2E}"/>
              </a:ext>
            </a:extLst>
          </p:cNvPr>
          <p:cNvCxnSpPr/>
          <p:nvPr/>
        </p:nvCxnSpPr>
        <p:spPr>
          <a:xfrm flipH="1">
            <a:off x="685353" y="1688921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D8E77271-B5B8-E441-E9FC-48D2B0E49CF3}"/>
              </a:ext>
            </a:extLst>
          </p:cNvPr>
          <p:cNvCxnSpPr/>
          <p:nvPr/>
        </p:nvCxnSpPr>
        <p:spPr>
          <a:xfrm flipH="1">
            <a:off x="686095" y="1808104"/>
            <a:ext cx="176110" cy="176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3F6B1F2-EB1B-B7D4-CC3A-A13547845DDE}"/>
              </a:ext>
            </a:extLst>
          </p:cNvPr>
          <p:cNvCxnSpPr/>
          <p:nvPr/>
        </p:nvCxnSpPr>
        <p:spPr>
          <a:xfrm flipV="1">
            <a:off x="2717432" y="2735557"/>
            <a:ext cx="0" cy="50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1BDD5AFE-A7A8-8F93-EEE4-8A7BA5F3EA98}"/>
              </a:ext>
            </a:extLst>
          </p:cNvPr>
          <p:cNvCxnSpPr>
            <a:cxnSpLocks/>
          </p:cNvCxnSpPr>
          <p:nvPr/>
        </p:nvCxnSpPr>
        <p:spPr>
          <a:xfrm>
            <a:off x="2717432" y="3233458"/>
            <a:ext cx="515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6A44D158-A25D-DD9B-368B-1118797C0F2E}"/>
              </a:ext>
            </a:extLst>
          </p:cNvPr>
          <p:cNvCxnSpPr>
            <a:cxnSpLocks/>
          </p:cNvCxnSpPr>
          <p:nvPr/>
        </p:nvCxnSpPr>
        <p:spPr>
          <a:xfrm flipH="1">
            <a:off x="2415596" y="3227139"/>
            <a:ext cx="301837" cy="314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E088C8F0-6201-BDC4-6E5C-09D62570A366}"/>
                  </a:ext>
                </a:extLst>
              </p:cNvPr>
              <p:cNvSpPr txBox="1"/>
              <p:nvPr/>
            </p:nvSpPr>
            <p:spPr>
              <a:xfrm>
                <a:off x="3099078" y="2915740"/>
                <a:ext cx="17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E088C8F0-6201-BDC4-6E5C-09D62570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78" y="2915740"/>
                <a:ext cx="176908" cy="276999"/>
              </a:xfrm>
              <a:prstGeom prst="rect">
                <a:avLst/>
              </a:prstGeom>
              <a:blipFill>
                <a:blip r:embed="rId1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B2CD8210-585E-0B70-0FBC-F5DA8C0E8692}"/>
                  </a:ext>
                </a:extLst>
              </p:cNvPr>
              <p:cNvSpPr txBox="1"/>
              <p:nvPr/>
            </p:nvSpPr>
            <p:spPr>
              <a:xfrm>
                <a:off x="2479181" y="2614025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B2CD8210-585E-0B70-0FBC-F5DA8C0E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81" y="2614025"/>
                <a:ext cx="180306" cy="276999"/>
              </a:xfrm>
              <a:prstGeom prst="rect">
                <a:avLst/>
              </a:prstGeom>
              <a:blipFill>
                <a:blip r:embed="rId15"/>
                <a:stretch>
                  <a:fillRect l="-34483" r="-3448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94BD778E-29BE-2A78-0CA4-17030CBB1E3D}"/>
                  </a:ext>
                </a:extLst>
              </p:cNvPr>
              <p:cNvSpPr txBox="1"/>
              <p:nvPr/>
            </p:nvSpPr>
            <p:spPr>
              <a:xfrm>
                <a:off x="2262837" y="3235792"/>
                <a:ext cx="162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94BD778E-29BE-2A78-0CA4-17030CBB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37" y="3235792"/>
                <a:ext cx="162672" cy="276999"/>
              </a:xfrm>
              <a:prstGeom prst="rect">
                <a:avLst/>
              </a:prstGeom>
              <a:blipFill>
                <a:blip r:embed="rId1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BC91D2D2-5299-8E04-5594-F600418A30A7}"/>
              </a:ext>
            </a:extLst>
          </p:cNvPr>
          <p:cNvSpPr/>
          <p:nvPr/>
        </p:nvSpPr>
        <p:spPr>
          <a:xfrm>
            <a:off x="254014" y="3913355"/>
            <a:ext cx="6883882" cy="27848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9" name="Imagem 118">
            <a:extLst>
              <a:ext uri="{FF2B5EF4-FFF2-40B4-BE49-F238E27FC236}">
                <a16:creationId xmlns:a16="http://schemas.microsoft.com/office/drawing/2014/main" id="{269E6852-7AA6-8F8B-1CEE-8A3DDD14D9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1809" y="4522754"/>
            <a:ext cx="2526966" cy="1931255"/>
          </a:xfrm>
          <a:prstGeom prst="rect">
            <a:avLst/>
          </a:prstGeom>
        </p:spPr>
      </p:pic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D0F7EEA5-E103-B109-4696-17F89FA7AEB6}"/>
              </a:ext>
            </a:extLst>
          </p:cNvPr>
          <p:cNvSpPr txBox="1"/>
          <p:nvPr/>
        </p:nvSpPr>
        <p:spPr>
          <a:xfrm>
            <a:off x="1101597" y="627008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Mesh</a:t>
            </a:r>
            <a:endParaRPr lang="pt-BR" b="1" dirty="0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5B41F63E-9912-52BD-B7BA-3C1AD56C2248}"/>
              </a:ext>
            </a:extLst>
          </p:cNvPr>
          <p:cNvSpPr txBox="1"/>
          <p:nvPr/>
        </p:nvSpPr>
        <p:spPr>
          <a:xfrm>
            <a:off x="3493884" y="6328837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Von </a:t>
            </a:r>
            <a:r>
              <a:rPr lang="pt-BR" b="1" dirty="0" err="1"/>
              <a:t>Mises</a:t>
            </a:r>
            <a:r>
              <a:rPr lang="pt-BR" b="1" dirty="0"/>
              <a:t> Stress </a:t>
            </a:r>
            <a:r>
              <a:rPr lang="pt-BR" b="1" dirty="0" err="1"/>
              <a:t>Result</a:t>
            </a:r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4C7AE16-9B8F-FA92-35B0-4EEA5ABD66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250" y="3985269"/>
            <a:ext cx="1422584" cy="547524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C4BBCF5-62C4-0564-8BAF-FE1C28FC7E2D}"/>
              </a:ext>
            </a:extLst>
          </p:cNvPr>
          <p:cNvCxnSpPr>
            <a:cxnSpLocks/>
          </p:cNvCxnSpPr>
          <p:nvPr/>
        </p:nvCxnSpPr>
        <p:spPr>
          <a:xfrm flipV="1">
            <a:off x="2055131" y="31304"/>
            <a:ext cx="0" cy="2351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9DC8DBC-F2F8-0EDF-21E6-976728FF19D5}"/>
              </a:ext>
            </a:extLst>
          </p:cNvPr>
          <p:cNvCxnSpPr>
            <a:stCxn id="65" idx="2"/>
            <a:endCxn id="53" idx="6"/>
          </p:cNvCxnSpPr>
          <p:nvPr/>
        </p:nvCxnSpPr>
        <p:spPr>
          <a:xfrm flipV="1">
            <a:off x="9667952" y="3064759"/>
            <a:ext cx="925357" cy="218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F147CF1-594D-0A3A-5BD2-322FAE7EE002}"/>
              </a:ext>
            </a:extLst>
          </p:cNvPr>
          <p:cNvCxnSpPr>
            <a:stCxn id="65" idx="7"/>
            <a:endCxn id="49" idx="3"/>
          </p:cNvCxnSpPr>
          <p:nvPr/>
        </p:nvCxnSpPr>
        <p:spPr>
          <a:xfrm flipH="1">
            <a:off x="9385276" y="3043315"/>
            <a:ext cx="339712" cy="3235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D52EA0D-FA72-3ABB-D733-CF62AC44E1FE}"/>
                  </a:ext>
                </a:extLst>
              </p:cNvPr>
              <p:cNvSpPr txBox="1"/>
              <p:nvPr/>
            </p:nvSpPr>
            <p:spPr>
              <a:xfrm>
                <a:off x="9078137" y="2944116"/>
                <a:ext cx="53110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D52EA0D-FA72-3ABB-D733-CF62AC44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137" y="2944116"/>
                <a:ext cx="531107" cy="138499"/>
              </a:xfrm>
              <a:prstGeom prst="rect">
                <a:avLst/>
              </a:prstGeom>
              <a:blipFill>
                <a:blip r:embed="rId21"/>
                <a:stretch>
                  <a:fillRect l="-8046" t="-4348" r="-919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bo 47">
            <a:extLst>
              <a:ext uri="{FF2B5EF4-FFF2-40B4-BE49-F238E27FC236}">
                <a16:creationId xmlns:a16="http://schemas.microsoft.com/office/drawing/2014/main" id="{B0D343C5-C12D-4796-9EEB-6287ED7883DE}"/>
              </a:ext>
            </a:extLst>
          </p:cNvPr>
          <p:cNvSpPr/>
          <p:nvPr/>
        </p:nvSpPr>
        <p:spPr>
          <a:xfrm>
            <a:off x="9401678" y="2167561"/>
            <a:ext cx="1158220" cy="117050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6AF9D04-BAEA-E5D7-4911-D9F06523FCEF}"/>
              </a:ext>
            </a:extLst>
          </p:cNvPr>
          <p:cNvSpPr/>
          <p:nvPr/>
        </p:nvSpPr>
        <p:spPr>
          <a:xfrm>
            <a:off x="9375490" y="3309863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A285EE9-711C-8628-CB25-E2E69C2F7DAB}"/>
              </a:ext>
            </a:extLst>
          </p:cNvPr>
          <p:cNvSpPr/>
          <p:nvPr/>
        </p:nvSpPr>
        <p:spPr>
          <a:xfrm>
            <a:off x="10238601" y="3296959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7A4A3F9-6AE4-AD5D-7689-E1DA0EA5CCC1}"/>
              </a:ext>
            </a:extLst>
          </p:cNvPr>
          <p:cNvSpPr/>
          <p:nvPr/>
        </p:nvSpPr>
        <p:spPr>
          <a:xfrm>
            <a:off x="10526487" y="3031348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7A6447F-A0A7-B64A-8DC2-BA9F59CBCA66}"/>
              </a:ext>
            </a:extLst>
          </p:cNvPr>
          <p:cNvSpPr/>
          <p:nvPr/>
        </p:nvSpPr>
        <p:spPr>
          <a:xfrm>
            <a:off x="10519264" y="2145555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34DF74C-709B-F82F-6488-7CEBA6089E5A}"/>
              </a:ext>
            </a:extLst>
          </p:cNvPr>
          <p:cNvSpPr/>
          <p:nvPr/>
        </p:nvSpPr>
        <p:spPr>
          <a:xfrm>
            <a:off x="10238601" y="2431585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B6A33D2-847B-9E71-B3DE-1E860BAB0129}"/>
              </a:ext>
            </a:extLst>
          </p:cNvPr>
          <p:cNvSpPr/>
          <p:nvPr/>
        </p:nvSpPr>
        <p:spPr>
          <a:xfrm>
            <a:off x="9368267" y="2422000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7719712-95A8-0701-7C0F-1F0FA5D9E040}"/>
              </a:ext>
            </a:extLst>
          </p:cNvPr>
          <p:cNvSpPr/>
          <p:nvPr/>
        </p:nvSpPr>
        <p:spPr>
          <a:xfrm>
            <a:off x="9666585" y="2141845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E176323-D642-B655-C871-289C25EF5A33}"/>
              </a:ext>
            </a:extLst>
          </p:cNvPr>
          <p:cNvCxnSpPr>
            <a:stCxn id="60" idx="4"/>
            <a:endCxn id="65" idx="4"/>
          </p:cNvCxnSpPr>
          <p:nvPr/>
        </p:nvCxnSpPr>
        <p:spPr>
          <a:xfrm>
            <a:off x="9699996" y="2208667"/>
            <a:ext cx="1367" cy="89168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920FBBA-5C9C-F8B7-0AFB-0467193952F2}"/>
              </a:ext>
            </a:extLst>
          </p:cNvPr>
          <p:cNvSpPr/>
          <p:nvPr/>
        </p:nvSpPr>
        <p:spPr>
          <a:xfrm>
            <a:off x="9667952" y="3033529"/>
            <a:ext cx="66822" cy="6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4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1947C155-CAB3-9703-3048-1C14CBE24042}"/>
                  </a:ext>
                </a:extLst>
              </p:cNvPr>
              <p:cNvSpPr txBox="1"/>
              <p:nvPr/>
            </p:nvSpPr>
            <p:spPr>
              <a:xfrm>
                <a:off x="10659817" y="2904816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1947C155-CAB3-9703-3048-1C14CBE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817" y="2904816"/>
                <a:ext cx="539187" cy="138499"/>
              </a:xfrm>
              <a:prstGeom prst="rect">
                <a:avLst/>
              </a:prstGeom>
              <a:blipFill>
                <a:blip r:embed="rId22"/>
                <a:stretch>
                  <a:fillRect l="-7955" t="-4545" r="-9091" b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C2F945E2-0E2C-28BD-0239-7113ABA35AC7}"/>
                  </a:ext>
                </a:extLst>
              </p:cNvPr>
              <p:cNvSpPr txBox="1"/>
              <p:nvPr/>
            </p:nvSpPr>
            <p:spPr>
              <a:xfrm>
                <a:off x="9132084" y="2021771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C2F945E2-0E2C-28BD-0239-7113ABA35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84" y="2021771"/>
                <a:ext cx="539187" cy="138499"/>
              </a:xfrm>
              <a:prstGeom prst="rect">
                <a:avLst/>
              </a:prstGeom>
              <a:blipFill>
                <a:blip r:embed="rId23"/>
                <a:stretch>
                  <a:fillRect l="-7955" t="-4545" r="-9091" b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9C81023-0234-2B60-A8EA-1473E838CF7E}"/>
                  </a:ext>
                </a:extLst>
              </p:cNvPr>
              <p:cNvSpPr txBox="1"/>
              <p:nvPr/>
            </p:nvSpPr>
            <p:spPr>
              <a:xfrm>
                <a:off x="10637396" y="2000094"/>
                <a:ext cx="53424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9C81023-0234-2B60-A8EA-1473E838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396" y="2000094"/>
                <a:ext cx="534249" cy="138499"/>
              </a:xfrm>
              <a:prstGeom prst="rect">
                <a:avLst/>
              </a:prstGeom>
              <a:blipFill>
                <a:blip r:embed="rId24"/>
                <a:stretch>
                  <a:fillRect l="-7955" t="-4348" r="-795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A5C2E59-50AB-374D-A312-2EAA5071A433}"/>
                  </a:ext>
                </a:extLst>
              </p:cNvPr>
              <p:cNvSpPr txBox="1"/>
              <p:nvPr/>
            </p:nvSpPr>
            <p:spPr>
              <a:xfrm>
                <a:off x="8906026" y="3391862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7A5C2E59-50AB-374D-A312-2EAA5071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6" y="3391862"/>
                <a:ext cx="539187" cy="138499"/>
              </a:xfrm>
              <a:prstGeom prst="rect">
                <a:avLst/>
              </a:prstGeom>
              <a:blipFill>
                <a:blip r:embed="rId25"/>
                <a:stretch>
                  <a:fillRect l="-7955" r="-9091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A3CDB1DE-F760-04FE-3196-3D3CE9681F59}"/>
                  </a:ext>
                </a:extLst>
              </p:cNvPr>
              <p:cNvSpPr txBox="1"/>
              <p:nvPr/>
            </p:nvSpPr>
            <p:spPr>
              <a:xfrm>
                <a:off x="10321825" y="3331494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A3CDB1DE-F760-04FE-3196-3D3CE968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825" y="3331494"/>
                <a:ext cx="539187" cy="138499"/>
              </a:xfrm>
              <a:prstGeom prst="rect">
                <a:avLst/>
              </a:prstGeom>
              <a:blipFill>
                <a:blip r:embed="rId26"/>
                <a:stretch>
                  <a:fillRect l="-7865" t="-4545" r="-7865" b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FA0D8B0-E348-0764-E6DD-2A54031B71CD}"/>
                  </a:ext>
                </a:extLst>
              </p:cNvPr>
              <p:cNvSpPr txBox="1"/>
              <p:nvPr/>
            </p:nvSpPr>
            <p:spPr>
              <a:xfrm>
                <a:off x="8755317" y="2371557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FA0D8B0-E348-0764-E6DD-2A54031B7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17" y="2371557"/>
                <a:ext cx="539187" cy="138499"/>
              </a:xfrm>
              <a:prstGeom prst="rect">
                <a:avLst/>
              </a:prstGeom>
              <a:blipFill>
                <a:blip r:embed="rId27"/>
                <a:stretch>
                  <a:fillRect l="-7865" t="-4348" r="-7865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62EF2D18-5299-70FB-98C6-6DBC6839BB28}"/>
                  </a:ext>
                </a:extLst>
              </p:cNvPr>
              <p:cNvSpPr txBox="1"/>
              <p:nvPr/>
            </p:nvSpPr>
            <p:spPr>
              <a:xfrm>
                <a:off x="10373289" y="2436634"/>
                <a:ext cx="5391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900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62EF2D18-5299-70FB-98C6-6DBC6839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289" y="2436634"/>
                <a:ext cx="539187" cy="138499"/>
              </a:xfrm>
              <a:prstGeom prst="rect">
                <a:avLst/>
              </a:prstGeom>
              <a:blipFill>
                <a:blip r:embed="rId28"/>
                <a:stretch>
                  <a:fillRect l="-7955" t="-4545" r="-9091" b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3E7AF798-FE79-B65A-7756-FD84D8F0058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85245" y="4322835"/>
            <a:ext cx="2728462" cy="19843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4080BF-6732-872C-ED54-FDD007DA623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22388" y="3985269"/>
            <a:ext cx="591687" cy="25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Cassio Murakami</dc:creator>
  <cp:lastModifiedBy>Cassio Murakami</cp:lastModifiedBy>
  <cp:revision>4</cp:revision>
  <dcterms:created xsi:type="dcterms:W3CDTF">2024-11-14T13:38:06Z</dcterms:created>
  <dcterms:modified xsi:type="dcterms:W3CDTF">2024-11-19T12:59:58Z</dcterms:modified>
</cp:coreProperties>
</file>