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12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5272-7F6B-866B-F656-958E25DB2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76A38-D72D-5438-A9CC-EA49EF6E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36E97-6271-C211-6987-4FE80AB1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5F5CC-BDC2-72EB-5853-682731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9D8C3-59C1-70BF-49E1-E281950A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0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2C344-D40F-A94C-A5FD-49BF7EC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19BC02-7AC7-C692-D9DB-9359BAE5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A0CAC-A6D2-11E1-EB0A-F99A496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FD95B-43B5-2555-8711-AA90AD9A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4FEB5-3ADF-6EE1-B10C-AD69ED3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8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9C510-5B77-A00B-FC02-91D1ABB9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C1833-3AB2-123D-5306-89584C10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34ED9-D26B-C764-2A15-3C495AF2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600FB-C032-B531-595F-3D36BD12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79364-93C7-19B3-AA5C-7F6329CA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7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3A9F5-D0B3-7394-9576-1C45B6C5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FFAB2-5E8B-B863-8E0C-0D53FEF7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6AA1E-7238-3DEF-A4C2-D9689BA6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95429-6877-078B-9853-45CD9B54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E714C-C060-7AD6-5534-74A21588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D6AC-1152-A390-4CE8-832B167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669D1-C545-417E-8432-1F6BB84C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794F7-89CB-A96A-E2C6-3D3AA6C7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68FB0-821F-C8FE-B7E8-6CA4FF71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47682-B7CF-41A9-DBCB-9576386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5ADF-BF56-CBD5-F8F2-E358C1B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EA275-63CE-0774-3E4D-CAB8EDF0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B2640-C634-FC67-F008-8830AB74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0EC5E-88CE-AB51-8268-D84FBDF8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9C5EF-163B-222C-74F3-DF5C44AF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903DD-1AB2-B2C0-DD07-5115AE75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B4D8E-C0C1-83A8-427E-123FAD8D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EAE4C0-F65E-20E6-01E9-D9F53D10E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0F41A-C565-A7D3-EB0D-5DC7B6D5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4BF302-F538-76FD-6D32-684DD25E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7F53EA-C842-9FF9-B420-B5EA7366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E9B7EA-27BE-B1C1-3174-8F1ABF44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F9DB86-4148-55CF-E028-2F332A63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97D346-EC31-BD65-28F8-1CE2AB7A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5F557-1DFF-4A64-A668-53628481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387E80-1842-EC9E-E97E-B545AA19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B3FD51-5C2A-5521-937C-553730D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50083-7C2B-331B-F791-B30C614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3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1C0ACC-788D-4D69-FC81-8FBAA6E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5F69B6-B640-D8A5-F279-01CC1C4B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0FBB29-64CB-417E-4B8E-60CB1C53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BDB74-FE2D-D62D-A1B6-FD7FF3A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78DDC-D3BD-2202-6275-B546AE9E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8A2752-01E8-B251-A1CF-1C45BFFF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1ED45-7B8C-E992-7A9F-0F06E8B3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167495-7FB0-1802-F7C0-1D6011B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6D88D-19F8-0DE7-74FF-0B8725A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9A4B-0625-ED5A-05DF-315C46CB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12EE15-A74C-811D-462E-9F88AEF53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090BF-9A03-4B50-31F4-3199A5D9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B6CA92-B979-ABA1-6E3E-885F5695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8ADF27-9C9E-F853-0737-BC468F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F9BC8-C56B-7740-63E2-1EA7722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6C3BA7-F33E-19CF-9173-9511A81A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88624-7A09-2561-7508-6B7FB76B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C4C54-44C0-10C5-EC4A-D3EC1C23F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FE80C-3347-818A-1708-67ED405B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4837F-1A4D-6CB0-5B6E-326119FE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6D019DF-18DB-00F3-4B21-43BE4537AF57}"/>
              </a:ext>
            </a:extLst>
          </p:cNvPr>
          <p:cNvSpPr/>
          <p:nvPr/>
        </p:nvSpPr>
        <p:spPr>
          <a:xfrm>
            <a:off x="311715" y="792813"/>
            <a:ext cx="1349193" cy="22514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06EAF197-6BAC-593C-E567-C6ECE36FF4F5}"/>
              </a:ext>
            </a:extLst>
          </p:cNvPr>
          <p:cNvSpPr/>
          <p:nvPr/>
        </p:nvSpPr>
        <p:spPr>
          <a:xfrm>
            <a:off x="986313" y="1172242"/>
            <a:ext cx="5944900" cy="1378913"/>
          </a:xfrm>
          <a:prstGeom prst="cube">
            <a:avLst>
              <a:gd name="adj" fmla="val 640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6C26B82-C6DE-599F-94A2-61331491B4D8}"/>
              </a:ext>
            </a:extLst>
          </p:cNvPr>
          <p:cNvCxnSpPr>
            <a:cxnSpLocks/>
          </p:cNvCxnSpPr>
          <p:nvPr/>
        </p:nvCxnSpPr>
        <p:spPr>
          <a:xfrm>
            <a:off x="6188954" y="1285892"/>
            <a:ext cx="0" cy="12575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426B700-7B5B-2810-B103-3C50A8DF6349}"/>
                  </a:ext>
                </a:extLst>
              </p:cNvPr>
              <p:cNvSpPr txBox="1"/>
              <p:nvPr/>
            </p:nvSpPr>
            <p:spPr>
              <a:xfrm rot="16200000">
                <a:off x="5804162" y="1779691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426B700-7B5B-2810-B103-3C50A8DF6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4162" y="1779691"/>
                <a:ext cx="423962" cy="276999"/>
              </a:xfrm>
              <a:prstGeom prst="rect">
                <a:avLst/>
              </a:prstGeom>
              <a:blipFill>
                <a:blip r:embed="rId2"/>
                <a:stretch>
                  <a:fillRect t="-10145" r="-652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F423BC-2EFD-0073-BF57-4DDD2BB6ED25}"/>
              </a:ext>
            </a:extLst>
          </p:cNvPr>
          <p:cNvCxnSpPr>
            <a:cxnSpLocks/>
          </p:cNvCxnSpPr>
          <p:nvPr/>
        </p:nvCxnSpPr>
        <p:spPr>
          <a:xfrm flipH="1" flipV="1">
            <a:off x="986311" y="355057"/>
            <a:ext cx="2" cy="930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9F531E3-0CBE-06D1-6A29-FAF10DE2C600}"/>
                  </a:ext>
                </a:extLst>
              </p:cNvPr>
              <p:cNvSpPr txBox="1"/>
              <p:nvPr/>
            </p:nvSpPr>
            <p:spPr>
              <a:xfrm>
                <a:off x="676407" y="201168"/>
                <a:ext cx="2015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9F531E3-0CBE-06D1-6A29-FAF10DE2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7" y="201168"/>
                <a:ext cx="201529" cy="307777"/>
              </a:xfrm>
              <a:prstGeom prst="rect">
                <a:avLst/>
              </a:prstGeom>
              <a:blipFill>
                <a:blip r:embed="rId3"/>
                <a:stretch>
                  <a:fillRect l="-33333" r="-30303" b="-2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3717151-0DED-DCE3-8DBC-03F588A68B41}"/>
              </a:ext>
            </a:extLst>
          </p:cNvPr>
          <p:cNvCxnSpPr>
            <a:cxnSpLocks/>
          </p:cNvCxnSpPr>
          <p:nvPr/>
        </p:nvCxnSpPr>
        <p:spPr>
          <a:xfrm>
            <a:off x="6857548" y="2543471"/>
            <a:ext cx="10467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90B8F1A-564E-0518-3649-82493302A77C}"/>
                  </a:ext>
                </a:extLst>
              </p:cNvPr>
              <p:cNvSpPr txBox="1"/>
              <p:nvPr/>
            </p:nvSpPr>
            <p:spPr>
              <a:xfrm>
                <a:off x="7749831" y="2175437"/>
                <a:ext cx="196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90B8F1A-564E-0518-3649-82493302A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31" y="2175437"/>
                <a:ext cx="196913" cy="307777"/>
              </a:xfrm>
              <a:prstGeom prst="rect">
                <a:avLst/>
              </a:prstGeom>
              <a:blipFill>
                <a:blip r:embed="rId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5A3B76C-59C8-75F9-E839-90D9C3079B9A}"/>
              </a:ext>
            </a:extLst>
          </p:cNvPr>
          <p:cNvCxnSpPr>
            <a:cxnSpLocks/>
          </p:cNvCxnSpPr>
          <p:nvPr/>
        </p:nvCxnSpPr>
        <p:spPr>
          <a:xfrm>
            <a:off x="993995" y="3167180"/>
            <a:ext cx="58051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D5EA7E1-4FC1-0917-54C1-C1BFA5B3757D}"/>
              </a:ext>
            </a:extLst>
          </p:cNvPr>
          <p:cNvCxnSpPr>
            <a:cxnSpLocks/>
          </p:cNvCxnSpPr>
          <p:nvPr/>
        </p:nvCxnSpPr>
        <p:spPr>
          <a:xfrm>
            <a:off x="986311" y="2601722"/>
            <a:ext cx="0" cy="5744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272C251-D93F-1BB0-1433-F87EBC41F988}"/>
              </a:ext>
            </a:extLst>
          </p:cNvPr>
          <p:cNvCxnSpPr>
            <a:cxnSpLocks/>
          </p:cNvCxnSpPr>
          <p:nvPr/>
        </p:nvCxnSpPr>
        <p:spPr>
          <a:xfrm>
            <a:off x="6832743" y="2601721"/>
            <a:ext cx="0" cy="5744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FF39DDC-52DE-D473-938D-2ED374A99C8F}"/>
                  </a:ext>
                </a:extLst>
              </p:cNvPr>
              <p:cNvSpPr txBox="1"/>
              <p:nvPr/>
            </p:nvSpPr>
            <p:spPr>
              <a:xfrm>
                <a:off x="3761726" y="2852187"/>
                <a:ext cx="59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FF39DDC-52DE-D473-938D-2ED374A9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6" y="2852187"/>
                <a:ext cx="594715" cy="276999"/>
              </a:xfrm>
              <a:prstGeom prst="rect">
                <a:avLst/>
              </a:prstGeom>
              <a:blipFill>
                <a:blip r:embed="rId5"/>
                <a:stretch>
                  <a:fillRect l="-9184" r="-6122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4B9F385C-780A-E74E-0EB4-674112A461B4}"/>
              </a:ext>
            </a:extLst>
          </p:cNvPr>
          <p:cNvSpPr/>
          <p:nvPr/>
        </p:nvSpPr>
        <p:spPr>
          <a:xfrm>
            <a:off x="3717114" y="1663239"/>
            <a:ext cx="478949" cy="478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080779A-CDD6-EAA9-FFC0-BBAB8906727A}"/>
              </a:ext>
            </a:extLst>
          </p:cNvPr>
          <p:cNvCxnSpPr>
            <a:stCxn id="29" idx="2"/>
            <a:endCxn id="29" idx="6"/>
          </p:cNvCxnSpPr>
          <p:nvPr/>
        </p:nvCxnSpPr>
        <p:spPr>
          <a:xfrm>
            <a:off x="3717114" y="1902714"/>
            <a:ext cx="478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70C48B1-55B8-0766-B3D1-7709C38A429C}"/>
              </a:ext>
            </a:extLst>
          </p:cNvPr>
          <p:cNvCxnSpPr>
            <a:stCxn id="29" idx="6"/>
          </p:cNvCxnSpPr>
          <p:nvPr/>
        </p:nvCxnSpPr>
        <p:spPr>
          <a:xfrm flipV="1">
            <a:off x="4196063" y="1902713"/>
            <a:ext cx="4812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B798035-E135-AADE-37AD-8AEC8688EAC9}"/>
                  </a:ext>
                </a:extLst>
              </p:cNvPr>
              <p:cNvSpPr txBox="1"/>
              <p:nvPr/>
            </p:nvSpPr>
            <p:spPr>
              <a:xfrm>
                <a:off x="4210289" y="1575705"/>
                <a:ext cx="60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0,2 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B798035-E135-AADE-37AD-8AEC8688E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89" y="1575705"/>
                <a:ext cx="600293" cy="276999"/>
              </a:xfrm>
              <a:prstGeom prst="rect">
                <a:avLst/>
              </a:prstGeom>
              <a:blipFill>
                <a:blip r:embed="rId6"/>
                <a:stretch>
                  <a:fillRect l="-9184" r="-714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4CC094E-B316-F6FB-738F-7C5A431C71D8}"/>
                  </a:ext>
                </a:extLst>
              </p:cNvPr>
              <p:cNvSpPr txBox="1"/>
              <p:nvPr/>
            </p:nvSpPr>
            <p:spPr>
              <a:xfrm>
                <a:off x="3739374" y="1441475"/>
                <a:ext cx="19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4CC094E-B316-F6FB-738F-7C5A431C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74" y="1441475"/>
                <a:ext cx="194605" cy="276999"/>
              </a:xfrm>
              <a:prstGeom prst="rect">
                <a:avLst/>
              </a:prstGeom>
              <a:blipFill>
                <a:blip r:embed="rId7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88B3BBA9-7BAD-3A2E-BB3B-9BBB209A9D6D}"/>
                  </a:ext>
                </a:extLst>
              </p:cNvPr>
              <p:cNvSpPr txBox="1"/>
              <p:nvPr/>
            </p:nvSpPr>
            <p:spPr>
              <a:xfrm>
                <a:off x="3854092" y="2160950"/>
                <a:ext cx="204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88B3BBA9-7BAD-3A2E-BB3B-9BBB209A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92" y="2160950"/>
                <a:ext cx="204992" cy="276999"/>
              </a:xfrm>
              <a:prstGeom prst="rect">
                <a:avLst/>
              </a:prstGeom>
              <a:blipFill>
                <a:blip r:embed="rId8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8839533-1BD0-CCC5-5CED-A20FB4930895}"/>
              </a:ext>
            </a:extLst>
          </p:cNvPr>
          <p:cNvCxnSpPr>
            <a:cxnSpLocks/>
          </p:cNvCxnSpPr>
          <p:nvPr/>
        </p:nvCxnSpPr>
        <p:spPr>
          <a:xfrm flipH="1">
            <a:off x="304031" y="1264184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A4638C2-7112-CBDB-80EE-CEA53EF028D3}"/>
              </a:ext>
            </a:extLst>
          </p:cNvPr>
          <p:cNvCxnSpPr>
            <a:cxnSpLocks/>
          </p:cNvCxnSpPr>
          <p:nvPr/>
        </p:nvCxnSpPr>
        <p:spPr>
          <a:xfrm flipH="1">
            <a:off x="296346" y="1451177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895D7E2-0B64-D9AB-494D-3559DF1E53A3}"/>
              </a:ext>
            </a:extLst>
          </p:cNvPr>
          <p:cNvCxnSpPr>
            <a:cxnSpLocks/>
          </p:cNvCxnSpPr>
          <p:nvPr/>
        </p:nvCxnSpPr>
        <p:spPr>
          <a:xfrm flipH="1">
            <a:off x="296345" y="1632205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B7AB4A4-F0DB-952F-05AE-2DAB47175B33}"/>
              </a:ext>
            </a:extLst>
          </p:cNvPr>
          <p:cNvCxnSpPr>
            <a:cxnSpLocks/>
          </p:cNvCxnSpPr>
          <p:nvPr/>
        </p:nvCxnSpPr>
        <p:spPr>
          <a:xfrm flipH="1">
            <a:off x="296345" y="1822630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6BF35E8-6C5A-956E-2155-E7D60CD2DAB1}"/>
              </a:ext>
            </a:extLst>
          </p:cNvPr>
          <p:cNvCxnSpPr/>
          <p:nvPr/>
        </p:nvCxnSpPr>
        <p:spPr>
          <a:xfrm flipV="1">
            <a:off x="1806904" y="1546283"/>
            <a:ext cx="0" cy="418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B7BB17B-6BBB-20DC-7F71-DFBE4601BB38}"/>
              </a:ext>
            </a:extLst>
          </p:cNvPr>
          <p:cNvCxnSpPr>
            <a:cxnSpLocks/>
          </p:cNvCxnSpPr>
          <p:nvPr/>
        </p:nvCxnSpPr>
        <p:spPr>
          <a:xfrm>
            <a:off x="1814588" y="1963848"/>
            <a:ext cx="441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B1E5A3D3-1681-0D5A-1D89-BE1A4E1D6E5D}"/>
                  </a:ext>
                </a:extLst>
              </p:cNvPr>
              <p:cNvSpPr txBox="1"/>
              <p:nvPr/>
            </p:nvSpPr>
            <p:spPr>
              <a:xfrm>
                <a:off x="1494644" y="1407970"/>
                <a:ext cx="28642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B1E5A3D3-1681-0D5A-1D89-BE1A4E1D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44" y="1407970"/>
                <a:ext cx="286424" cy="298928"/>
              </a:xfrm>
              <a:prstGeom prst="rect">
                <a:avLst/>
              </a:prstGeom>
              <a:blipFill>
                <a:blip r:embed="rId9"/>
                <a:stretch>
                  <a:fillRect l="-12766" r="-8511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769A92AC-2EE5-E092-D6DB-897C59EABE44}"/>
                  </a:ext>
                </a:extLst>
              </p:cNvPr>
              <p:cNvSpPr txBox="1"/>
              <p:nvPr/>
            </p:nvSpPr>
            <p:spPr>
              <a:xfrm>
                <a:off x="2061252" y="1956164"/>
                <a:ext cx="278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769A92AC-2EE5-E092-D6DB-897C59EAB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52" y="1956164"/>
                <a:ext cx="278794" cy="276999"/>
              </a:xfrm>
              <a:prstGeom prst="rect">
                <a:avLst/>
              </a:prstGeom>
              <a:blipFill>
                <a:blip r:embed="rId10"/>
                <a:stretch>
                  <a:fillRect l="-13043" r="-4348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8758CB0-F84B-0D1A-A4D5-C7CAB036CA82}"/>
              </a:ext>
            </a:extLst>
          </p:cNvPr>
          <p:cNvCxnSpPr>
            <a:cxnSpLocks/>
          </p:cNvCxnSpPr>
          <p:nvPr/>
        </p:nvCxnSpPr>
        <p:spPr>
          <a:xfrm flipV="1">
            <a:off x="6847923" y="699340"/>
            <a:ext cx="0" cy="5280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F26BA76D-913F-FBF1-FC4D-E46F4AB33C6D}"/>
              </a:ext>
            </a:extLst>
          </p:cNvPr>
          <p:cNvCxnSpPr>
            <a:cxnSpLocks/>
          </p:cNvCxnSpPr>
          <p:nvPr/>
        </p:nvCxnSpPr>
        <p:spPr>
          <a:xfrm flipV="1">
            <a:off x="6933661" y="610159"/>
            <a:ext cx="0" cy="5280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76BB19F3-6AE3-1488-EE11-D8051BC57DFC}"/>
              </a:ext>
            </a:extLst>
          </p:cNvPr>
          <p:cNvCxnSpPr/>
          <p:nvPr/>
        </p:nvCxnSpPr>
        <p:spPr>
          <a:xfrm flipV="1">
            <a:off x="6847923" y="720363"/>
            <a:ext cx="85738" cy="81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9B3093A-7661-F141-821F-8C123000F82F}"/>
              </a:ext>
            </a:extLst>
          </p:cNvPr>
          <p:cNvCxnSpPr>
            <a:cxnSpLocks/>
          </p:cNvCxnSpPr>
          <p:nvPr/>
        </p:nvCxnSpPr>
        <p:spPr>
          <a:xfrm flipV="1">
            <a:off x="6697283" y="808135"/>
            <a:ext cx="135460" cy="1337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8F98843E-CD33-1E49-84FE-55EA65FFDBF0}"/>
              </a:ext>
            </a:extLst>
          </p:cNvPr>
          <p:cNvCxnSpPr>
            <a:cxnSpLocks/>
          </p:cNvCxnSpPr>
          <p:nvPr/>
        </p:nvCxnSpPr>
        <p:spPr>
          <a:xfrm flipH="1">
            <a:off x="6951668" y="586659"/>
            <a:ext cx="135460" cy="1337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F6EDC6D3-EEB5-EDD2-288E-D05C25A21D5E}"/>
                  </a:ext>
                </a:extLst>
              </p:cNvPr>
              <p:cNvSpPr txBox="1"/>
              <p:nvPr/>
            </p:nvSpPr>
            <p:spPr>
              <a:xfrm>
                <a:off x="6462405" y="249763"/>
                <a:ext cx="856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0,001 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F6EDC6D3-EEB5-EDD2-288E-D05C25A2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05" y="249763"/>
                <a:ext cx="856773" cy="276999"/>
              </a:xfrm>
              <a:prstGeom prst="rect">
                <a:avLst/>
              </a:prstGeom>
              <a:blipFill>
                <a:blip r:embed="rId11"/>
                <a:stretch>
                  <a:fillRect l="-5674" r="-425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13BF1394-ACBA-2A12-F5AE-9BAEA0E512A6}"/>
              </a:ext>
            </a:extLst>
          </p:cNvPr>
          <p:cNvCxnSpPr>
            <a:cxnSpLocks/>
          </p:cNvCxnSpPr>
          <p:nvPr/>
        </p:nvCxnSpPr>
        <p:spPr>
          <a:xfrm>
            <a:off x="6890791" y="1281555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FD18163-E4A0-B994-F3A4-0A495B26F855}"/>
              </a:ext>
            </a:extLst>
          </p:cNvPr>
          <p:cNvCxnSpPr>
            <a:cxnSpLocks/>
          </p:cNvCxnSpPr>
          <p:nvPr/>
        </p:nvCxnSpPr>
        <p:spPr>
          <a:xfrm>
            <a:off x="6890791" y="2437949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80C08A1-E5F0-71B2-011C-5E048453F27B}"/>
              </a:ext>
            </a:extLst>
          </p:cNvPr>
          <p:cNvCxnSpPr>
            <a:cxnSpLocks/>
          </p:cNvCxnSpPr>
          <p:nvPr/>
        </p:nvCxnSpPr>
        <p:spPr>
          <a:xfrm>
            <a:off x="6890791" y="2206671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1B9F367-1843-F568-38AA-3FBC9057DC21}"/>
              </a:ext>
            </a:extLst>
          </p:cNvPr>
          <p:cNvCxnSpPr>
            <a:cxnSpLocks/>
          </p:cNvCxnSpPr>
          <p:nvPr/>
        </p:nvCxnSpPr>
        <p:spPr>
          <a:xfrm>
            <a:off x="6890790" y="1975392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EDDA2DA5-6534-3C5A-B1CC-803C9AE88636}"/>
              </a:ext>
            </a:extLst>
          </p:cNvPr>
          <p:cNvCxnSpPr>
            <a:cxnSpLocks/>
          </p:cNvCxnSpPr>
          <p:nvPr/>
        </p:nvCxnSpPr>
        <p:spPr>
          <a:xfrm>
            <a:off x="6879567" y="1744113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A2F5D80-D348-8C72-7B5D-E1965600A317}"/>
              </a:ext>
            </a:extLst>
          </p:cNvPr>
          <p:cNvCxnSpPr>
            <a:cxnSpLocks/>
          </p:cNvCxnSpPr>
          <p:nvPr/>
        </p:nvCxnSpPr>
        <p:spPr>
          <a:xfrm>
            <a:off x="6872834" y="1512834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C676AA4B-5054-2455-06A8-693243A59D02}"/>
                  </a:ext>
                </a:extLst>
              </p:cNvPr>
              <p:cNvSpPr txBox="1"/>
              <p:nvPr/>
            </p:nvSpPr>
            <p:spPr>
              <a:xfrm rot="5400000">
                <a:off x="6774056" y="1307261"/>
                <a:ext cx="1717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C676AA4B-5054-2455-06A8-693243A59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74056" y="1307261"/>
                <a:ext cx="1717971" cy="276999"/>
              </a:xfrm>
              <a:prstGeom prst="rect">
                <a:avLst/>
              </a:prstGeom>
              <a:blipFill>
                <a:blip r:embed="rId12"/>
                <a:stretch>
                  <a:fillRect l="-17391" t="-2482" b="-28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ipse 88">
            <a:extLst>
              <a:ext uri="{FF2B5EF4-FFF2-40B4-BE49-F238E27FC236}">
                <a16:creationId xmlns:a16="http://schemas.microsoft.com/office/drawing/2014/main" id="{6D9F657D-6CEA-F46D-6174-2D29138A61B6}"/>
              </a:ext>
            </a:extLst>
          </p:cNvPr>
          <p:cNvSpPr/>
          <p:nvPr/>
        </p:nvSpPr>
        <p:spPr>
          <a:xfrm>
            <a:off x="938793" y="2507028"/>
            <a:ext cx="88253" cy="882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ADFE9E63-8336-0E3B-32F3-1089426077E5}"/>
              </a:ext>
            </a:extLst>
          </p:cNvPr>
          <p:cNvCxnSpPr>
            <a:cxnSpLocks/>
          </p:cNvCxnSpPr>
          <p:nvPr/>
        </p:nvCxnSpPr>
        <p:spPr>
          <a:xfrm>
            <a:off x="993995" y="720363"/>
            <a:ext cx="295705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ED5EFDD0-E283-A0D2-D429-1E3F50D0E736}"/>
              </a:ext>
            </a:extLst>
          </p:cNvPr>
          <p:cNvCxnSpPr>
            <a:cxnSpLocks/>
          </p:cNvCxnSpPr>
          <p:nvPr/>
        </p:nvCxnSpPr>
        <p:spPr>
          <a:xfrm>
            <a:off x="3951046" y="761051"/>
            <a:ext cx="0" cy="11443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2FE7C523-1787-8927-F7B6-3A7CC4648E8F}"/>
                  </a:ext>
                </a:extLst>
              </p:cNvPr>
              <p:cNvSpPr txBox="1"/>
              <p:nvPr/>
            </p:nvSpPr>
            <p:spPr>
              <a:xfrm>
                <a:off x="2190244" y="434087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,75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2FE7C523-1787-8927-F7B6-3A7CC464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44" y="434087"/>
                <a:ext cx="722955" cy="276999"/>
              </a:xfrm>
              <a:prstGeom prst="rect">
                <a:avLst/>
              </a:prstGeom>
              <a:blipFill>
                <a:blip r:embed="rId13"/>
                <a:stretch>
                  <a:fillRect l="-7563" r="-504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6362F30-D440-D487-A531-4639119C9947}"/>
              </a:ext>
            </a:extLst>
          </p:cNvPr>
          <p:cNvCxnSpPr>
            <a:cxnSpLocks/>
          </p:cNvCxnSpPr>
          <p:nvPr/>
        </p:nvCxnSpPr>
        <p:spPr>
          <a:xfrm>
            <a:off x="4665270" y="1906553"/>
            <a:ext cx="0" cy="64460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B78AD3D9-2ECD-0B9C-AE66-6DD3B5741C98}"/>
                  </a:ext>
                </a:extLst>
              </p:cNvPr>
              <p:cNvSpPr txBox="1"/>
              <p:nvPr/>
            </p:nvSpPr>
            <p:spPr>
              <a:xfrm>
                <a:off x="4724662" y="2078568"/>
                <a:ext cx="59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B78AD3D9-2ECD-0B9C-AE66-6DD3B574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62" y="2078568"/>
                <a:ext cx="594715" cy="276999"/>
              </a:xfrm>
              <a:prstGeom prst="rect">
                <a:avLst/>
              </a:prstGeom>
              <a:blipFill>
                <a:blip r:embed="rId14"/>
                <a:stretch>
                  <a:fillRect l="-9184" r="-6122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aixaDeTexto 98">
            <a:extLst>
              <a:ext uri="{FF2B5EF4-FFF2-40B4-BE49-F238E27FC236}">
                <a16:creationId xmlns:a16="http://schemas.microsoft.com/office/drawing/2014/main" id="{DFB8EFBE-C29B-5812-6921-279575DB97F8}"/>
              </a:ext>
            </a:extLst>
          </p:cNvPr>
          <p:cNvSpPr txBox="1"/>
          <p:nvPr/>
        </p:nvSpPr>
        <p:spPr>
          <a:xfrm>
            <a:off x="8143232" y="256052"/>
            <a:ext cx="39012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+mj-lt"/>
              </a:rPr>
              <a:t>Isotropic</a:t>
            </a:r>
            <a:r>
              <a:rPr lang="pt-BR" b="1" dirty="0">
                <a:latin typeface="+mj-lt"/>
              </a:rPr>
              <a:t> linear quadrilateral </a:t>
            </a:r>
            <a:r>
              <a:rPr lang="pt-BR" b="1" dirty="0" err="1">
                <a:latin typeface="+mj-lt"/>
              </a:rPr>
              <a:t>elements</a:t>
            </a:r>
            <a:endParaRPr lang="pt-BR" b="1" dirty="0">
              <a:latin typeface="+mj-lt"/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21A516F6-8C40-1D1D-9203-ADEFABEA62D5}"/>
              </a:ext>
            </a:extLst>
          </p:cNvPr>
          <p:cNvSpPr/>
          <p:nvPr/>
        </p:nvSpPr>
        <p:spPr>
          <a:xfrm>
            <a:off x="8143230" y="626168"/>
            <a:ext cx="3901288" cy="109656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D13AE467-F8FC-FA69-38EC-08C99B0CABA7}"/>
                  </a:ext>
                </a:extLst>
              </p:cNvPr>
              <p:cNvSpPr txBox="1"/>
              <p:nvPr/>
            </p:nvSpPr>
            <p:spPr>
              <a:xfrm>
                <a:off x="8459311" y="1038405"/>
                <a:ext cx="1610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=210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D13AE467-F8FC-FA69-38EC-08C99B0C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311" y="1038405"/>
                <a:ext cx="1610441" cy="276999"/>
              </a:xfrm>
              <a:prstGeom prst="rect">
                <a:avLst/>
              </a:prstGeom>
              <a:blipFill>
                <a:blip r:embed="rId15"/>
                <a:stretch>
                  <a:fillRect l="-8333" t="-21739" r="-1515" b="-41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456F8184-1E94-A258-2A23-9F977A332E79}"/>
                  </a:ext>
                </a:extLst>
              </p:cNvPr>
              <p:cNvSpPr txBox="1"/>
              <p:nvPr/>
            </p:nvSpPr>
            <p:spPr>
              <a:xfrm>
                <a:off x="8459311" y="1352274"/>
                <a:ext cx="101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456F8184-1E94-A258-2A23-9F977A33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311" y="1352274"/>
                <a:ext cx="1018227" cy="276999"/>
              </a:xfrm>
              <a:prstGeom prst="rect">
                <a:avLst/>
              </a:prstGeom>
              <a:blipFill>
                <a:blip r:embed="rId16"/>
                <a:stretch>
                  <a:fillRect l="-13174" t="-22222" r="-7186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5149D07-7622-7EF4-3904-C9E10C7A9E21}"/>
                  </a:ext>
                </a:extLst>
              </p:cNvPr>
              <p:cNvSpPr txBox="1"/>
              <p:nvPr/>
            </p:nvSpPr>
            <p:spPr>
              <a:xfrm>
                <a:off x="8459311" y="716873"/>
                <a:ext cx="3044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Global Edge </a:t>
                </a:r>
                <a:r>
                  <a:rPr lang="pt-BR" dirty="0" err="1"/>
                  <a:t>Length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5149D07-7622-7EF4-3904-C9E10C7A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311" y="716873"/>
                <a:ext cx="3044616" cy="276999"/>
              </a:xfrm>
              <a:prstGeom prst="rect">
                <a:avLst/>
              </a:prstGeom>
              <a:blipFill>
                <a:blip r:embed="rId17"/>
                <a:stretch>
                  <a:fillRect l="-4409" t="-26667" r="-1403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0B450A92-F990-DD92-2F05-562C729FA3A1}"/>
              </a:ext>
            </a:extLst>
          </p:cNvPr>
          <p:cNvCxnSpPr>
            <a:cxnSpLocks/>
            <a:stCxn id="118" idx="7"/>
            <a:endCxn id="115" idx="4"/>
          </p:cNvCxnSpPr>
          <p:nvPr/>
        </p:nvCxnSpPr>
        <p:spPr>
          <a:xfrm flipH="1">
            <a:off x="9385689" y="2411287"/>
            <a:ext cx="329468" cy="83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3B8D6D62-BFF3-C7A6-FC89-80AC0C3ABC22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H="1">
            <a:off x="9629095" y="2190927"/>
            <a:ext cx="1820186" cy="256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C442FBCF-6709-C07A-D8C8-32F837C44BD9}"/>
              </a:ext>
            </a:extLst>
          </p:cNvPr>
          <p:cNvCxnSpPr>
            <a:stCxn id="116" idx="4"/>
            <a:endCxn id="117" idx="7"/>
          </p:cNvCxnSpPr>
          <p:nvPr/>
        </p:nvCxnSpPr>
        <p:spPr>
          <a:xfrm flipV="1">
            <a:off x="10679446" y="2155279"/>
            <a:ext cx="755069" cy="1097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9EC53201-199E-C6E0-D1B2-F191A4414501}"/>
              </a:ext>
            </a:extLst>
          </p:cNvPr>
          <p:cNvCxnSpPr>
            <a:cxnSpLocks/>
            <a:stCxn id="115" idx="2"/>
            <a:endCxn id="116" idx="6"/>
          </p:cNvCxnSpPr>
          <p:nvPr/>
        </p:nvCxnSpPr>
        <p:spPr>
          <a:xfrm>
            <a:off x="9335275" y="3197126"/>
            <a:ext cx="1394585" cy="4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426CD11C-9F03-A480-649F-07813D80A5CC}"/>
              </a:ext>
            </a:extLst>
          </p:cNvPr>
          <p:cNvSpPr/>
          <p:nvPr/>
        </p:nvSpPr>
        <p:spPr>
          <a:xfrm>
            <a:off x="9335275" y="3146712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C2124BDA-7469-D179-74E1-3042D882620E}"/>
              </a:ext>
            </a:extLst>
          </p:cNvPr>
          <p:cNvSpPr/>
          <p:nvPr/>
        </p:nvSpPr>
        <p:spPr>
          <a:xfrm>
            <a:off x="10629032" y="3151462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7FF33EB-7351-C095-5942-EF0833F8399C}"/>
              </a:ext>
            </a:extLst>
          </p:cNvPr>
          <p:cNvSpPr/>
          <p:nvPr/>
        </p:nvSpPr>
        <p:spPr>
          <a:xfrm>
            <a:off x="11348453" y="2140513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DC40C0D3-D2F6-A550-6060-1D72412DDE9B}"/>
              </a:ext>
            </a:extLst>
          </p:cNvPr>
          <p:cNvSpPr/>
          <p:nvPr/>
        </p:nvSpPr>
        <p:spPr>
          <a:xfrm>
            <a:off x="9629095" y="2396521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810A7A99-418B-3CFE-C38E-504FB20B301C}"/>
                  </a:ext>
                </a:extLst>
              </p:cNvPr>
              <p:cNvSpPr txBox="1"/>
              <p:nvPr/>
            </p:nvSpPr>
            <p:spPr>
              <a:xfrm>
                <a:off x="9086504" y="3282545"/>
                <a:ext cx="598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810A7A99-418B-3CFE-C38E-504FB20B3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504" y="3282545"/>
                <a:ext cx="598369" cy="215444"/>
              </a:xfrm>
              <a:prstGeom prst="rect">
                <a:avLst/>
              </a:prstGeom>
              <a:blipFill>
                <a:blip r:embed="rId18"/>
                <a:stretch>
                  <a:fillRect l="-11224" r="-10204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E7A7D8D8-AEFB-317B-6763-4ACD2DA32BF6}"/>
                  </a:ext>
                </a:extLst>
              </p:cNvPr>
              <p:cNvSpPr txBox="1"/>
              <p:nvPr/>
            </p:nvSpPr>
            <p:spPr>
              <a:xfrm>
                <a:off x="10380261" y="3287295"/>
                <a:ext cx="606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E7A7D8D8-AEFB-317B-6763-4ACD2DA32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261" y="3287295"/>
                <a:ext cx="606705" cy="215444"/>
              </a:xfrm>
              <a:prstGeom prst="rect">
                <a:avLst/>
              </a:prstGeom>
              <a:blipFill>
                <a:blip r:embed="rId19"/>
                <a:stretch>
                  <a:fillRect l="-11111" r="-10101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6EE1C044-841B-0A8B-4BC2-ACD4D3DE6580}"/>
                  </a:ext>
                </a:extLst>
              </p:cNvPr>
              <p:cNvSpPr txBox="1"/>
              <p:nvPr/>
            </p:nvSpPr>
            <p:spPr>
              <a:xfrm>
                <a:off x="11099682" y="1882360"/>
                <a:ext cx="606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6EE1C044-841B-0A8B-4BC2-ACD4D3DE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682" y="1882360"/>
                <a:ext cx="606705" cy="215444"/>
              </a:xfrm>
              <a:prstGeom prst="rect">
                <a:avLst/>
              </a:prstGeom>
              <a:blipFill>
                <a:blip r:embed="rId20"/>
                <a:stretch>
                  <a:fillRect l="-11111" r="-10101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8C43186A-C3F7-435E-B3A1-24CCB3C337BE}"/>
                  </a:ext>
                </a:extLst>
              </p:cNvPr>
              <p:cNvSpPr txBox="1"/>
              <p:nvPr/>
            </p:nvSpPr>
            <p:spPr>
              <a:xfrm>
                <a:off x="9380324" y="2111017"/>
                <a:ext cx="59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8C43186A-C3F7-435E-B3A1-24CCB3C3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324" y="2111017"/>
                <a:ext cx="599010" cy="215444"/>
              </a:xfrm>
              <a:prstGeom prst="rect">
                <a:avLst/>
              </a:prstGeom>
              <a:blipFill>
                <a:blip r:embed="rId21"/>
                <a:stretch>
                  <a:fillRect l="-11224" r="-10204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tângulo 126">
            <a:extLst>
              <a:ext uri="{FF2B5EF4-FFF2-40B4-BE49-F238E27FC236}">
                <a16:creationId xmlns:a16="http://schemas.microsoft.com/office/drawing/2014/main" id="{C6EAF768-28E0-DC96-1ED7-623E2CC8536B}"/>
              </a:ext>
            </a:extLst>
          </p:cNvPr>
          <p:cNvSpPr/>
          <p:nvPr/>
        </p:nvSpPr>
        <p:spPr>
          <a:xfrm>
            <a:off x="311715" y="3861925"/>
            <a:ext cx="11036737" cy="27848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7B6802CD-55DF-ABE8-DD93-9735200FDB70}"/>
              </a:ext>
            </a:extLst>
          </p:cNvPr>
          <p:cNvSpPr txBox="1"/>
          <p:nvPr/>
        </p:nvSpPr>
        <p:spPr>
          <a:xfrm>
            <a:off x="2466145" y="614511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Mesh</a:t>
            </a:r>
            <a:endParaRPr lang="pt-BR" b="1" dirty="0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7597932-2B9D-2645-8790-E2391B22F08C}"/>
              </a:ext>
            </a:extLst>
          </p:cNvPr>
          <p:cNvSpPr txBox="1"/>
          <p:nvPr/>
        </p:nvSpPr>
        <p:spPr>
          <a:xfrm>
            <a:off x="6515009" y="6138941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Von </a:t>
            </a:r>
            <a:r>
              <a:rPr lang="pt-BR" b="1" dirty="0" err="1"/>
              <a:t>Mises</a:t>
            </a:r>
            <a:r>
              <a:rPr lang="pt-BR" b="1" dirty="0"/>
              <a:t> Stress </a:t>
            </a:r>
            <a:r>
              <a:rPr lang="pt-BR" b="1" dirty="0" err="1"/>
              <a:t>Result</a:t>
            </a:r>
            <a:endParaRPr lang="pt-BR" b="1" dirty="0"/>
          </a:p>
        </p:txBody>
      </p:sp>
      <p:pic>
        <p:nvPicPr>
          <p:cNvPr id="133" name="Imagem 132">
            <a:extLst>
              <a:ext uri="{FF2B5EF4-FFF2-40B4-BE49-F238E27FC236}">
                <a16:creationId xmlns:a16="http://schemas.microsoft.com/office/drawing/2014/main" id="{13D374EC-369A-10CA-CA29-AEE4FDD03D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0741" y="3928702"/>
            <a:ext cx="1538701" cy="5922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DADCA5B-A907-8097-BF27-02620B1C4114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4946" t="12308"/>
          <a:stretch/>
        </p:blipFill>
        <p:spPr>
          <a:xfrm>
            <a:off x="510008" y="4566938"/>
            <a:ext cx="4679932" cy="150982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FEBC3707-1D09-9A24-E21B-8A2894717C4C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 l="3439" t="6987" b="381"/>
          <a:stretch/>
        </p:blipFill>
        <p:spPr>
          <a:xfrm>
            <a:off x="5433277" y="4520329"/>
            <a:ext cx="5111351" cy="1745170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B2DB840E-5E69-73AA-B2CF-7D0E4BE4172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60857" y="4002481"/>
            <a:ext cx="538825" cy="25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67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Cassio Murakami</cp:lastModifiedBy>
  <cp:revision>7</cp:revision>
  <dcterms:created xsi:type="dcterms:W3CDTF">2024-11-13T18:43:19Z</dcterms:created>
  <dcterms:modified xsi:type="dcterms:W3CDTF">2024-11-14T14:39:27Z</dcterms:modified>
</cp:coreProperties>
</file>