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26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1" r:id="rId22"/>
    <p:sldId id="269" r:id="rId23"/>
    <p:sldId id="271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semelhante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3" y="2603500"/>
            <a:ext cx="7375827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1,2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3544</TotalTime>
  <Words>1821</Words>
  <Application>Microsoft Macintosh PowerPoint</Application>
  <PresentationFormat>Widescreen</PresentationFormat>
  <Paragraphs>185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256</cp:revision>
  <dcterms:created xsi:type="dcterms:W3CDTF">2016-06-15T11:12:43Z</dcterms:created>
  <dcterms:modified xsi:type="dcterms:W3CDTF">2016-11-19T06:08:59Z</dcterms:modified>
</cp:coreProperties>
</file>