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40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6" r:id="rId22"/>
    <p:sldId id="297" r:id="rId23"/>
    <p:sldId id="293" r:id="rId24"/>
    <p:sldId id="292" r:id="rId25"/>
    <p:sldId id="294" r:id="rId26"/>
    <p:sldId id="295" r:id="rId27"/>
    <p:sldId id="291" r:id="rId28"/>
    <p:sldId id="300" r:id="rId29"/>
    <p:sldId id="301" r:id="rId30"/>
    <p:sldId id="302" r:id="rId31"/>
    <p:sldId id="303" r:id="rId32"/>
    <p:sldId id="304" r:id="rId33"/>
    <p:sldId id="305" r:id="rId34"/>
    <p:sldId id="298" r:id="rId35"/>
    <p:sldId id="299" r:id="rId36"/>
    <p:sldId id="269" r:id="rId37"/>
    <p:sldId id="271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/>
    <p:restoredTop sz="94626"/>
  </p:normalViewPr>
  <p:slideViewPr>
    <p:cSldViewPr snapToGrid="0" snapToObjects="1">
      <p:cViewPr varScale="1">
        <p:scale>
          <a:sx n="60" d="100"/>
          <a:sy n="60" d="100"/>
        </p:scale>
        <p:origin x="19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6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83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95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43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7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2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06" y="2603500"/>
            <a:ext cx="6891501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435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750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516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88" y="2921526"/>
            <a:ext cx="2794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Booleano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Booleano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 Real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 Real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áficos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mínimo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máximo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AGA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Conclus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Trabalhos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Futuros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álise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detalhada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interpretação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matemática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baseline="-25000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c/genes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trás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AGA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-lo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Testar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AGA junto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verificar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/contras/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limitações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código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AG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comportar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operadores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6051</TotalTime>
  <Words>2103</Words>
  <Application>Microsoft Macintosh PowerPoint</Application>
  <PresentationFormat>Widescreen</PresentationFormat>
  <Paragraphs>281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Análises e Resultados</vt:lpstr>
      <vt:lpstr>Análises e Resultados – OneMax Booleano</vt:lpstr>
      <vt:lpstr>Análises e Resultados – OneMax Booleano</vt:lpstr>
      <vt:lpstr>Análises e Resultados – OneMax Real</vt:lpstr>
      <vt:lpstr>Análises e Resultados – OneMax Real</vt:lpstr>
      <vt:lpstr>Análises e Resultados – Caixeiro Viajante</vt:lpstr>
      <vt:lpstr>Análises e Resultados – Caixeiro Viajante</vt:lpstr>
      <vt:lpstr>Conclus ões</vt:lpstr>
      <vt:lpstr>Trabalhos Futuros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277</cp:revision>
  <dcterms:created xsi:type="dcterms:W3CDTF">2016-06-15T11:12:43Z</dcterms:created>
  <dcterms:modified xsi:type="dcterms:W3CDTF">2016-11-21T02:47:05Z</dcterms:modified>
</cp:coreProperties>
</file>