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32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6" r:id="rId22"/>
    <p:sldId id="297" r:id="rId23"/>
    <p:sldId id="293" r:id="rId24"/>
    <p:sldId id="292" r:id="rId25"/>
    <p:sldId id="294" r:id="rId26"/>
    <p:sldId id="295" r:id="rId27"/>
    <p:sldId id="291" r:id="rId28"/>
    <p:sldId id="269" r:id="rId29"/>
    <p:sldId id="271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22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2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7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06" y="2603500"/>
            <a:ext cx="6891501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4358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75020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874" y="2603500"/>
            <a:ext cx="6558564" cy="3416300"/>
          </a:xfrm>
        </p:spPr>
      </p:pic>
    </p:spTree>
    <p:extLst>
      <p:ext uri="{BB962C8B-B14F-4D97-AF65-F5344CB8AC3E}">
        <p14:creationId xmlns:p14="http://schemas.microsoft.com/office/powerpoint/2010/main" val="110634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3066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24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193677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Exemplos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70" y="2603500"/>
            <a:ext cx="6613372" cy="3416300"/>
          </a:xfrm>
        </p:spPr>
      </p:pic>
    </p:spTree>
    <p:extLst>
      <p:ext uri="{BB962C8B-B14F-4D97-AF65-F5344CB8AC3E}">
        <p14:creationId xmlns:p14="http://schemas.microsoft.com/office/powerpoint/2010/main" val="5165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[1,2]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5986</TotalTime>
  <Words>1862</Words>
  <Application>Microsoft Macintosh PowerPoint</Application>
  <PresentationFormat>Widescreen</PresentationFormat>
  <Paragraphs>203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Otimizações – AGA (Exemplos)</vt:lpstr>
      <vt:lpstr>Análises e Resultados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269</cp:revision>
  <dcterms:created xsi:type="dcterms:W3CDTF">2016-06-15T11:12:43Z</dcterms:created>
  <dcterms:modified xsi:type="dcterms:W3CDTF">2016-11-21T01:41:23Z</dcterms:modified>
</cp:coreProperties>
</file>