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32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269" r:id="rId29"/>
    <p:sldId id="271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6" y="2603500"/>
            <a:ext cx="6891501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5981</TotalTime>
  <Words>1869</Words>
  <Application>Microsoft Macintosh PowerPoint</Application>
  <PresentationFormat>Widescreen</PresentationFormat>
  <Paragraphs>203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266</cp:revision>
  <dcterms:created xsi:type="dcterms:W3CDTF">2016-06-15T11:12:43Z</dcterms:created>
  <dcterms:modified xsi:type="dcterms:W3CDTF">2016-11-21T01:36:51Z</dcterms:modified>
</cp:coreProperties>
</file>