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15"/>
  </p:notesMasterIdLst>
  <p:sldIdLst>
    <p:sldId id="256" r:id="rId2"/>
    <p:sldId id="270" r:id="rId3"/>
    <p:sldId id="273" r:id="rId4"/>
    <p:sldId id="25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bitko.com/tutorials/genetic-algorithms/recommendations.php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Sobreviv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ência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êm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(re)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aparece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primeiro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próxima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(100 bits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ficar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1)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[6]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áveis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aproximar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1.0)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(Dado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descobrir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caminho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ápido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passa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retorna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vez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percorrer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4102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J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Smith.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Evolutionary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Computing”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olume 53.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Springer-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Verlag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[2] 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Smit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“Parameter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tuning for configuring and analyzing evolutionary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Swarm and Evolutionary Computation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1(1):19–31, 2011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[4]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Obitko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genetic algorithms 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XIII. Recommendations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http://www.obitko.com/tutorials/genetic-algorithms/recommendations.php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Online;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acessado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17 de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novembro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2016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].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[5]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DeJong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analysis of the behavior of a class of genetic adaptive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systems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Ph.D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Thesis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University of Michigan, 1975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[6]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Giguere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and D. E. Goldberg. “Population sizing for optimum sampling with genetic algorithms: A case study of the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problem”.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Genetic Programming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98:496–503, 1998.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D. L. Applegate, R. E. Bixby, V.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Chvatal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W. J. Cook.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Traveling Salesman Problem: a computational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study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Princeton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University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2011. 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ciclo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iterações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um AE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8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ípio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“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tentativa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-e-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[1]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natural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ções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exploradas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formam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Framework</a:t>
            </a:r>
            <a:r>
              <a:rPr lang="en-US" sz="3200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[2]</a:t>
            </a:r>
            <a:endParaRPr lang="en-US" sz="1100" b="1" baseline="30000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4" y="2634121"/>
            <a:ext cx="8634256" cy="3912983"/>
          </a:xfrm>
        </p:spPr>
      </p:pic>
    </p:spTree>
    <p:extLst>
      <p:ext uri="{BB962C8B-B14F-4D97-AF65-F5344CB8AC3E}">
        <p14:creationId xmlns:p14="http://schemas.microsoft.com/office/powerpoint/2010/main" val="4995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Gen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ético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(AG)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76072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parte: gene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estarão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dispostos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pareados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apenas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dentre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sobrevivem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Sele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/ Crossover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acordo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fitness)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cruzados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Material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0.9;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comum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0.6 a 0.95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r>
              <a:rPr lang="en-US" baseline="30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trazer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respostas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ntos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12792"/>
            <a:ext cx="9645650" cy="25977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Muta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ção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aleatoriamente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(com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1) </a:t>
            </a:r>
            <a:r>
              <a:rPr lang="mr-IN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equivalente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cara-ou-coroa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k-1)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no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[0, 1))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real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levado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independente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adequada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0.001 a 0.5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endParaRPr lang="en-US" b="1" baseline="30000" dirty="0" smtClean="0">
              <a:solidFill>
                <a:srgbClr val="0432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1862</TotalTime>
  <Words>828</Words>
  <Application>Microsoft Macintosh PowerPoint</Application>
  <PresentationFormat>Widescreen</PresentationFormat>
  <Paragraphs>92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Century Gothic</vt:lpstr>
      <vt:lpstr>Helvetica</vt:lpstr>
      <vt:lpstr>Helvetica Neue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Terminologia</vt:lpstr>
      <vt:lpstr>Algoritmo Evolutivo (AE)</vt:lpstr>
      <vt:lpstr>Algoritmo Evolutivo (AE) – Framework[2]</vt:lpstr>
      <vt:lpstr>Algoritmo Genético (AG)</vt:lpstr>
      <vt:lpstr>AG – Seleção / Crossover</vt:lpstr>
      <vt:lpstr>AG – Crossover de dois pontos</vt:lpstr>
      <vt:lpstr>AG – Mutação</vt:lpstr>
      <vt:lpstr>AG – Sobrevivência</vt:lpstr>
      <vt:lpstr>Problemas escolhidos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230</cp:revision>
  <dcterms:created xsi:type="dcterms:W3CDTF">2016-06-15T11:12:43Z</dcterms:created>
  <dcterms:modified xsi:type="dcterms:W3CDTF">2016-11-18T00:53:25Z</dcterms:modified>
</cp:coreProperties>
</file>