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34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298" r:id="rId29"/>
    <p:sldId id="299" r:id="rId30"/>
    <p:sldId id="269" r:id="rId31"/>
    <p:sldId id="27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26"/>
  </p:normalViewPr>
  <p:slideViewPr>
    <p:cSldViewPr snapToGrid="0" snapToObjects="1">
      <p:cViewPr varScale="1">
        <p:scale>
          <a:sx n="60" d="100"/>
          <a:sy n="60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6" y="2603500"/>
            <a:ext cx="6891501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Conclus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Trabalhos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Futuros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álise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detalhada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interpretação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matemática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c/genes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trás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AGA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-lo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AGA junto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verificar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/contras/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limitações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código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AG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comportar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operadores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6043</TotalTime>
  <Words>1924</Words>
  <Application>Microsoft Macintosh PowerPoint</Application>
  <PresentationFormat>Widescreen</PresentationFormat>
  <Paragraphs>215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Conclus ões</vt:lpstr>
      <vt:lpstr>Trabalhos Futuros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274</cp:revision>
  <dcterms:created xsi:type="dcterms:W3CDTF">2016-06-15T11:12:43Z</dcterms:created>
  <dcterms:modified xsi:type="dcterms:W3CDTF">2016-11-21T02:38:48Z</dcterms:modified>
</cp:coreProperties>
</file>