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17"/>
  </p:notesMasterIdLst>
  <p:sldIdLst>
    <p:sldId id="256" r:id="rId2"/>
    <p:sldId id="270" r:id="rId3"/>
    <p:sldId id="273" r:id="rId4"/>
    <p:sldId id="25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-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feita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1,2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Framework</a:t>
            </a:r>
            <a:r>
              <a:rPr lang="en-US" sz="3200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sz="1100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1878</TotalTime>
  <Words>935</Words>
  <Application>Microsoft Macintosh PowerPoint</Application>
  <PresentationFormat>Widescreen</PresentationFormat>
  <Paragraphs>109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Algoritmo Evolutivo (AE)</vt:lpstr>
      <vt:lpstr>Algoritmo Evolutivo (AE) – Framework[2]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- OneMax</vt:lpstr>
      <vt:lpstr>Problemas – Caixeiro Viajante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233</cp:revision>
  <dcterms:created xsi:type="dcterms:W3CDTF">2016-06-15T11:12:43Z</dcterms:created>
  <dcterms:modified xsi:type="dcterms:W3CDTF">2016-11-18T02:23:03Z</dcterms:modified>
</cp:coreProperties>
</file>