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6.png" ContentType="image/png"/>
  <Override PartName="/ppt/media/image1.jpeg" ContentType="image/jpeg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25040" y="0"/>
            <a:ext cx="7552800" cy="7557840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302040" y="556920"/>
            <a:ext cx="9201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222222"/>
                </a:solidFill>
                <a:latin typeface="Bebas Neue"/>
                <a:ea typeface="Bebas Neue"/>
              </a:rPr>
              <a:t>MARK04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47800" y="6788160"/>
            <a:ext cx="53352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2040" rIns="122040" tIns="60840" bIns="60840" anchor="ctr"/>
          <a:p>
            <a:pPr>
              <a:lnSpc>
                <a:spcPct val="100000"/>
              </a:lnSpc>
            </a:pPr>
            <a:fld id="{7EF28003-50D9-4D14-8D64-D8DAFC49D44D}" type="slidenum">
              <a:rPr b="0" lang="pt-BR" sz="1400" spc="-1" strike="noStrike">
                <a:solidFill>
                  <a:srgbClr val="222222"/>
                </a:solidFill>
                <a:latin typeface="Bebas Neue"/>
                <a:ea typeface="Bebas Neue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351720" y="6799680"/>
            <a:ext cx="7858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222222"/>
                </a:solidFill>
                <a:latin typeface="Bebas Neue"/>
                <a:ea typeface="Bebas Neue"/>
              </a:rPr>
              <a:t>Slide  /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Line 5"/>
          <p:cNvSpPr/>
          <p:nvPr/>
        </p:nvSpPr>
        <p:spPr>
          <a:xfrm>
            <a:off x="567000" y="6711840"/>
            <a:ext cx="360720" cy="720"/>
          </a:xfrm>
          <a:prstGeom prst="line">
            <a:avLst/>
          </a:prstGeom>
          <a:ln w="38160">
            <a:solidFill>
              <a:srgbClr val="e4222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 hidden="1"/>
          <p:cNvSpPr/>
          <p:nvPr/>
        </p:nvSpPr>
        <p:spPr>
          <a:xfrm>
            <a:off x="2525040" y="0"/>
            <a:ext cx="7552800" cy="7557840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 hidden="1"/>
          <p:cNvSpPr/>
          <p:nvPr/>
        </p:nvSpPr>
        <p:spPr>
          <a:xfrm>
            <a:off x="302040" y="556920"/>
            <a:ext cx="9201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222222"/>
                </a:solidFill>
                <a:latin typeface="Bebas Neue"/>
                <a:ea typeface="Bebas Neue"/>
              </a:rPr>
              <a:t>MARK04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 hidden="1"/>
          <p:cNvSpPr/>
          <p:nvPr/>
        </p:nvSpPr>
        <p:spPr>
          <a:xfrm>
            <a:off x="2525040" y="0"/>
            <a:ext cx="7552800" cy="7557840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 hidden="1"/>
          <p:cNvSpPr/>
          <p:nvPr/>
        </p:nvSpPr>
        <p:spPr>
          <a:xfrm>
            <a:off x="302040" y="556920"/>
            <a:ext cx="9201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222222"/>
                </a:solidFill>
                <a:latin typeface="Bebas Neue"/>
                <a:ea typeface="Bebas Neue"/>
              </a:rPr>
              <a:t>MARK04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0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827800" y="2846160"/>
            <a:ext cx="6699240" cy="20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75000"/>
              </a:lnSpc>
            </a:pPr>
            <a:r>
              <a:rPr b="1" lang="pt-BR" sz="5290" spc="-1" strike="noStrike">
                <a:solidFill>
                  <a:srgbClr val="222222"/>
                </a:solidFill>
                <a:latin typeface="Bebas Neue"/>
                <a:ea typeface="Bebas Neue"/>
              </a:rPr>
              <a:t>Fuzzy</a:t>
            </a:r>
            <a:endParaRPr b="0" lang="pt-BR" sz="5290" spc="-1" strike="noStrike">
              <a:latin typeface="Arial"/>
            </a:endParaRPr>
          </a:p>
          <a:p>
            <a:pPr>
              <a:lnSpc>
                <a:spcPct val="75000"/>
              </a:lnSpc>
            </a:pPr>
            <a:r>
              <a:rPr b="1" lang="pt-BR" sz="5290" spc="-1" strike="noStrike">
                <a:solidFill>
                  <a:srgbClr val="e52828"/>
                </a:solidFill>
                <a:latin typeface="Bebas Neue"/>
                <a:ea typeface="Bebas Neue"/>
              </a:rPr>
              <a:t>Sistema de umidade do solo</a:t>
            </a:r>
            <a:endParaRPr b="0" lang="pt-BR" sz="5290" spc="-1" strike="noStrike">
              <a:latin typeface="Arial"/>
            </a:endParaRPr>
          </a:p>
        </p:txBody>
      </p:sp>
      <p:pic>
        <p:nvPicPr>
          <p:cNvPr id="126" name="Picture 1809" descr=""/>
          <p:cNvPicPr/>
          <p:nvPr/>
        </p:nvPicPr>
        <p:blipFill>
          <a:blip r:embed="rId1"/>
          <a:srcRect l="35082" t="0" r="35046" b="0"/>
          <a:stretch/>
        </p:blipFill>
        <p:spPr>
          <a:xfrm>
            <a:off x="0" y="0"/>
            <a:ext cx="2544120" cy="75787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8676000" y="36000"/>
            <a:ext cx="1340640" cy="168084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2736000" y="391320"/>
            <a:ext cx="5866920" cy="9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pt-BR" sz="1300" spc="-1" strike="noStrike">
                <a:solidFill>
                  <a:srgbClr val="222222"/>
                </a:solidFill>
                <a:latin typeface="Bebas Neue"/>
                <a:ea typeface="Bebas Neue"/>
              </a:rPr>
              <a:t>UNIVERSIDADE FEDERAL DO RIO GRANDE DO NORTE – UFRN</a:t>
            </a:r>
            <a:endParaRPr b="0" lang="pt-BR" sz="13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13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pt-BR" sz="1300" spc="-1" strike="noStrike">
                <a:solidFill>
                  <a:srgbClr val="222222"/>
                </a:solidFill>
                <a:latin typeface="Bebas Neue"/>
                <a:ea typeface="Bebas Neue"/>
              </a:rPr>
              <a:t>CURSO – ENGENHARIA DE COMPUTAÇÃO</a:t>
            </a:r>
            <a:endParaRPr b="0" lang="pt-BR" sz="13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13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pt-BR" sz="1300" spc="-1" strike="noStrike">
                <a:solidFill>
                  <a:srgbClr val="222222"/>
                </a:solidFill>
                <a:latin typeface="Bebas Neue"/>
                <a:ea typeface="Bebas Neue"/>
              </a:rPr>
              <a:t>INTELIGENCIA ARTIFICIAL APLICADA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664000" y="5976000"/>
            <a:ext cx="5831280" cy="17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pt-BR" sz="1400" spc="-1" strike="noStrike">
                <a:solidFill>
                  <a:srgbClr val="ce181e"/>
                </a:solidFill>
                <a:latin typeface="Arial"/>
                <a:ea typeface="DejaVu Sans"/>
              </a:rPr>
              <a:t>Professor (a):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Sergio Natan Silva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pt-BR" sz="1400" spc="-1" strike="noStrike">
                <a:solidFill>
                  <a:srgbClr val="ce181e"/>
                </a:solidFill>
                <a:latin typeface="Arial"/>
                <a:ea typeface="DejaVu Sans"/>
              </a:rPr>
              <a:t>Componentes: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Cássio Daniel Pacheco De Sousa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Evandro Carlos Barbosa dos Santos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Graco Babeuf Vieira Silva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1" lang="pt-BR" sz="3200" spc="-1" strike="noStrike">
                <a:solidFill>
                  <a:srgbClr val="222222"/>
                </a:solidFill>
                <a:latin typeface="Arial"/>
                <a:ea typeface="DejaVu Sans"/>
              </a:rPr>
              <a:t>Variáveis do Sistema - Variáveis de entrada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04000" y="1984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TEMP (TEMPERATURA):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Essa variável está associada à temperatura (em graus Celsius).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183960" y="3348000"/>
            <a:ext cx="9713160" cy="35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1" lang="pt-BR" sz="3200" spc="-1" strike="noStrike">
                <a:solidFill>
                  <a:srgbClr val="222222"/>
                </a:solidFill>
                <a:latin typeface="Arial"/>
                <a:ea typeface="DejaVu Sans"/>
              </a:rPr>
              <a:t>Variáveis do Sistema – Variável de saída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504000" y="1984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UMD (UMIDADE-DO-SOLO):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 variável de saída UMD estabelece a referência de umidade do solo.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183960" y="3168000"/>
            <a:ext cx="9713160" cy="35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22222"/>
                </a:solidFill>
                <a:latin typeface="Arial"/>
                <a:ea typeface="DejaVu Sans"/>
              </a:rPr>
              <a:t>Introdução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 projeto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apresenta a arquitetura do sistema </a:t>
            </a:r>
            <a:r>
              <a:rPr b="0" i="1" lang="pt-BR" sz="3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fuzzy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para controle de umidade do solo de um sistema de irrigação adequado. 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3640" y="301320"/>
            <a:ext cx="23036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22222"/>
                </a:solidFill>
                <a:latin typeface="Arial"/>
                <a:ea typeface="DejaVu Sans"/>
              </a:rPr>
              <a:t>Entradas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3640" y="176868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2000" y="1768680"/>
            <a:ext cx="619164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TPLAN-RAIZ (tipo-de-planta-raiz);</a:t>
            </a:r>
            <a:endParaRPr b="0" lang="pt-BR" sz="1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TPLAN-DH (tipo-de-planta-déficit-hídrico);</a:t>
            </a:r>
            <a:endParaRPr b="0" lang="pt-BR" sz="1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ESTAG-C (estágio-de-crescimento-da-planta);</a:t>
            </a:r>
            <a:endParaRPr b="0" lang="pt-BR" sz="18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TEMP (temperatura)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5472000" y="1768680"/>
            <a:ext cx="4608000" cy="20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UMD (midade-do-solo)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5795640" y="301320"/>
            <a:ext cx="23036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22222"/>
                </a:solidFill>
                <a:latin typeface="Arial"/>
                <a:ea typeface="DejaVu Sans"/>
              </a:rPr>
              <a:t>Saída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9600" y="3998880"/>
            <a:ext cx="9533880" cy="234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1" lang="pt-BR" sz="3600" spc="-1" strike="noStrike">
                <a:solidFill>
                  <a:srgbClr val="222222"/>
                </a:solidFill>
                <a:latin typeface="Arial"/>
                <a:ea typeface="DejaVu Sans"/>
              </a:rPr>
              <a:t>Determinação da quantidade de água suportada pelo solo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732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Depende das características físicas e hídricas do solo e do tipo de planta a ser cultivada.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variáveis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TPLAN-RAIZ (TIPO-DE-PLANTA-RAIZ)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representa a profundidade efetiva das raízes, e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TPLAN-DH (TIPO-DE-PLANTA-DEFICIT-HIDRICO)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que representa o deficit hídrico tolerável de umidade suportado pela planta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1" lang="pt-BR" sz="3200" spc="-1" strike="noStrike">
                <a:solidFill>
                  <a:srgbClr val="222222"/>
                </a:solidFill>
                <a:latin typeface="Arial"/>
                <a:ea typeface="DejaVu Sans"/>
              </a:rPr>
              <a:t>Determinação das necessidades hídricas das plantas segundo seu desenvolvimento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984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Depende do tipo de cultura e das condições climáticas da região de plantio.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O coeficiente de cultivo está diretamente ligado ao crescimento da planta.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variável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ESTAG-C (ESTÁGIO-DE-CRESCIMENTO-DA-PLANTA)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representa a variação do Coeficiente de Cultivo ao longo do desenvolvimento da planta e a variável 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fuzzy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TEMP (TEMPERATURA)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 as condições climáticas da região.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1" lang="pt-BR" sz="3200" spc="-1" strike="noStrike">
                <a:solidFill>
                  <a:srgbClr val="222222"/>
                </a:solidFill>
                <a:latin typeface="Arial"/>
                <a:ea typeface="DejaVu Sans"/>
              </a:rPr>
              <a:t>Variáveis do Sistema - Variáveis de entrada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984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TPLAN-RAIZ (TIPO-DE-PLANTA-RAIZ):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Essa variável está associada à profundidade do sistema radicular da planta no solo, ou, à Profundidade Efetiva das raízes da planta onde se concentram 80% de suas raízes.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2454480" y="3514680"/>
          <a:ext cx="5171760" cy="661680"/>
        </p:xfrm>
        <a:graphic>
          <a:graphicData uri="http://schemas.openxmlformats.org/drawingml/2006/table">
            <a:tbl>
              <a:tblPr/>
              <a:tblGrid>
                <a:gridCol w="1641600"/>
                <a:gridCol w="1739880"/>
                <a:gridCol w="1790640"/>
              </a:tblGrid>
              <a:tr h="346320"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2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</a:rPr>
                        <a:t>Cultura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solidFill>
                      <a:srgbClr val="e52828"/>
                    </a:solidFill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2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</a:rPr>
                        <a:t>Gomes (1994)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solidFill>
                      <a:srgbClr val="e52828"/>
                    </a:solidFill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2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</a:rPr>
                        <a:t>Pires et al. (1999)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solidFill>
                      <a:srgbClr val="e52828"/>
                    </a:solidFill>
                  </a:tcPr>
                </a:tc>
              </a:tr>
              <a:tr h="315720"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2" strike="noStrike">
                          <a:solidFill>
                            <a:srgbClr val="222222"/>
                          </a:solidFill>
                          <a:latin typeface="Source Sans Pro"/>
                          <a:ea typeface="Source Sans Pro"/>
                        </a:rPr>
                        <a:t>Cana-de-açúcar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7f7f7f"/>
                      </a:solidFill>
                    </a:lnL>
                    <a:lnR w="6480">
                      <a:solidFill>
                        <a:srgbClr val="7f7f7f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2" strike="noStrike">
                          <a:solidFill>
                            <a:srgbClr val="222222"/>
                          </a:solidFill>
                          <a:latin typeface="Source Sans Pro"/>
                          <a:ea typeface="Source Sans Pro"/>
                        </a:rPr>
                        <a:t>50-100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7f7f7f"/>
                      </a:solidFill>
                    </a:lnL>
                    <a:lnR w="6480">
                      <a:solidFill>
                        <a:srgbClr val="7f7f7f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2" strike="noStrike">
                          <a:solidFill>
                            <a:srgbClr val="222222"/>
                          </a:solidFill>
                          <a:latin typeface="Source Sans Pro"/>
                          <a:ea typeface="Source Sans Pro"/>
                        </a:rPr>
                        <a:t>70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7f7f7f"/>
                      </a:solidFill>
                    </a:lnL>
                    <a:lnR w="6480">
                      <a:solidFill>
                        <a:srgbClr val="7f7f7f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867600" y="4356000"/>
            <a:ext cx="8345520" cy="307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1" lang="pt-BR" sz="3200" spc="-1" strike="noStrike">
                <a:solidFill>
                  <a:srgbClr val="222222"/>
                </a:solidFill>
                <a:latin typeface="Arial"/>
                <a:ea typeface="DejaVu Sans"/>
              </a:rPr>
              <a:t>Variáveis do Sistema - Variáveis de entrada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984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TPLAN-DH (TIPO-DE-PLANTA-DÉFICIT-HÍDRICO):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 deficit hídrico tolerável representa a tolerância das plantas à redução do conteúdo de água no solo, mantendo, ainda, sua capacidade de absorção de água.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48" name="Table 3"/>
          <p:cNvGraphicFramePr/>
          <p:nvPr/>
        </p:nvGraphicFramePr>
        <p:xfrm>
          <a:off x="2305440" y="3442680"/>
          <a:ext cx="5469840" cy="657360"/>
        </p:xfrm>
        <a:graphic>
          <a:graphicData uri="http://schemas.openxmlformats.org/drawingml/2006/table">
            <a:tbl>
              <a:tblPr/>
              <a:tblGrid>
                <a:gridCol w="2655000"/>
                <a:gridCol w="2815200"/>
              </a:tblGrid>
              <a:tr h="346320"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2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</a:rPr>
                        <a:t>Cultura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solidFill>
                      <a:srgbClr val="e52828"/>
                    </a:solidFill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2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</a:rPr>
                        <a:t>Déficit Hídrico Tolerável (%)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solidFill>
                      <a:srgbClr val="e52828"/>
                    </a:solidFill>
                  </a:tcPr>
                </a:tc>
              </a:tr>
              <a:tr h="315720"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2" strike="noStrike">
                          <a:solidFill>
                            <a:srgbClr val="222222"/>
                          </a:solidFill>
                          <a:latin typeface="Source Sans Pro"/>
                          <a:ea typeface="Source Sans Pro"/>
                        </a:rPr>
                        <a:t>Cana-de-açúcar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7f7f7f"/>
                      </a:solidFill>
                    </a:lnL>
                    <a:lnR w="6480">
                      <a:solidFill>
                        <a:srgbClr val="7f7f7f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2" strike="noStrike">
                          <a:solidFill>
                            <a:srgbClr val="222222"/>
                          </a:solidFill>
                          <a:latin typeface="Source Sans Pro"/>
                          <a:ea typeface="Source Sans Pro"/>
                        </a:rPr>
                        <a:t>15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7f7f7f"/>
                      </a:solidFill>
                    </a:lnL>
                    <a:lnR w="6480">
                      <a:solidFill>
                        <a:srgbClr val="7f7f7f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67600" y="4392000"/>
            <a:ext cx="8345520" cy="307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1" lang="pt-BR" sz="3200" spc="-1" strike="noStrike">
                <a:solidFill>
                  <a:srgbClr val="222222"/>
                </a:solidFill>
                <a:latin typeface="Arial"/>
                <a:ea typeface="DejaVu Sans"/>
              </a:rPr>
              <a:t>Variáveis do Sistema - Variáveis de entrada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408680"/>
            <a:ext cx="9070560" cy="16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ESTAG-C (ESTÁGIO-DE-CRESCIMENTO-DA-PLANTA):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Em geral, a planta tem um aumento progressivo de consumo hídrico até o período de floração e frutificação. A variável 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ESTAG-C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que assume diferentes valores de acordo com o tipo de cultura e a fase de crescimento da planta.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52" name="Table 3"/>
          <p:cNvGraphicFramePr/>
          <p:nvPr/>
        </p:nvGraphicFramePr>
        <p:xfrm>
          <a:off x="720360" y="3398400"/>
          <a:ext cx="8600760" cy="661680"/>
        </p:xfrm>
        <a:graphic>
          <a:graphicData uri="http://schemas.openxmlformats.org/drawingml/2006/table">
            <a:tbl>
              <a:tblPr/>
              <a:tblGrid>
                <a:gridCol w="1641600"/>
                <a:gridCol w="2139480"/>
                <a:gridCol w="1562040"/>
                <a:gridCol w="1518120"/>
                <a:gridCol w="1739880"/>
              </a:tblGrid>
              <a:tr h="346320"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2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</a:rPr>
                        <a:t>Cultura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solidFill>
                      <a:srgbClr val="e52828"/>
                    </a:solidFill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2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</a:rPr>
                        <a:t>Plantio-Germinação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solidFill>
                      <a:srgbClr val="e52828"/>
                    </a:solidFill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2" strike="noStrike">
                          <a:solidFill>
                            <a:srgbClr val="ffffff"/>
                          </a:solidFill>
                          <a:latin typeface="Source Sans Pro"/>
                        </a:rPr>
                        <a:t>Crescimento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solidFill>
                      <a:srgbClr val="e52828"/>
                    </a:solidFill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2" strike="noStrike">
                          <a:solidFill>
                            <a:srgbClr val="ffffff"/>
                          </a:solidFill>
                          <a:latin typeface="Source Sans Pro"/>
                        </a:rPr>
                        <a:t>Floração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solidFill>
                      <a:srgbClr val="e52828"/>
                    </a:solidFill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2" strike="noStrike">
                          <a:solidFill>
                            <a:srgbClr val="ffffff"/>
                          </a:solidFill>
                          <a:latin typeface="Source Sans Pro"/>
                        </a:rPr>
                        <a:t>Maturação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solidFill>
                      <a:srgbClr val="e52828"/>
                    </a:solidFill>
                  </a:tcPr>
                </a:tc>
              </a:tr>
              <a:tr h="315720"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2" strike="noStrike">
                          <a:solidFill>
                            <a:srgbClr val="222222"/>
                          </a:solidFill>
                          <a:latin typeface="Source Sans Pro"/>
                          <a:ea typeface="Source Sans Pro"/>
                        </a:rPr>
                        <a:t>Cana-de-açúcar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7f7f7f"/>
                      </a:solidFill>
                    </a:lnL>
                    <a:lnR w="6480">
                      <a:solidFill>
                        <a:srgbClr val="7f7f7f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2" strike="noStrike">
                          <a:solidFill>
                            <a:srgbClr val="222222"/>
                          </a:solidFill>
                          <a:latin typeface="Source Sans Pro"/>
                          <a:ea typeface="Source Sans Pro"/>
                        </a:rPr>
                        <a:t>0,50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7f7f7f"/>
                      </a:solidFill>
                    </a:lnL>
                    <a:lnR w="6480">
                      <a:solidFill>
                        <a:srgbClr val="7f7f7f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2" strike="noStrike">
                          <a:solidFill>
                            <a:srgbClr val="222222"/>
                          </a:solidFill>
                          <a:latin typeface="Source Sans Pro"/>
                        </a:rPr>
                        <a:t>1,00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7f7f7f"/>
                      </a:solidFill>
                    </a:lnL>
                    <a:lnR w="6480">
                      <a:solidFill>
                        <a:srgbClr val="7f7f7f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2" strike="noStrike">
                          <a:solidFill>
                            <a:srgbClr val="222222"/>
                          </a:solidFill>
                          <a:latin typeface="Source Sans Pro"/>
                        </a:rPr>
                        <a:t>1,10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7f7f7f"/>
                      </a:solidFill>
                    </a:lnL>
                    <a:lnR w="6480">
                      <a:solidFill>
                        <a:srgbClr val="7f7f7f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noFill/>
                  </a:tcPr>
                </a:tc>
                <a:tc>
                  <a:txBody>
                    <a:bodyPr lIns="274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2" strike="noStrike">
                          <a:solidFill>
                            <a:srgbClr val="222222"/>
                          </a:solidFill>
                          <a:latin typeface="Source Sans Pro"/>
                        </a:rPr>
                        <a:t>0,65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274320" marR="91440">
                    <a:lnL w="6480">
                      <a:solidFill>
                        <a:srgbClr val="7f7f7f"/>
                      </a:solidFill>
                    </a:lnL>
                    <a:lnR w="6480">
                      <a:solidFill>
                        <a:srgbClr val="7f7f7f"/>
                      </a:solidFill>
                    </a:lnR>
                    <a:lnT w="6480">
                      <a:solidFill>
                        <a:srgbClr val="7f7f7f"/>
                      </a:solidFill>
                    </a:lnT>
                    <a:lnB w="6480">
                      <a:solidFill>
                        <a:srgbClr val="7f7f7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53" name="Group 4"/>
          <p:cNvGrpSpPr/>
          <p:nvPr/>
        </p:nvGrpSpPr>
        <p:grpSpPr>
          <a:xfrm>
            <a:off x="2495880" y="6807960"/>
            <a:ext cx="263880" cy="612360"/>
            <a:chOff x="2495880" y="6807960"/>
            <a:chExt cx="263880" cy="612360"/>
          </a:xfrm>
        </p:grpSpPr>
        <p:sp>
          <p:nvSpPr>
            <p:cNvPr id="154" name="CustomShape 5"/>
            <p:cNvSpPr/>
            <p:nvPr/>
          </p:nvSpPr>
          <p:spPr>
            <a:xfrm>
              <a:off x="2503800" y="6813360"/>
              <a:ext cx="115200" cy="8712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78" y="79"/>
                  </a:moveTo>
                  <a:cubicBezTo>
                    <a:pt x="64" y="93"/>
                    <a:pt x="43" y="92"/>
                    <a:pt x="26" y="70"/>
                  </a:cubicBezTo>
                  <a:cubicBezTo>
                    <a:pt x="4" y="41"/>
                    <a:pt x="0" y="0"/>
                    <a:pt x="0" y="0"/>
                  </a:cubicBezTo>
                  <a:cubicBezTo>
                    <a:pt x="0" y="0"/>
                    <a:pt x="41" y="4"/>
                    <a:pt x="70" y="26"/>
                  </a:cubicBezTo>
                  <a:cubicBezTo>
                    <a:pt x="91" y="43"/>
                    <a:pt x="93" y="64"/>
                    <a:pt x="78" y="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6"/>
            <p:cNvSpPr/>
            <p:nvPr/>
          </p:nvSpPr>
          <p:spPr>
            <a:xfrm>
              <a:off x="2495880" y="6807960"/>
              <a:ext cx="124560" cy="9360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4" y="85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9" y="88"/>
                    <a:pt x="54" y="87"/>
                    <a:pt x="50" y="84"/>
                  </a:cubicBezTo>
                  <a:cubicBezTo>
                    <a:pt x="46" y="82"/>
                    <a:pt x="41" y="78"/>
                    <a:pt x="37" y="73"/>
                  </a:cubicBezTo>
                  <a:cubicBezTo>
                    <a:pt x="27" y="59"/>
                    <a:pt x="20" y="42"/>
                    <a:pt x="16" y="29"/>
                  </a:cubicBezTo>
                  <a:cubicBezTo>
                    <a:pt x="15" y="22"/>
                    <a:pt x="13" y="16"/>
                    <a:pt x="13" y="12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16" y="13"/>
                    <a:pt x="30" y="17"/>
                  </a:cubicBezTo>
                  <a:cubicBezTo>
                    <a:pt x="43" y="21"/>
                    <a:pt x="59" y="27"/>
                    <a:pt x="72" y="37"/>
                  </a:cubicBezTo>
                  <a:cubicBezTo>
                    <a:pt x="78" y="41"/>
                    <a:pt x="82" y="46"/>
                    <a:pt x="84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5" y="75"/>
                    <a:pt x="80" y="80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8" y="50"/>
                    <a:pt x="95" y="44"/>
                  </a:cubicBezTo>
                  <a:cubicBezTo>
                    <a:pt x="91" y="38"/>
                    <a:pt x="86" y="33"/>
                    <a:pt x="80" y="28"/>
                  </a:cubicBezTo>
                  <a:cubicBezTo>
                    <a:pt x="64" y="16"/>
                    <a:pt x="46" y="9"/>
                    <a:pt x="32" y="5"/>
                  </a:cubicBezTo>
                  <a:cubicBezTo>
                    <a:pt x="17" y="1"/>
                    <a:pt x="7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"/>
                    <a:pt x="1" y="17"/>
                    <a:pt x="5" y="32"/>
                  </a:cubicBezTo>
                  <a:cubicBezTo>
                    <a:pt x="9" y="46"/>
                    <a:pt x="16" y="64"/>
                    <a:pt x="27" y="80"/>
                  </a:cubicBezTo>
                  <a:cubicBezTo>
                    <a:pt x="33" y="86"/>
                    <a:pt x="38" y="92"/>
                    <a:pt x="44" y="95"/>
                  </a:cubicBezTo>
                  <a:cubicBezTo>
                    <a:pt x="50" y="98"/>
                    <a:pt x="57" y="100"/>
                    <a:pt x="63" y="100"/>
                  </a:cubicBezTo>
                  <a:cubicBezTo>
                    <a:pt x="72" y="100"/>
                    <a:pt x="81" y="96"/>
                    <a:pt x="89" y="89"/>
                  </a:cubicBezTo>
                  <a:lnTo>
                    <a:pt x="84" y="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7"/>
            <p:cNvSpPr/>
            <p:nvPr/>
          </p:nvSpPr>
          <p:spPr>
            <a:xfrm>
              <a:off x="2638080" y="6813360"/>
              <a:ext cx="114120" cy="8712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14" y="79"/>
                  </a:moveTo>
                  <a:cubicBezTo>
                    <a:pt x="29" y="93"/>
                    <a:pt x="50" y="92"/>
                    <a:pt x="66" y="70"/>
                  </a:cubicBezTo>
                  <a:cubicBezTo>
                    <a:pt x="89" y="41"/>
                    <a:pt x="93" y="0"/>
                    <a:pt x="93" y="0"/>
                  </a:cubicBezTo>
                  <a:cubicBezTo>
                    <a:pt x="93" y="0"/>
                    <a:pt x="52" y="4"/>
                    <a:pt x="23" y="26"/>
                  </a:cubicBezTo>
                  <a:cubicBezTo>
                    <a:pt x="1" y="43"/>
                    <a:pt x="0" y="64"/>
                    <a:pt x="14" y="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8"/>
            <p:cNvSpPr/>
            <p:nvPr/>
          </p:nvSpPr>
          <p:spPr>
            <a:xfrm>
              <a:off x="2635200" y="6807960"/>
              <a:ext cx="124560" cy="9360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15" y="85"/>
                  </a:moveTo>
                  <a:cubicBezTo>
                    <a:pt x="11" y="89"/>
                    <a:pt x="11" y="89"/>
                    <a:pt x="11" y="89"/>
                  </a:cubicBezTo>
                  <a:cubicBezTo>
                    <a:pt x="18" y="96"/>
                    <a:pt x="27" y="100"/>
                    <a:pt x="37" y="100"/>
                  </a:cubicBezTo>
                  <a:cubicBezTo>
                    <a:pt x="43" y="100"/>
                    <a:pt x="49" y="98"/>
                    <a:pt x="55" y="95"/>
                  </a:cubicBezTo>
                  <a:cubicBezTo>
                    <a:pt x="61" y="92"/>
                    <a:pt x="67" y="86"/>
                    <a:pt x="72" y="80"/>
                  </a:cubicBezTo>
                  <a:cubicBezTo>
                    <a:pt x="84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0" y="5"/>
                    <a:pt x="99" y="3"/>
                    <a:pt x="98" y="2"/>
                  </a:cubicBezTo>
                  <a:cubicBezTo>
                    <a:pt x="97" y="1"/>
                    <a:pt x="95" y="0"/>
                    <a:pt x="93" y="0"/>
                  </a:cubicBezTo>
                  <a:cubicBezTo>
                    <a:pt x="93" y="0"/>
                    <a:pt x="82" y="1"/>
                    <a:pt x="68" y="5"/>
                  </a:cubicBezTo>
                  <a:cubicBezTo>
                    <a:pt x="54" y="9"/>
                    <a:pt x="35" y="16"/>
                    <a:pt x="20" y="28"/>
                  </a:cubicBezTo>
                  <a:cubicBezTo>
                    <a:pt x="13" y="33"/>
                    <a:pt x="8" y="38"/>
                    <a:pt x="5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4" y="82"/>
                    <a:pt x="11" y="89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4" y="75"/>
                    <a:pt x="12" y="69"/>
                    <a:pt x="12" y="63"/>
                  </a:cubicBezTo>
                  <a:cubicBezTo>
                    <a:pt x="12" y="59"/>
                    <a:pt x="13" y="55"/>
                    <a:pt x="15" y="50"/>
                  </a:cubicBezTo>
                  <a:cubicBezTo>
                    <a:pt x="18" y="46"/>
                    <a:pt x="22" y="41"/>
                    <a:pt x="27" y="37"/>
                  </a:cubicBezTo>
                  <a:cubicBezTo>
                    <a:pt x="41" y="27"/>
                    <a:pt x="58" y="20"/>
                    <a:pt x="71" y="17"/>
                  </a:cubicBezTo>
                  <a:cubicBezTo>
                    <a:pt x="78" y="15"/>
                    <a:pt x="84" y="14"/>
                    <a:pt x="88" y="13"/>
                  </a:cubicBezTo>
                  <a:cubicBezTo>
                    <a:pt x="90" y="13"/>
                    <a:pt x="92" y="12"/>
                    <a:pt x="93" y="12"/>
                  </a:cubicBezTo>
                  <a:cubicBezTo>
                    <a:pt x="93" y="12"/>
                    <a:pt x="94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6" y="17"/>
                    <a:pt x="83" y="30"/>
                  </a:cubicBezTo>
                  <a:cubicBezTo>
                    <a:pt x="79" y="43"/>
                    <a:pt x="73" y="59"/>
                    <a:pt x="63" y="73"/>
                  </a:cubicBezTo>
                  <a:cubicBezTo>
                    <a:pt x="58" y="78"/>
                    <a:pt x="54" y="82"/>
                    <a:pt x="50" y="84"/>
                  </a:cubicBezTo>
                  <a:cubicBezTo>
                    <a:pt x="45" y="87"/>
                    <a:pt x="41" y="88"/>
                    <a:pt x="37" y="88"/>
                  </a:cubicBezTo>
                  <a:cubicBezTo>
                    <a:pt x="31" y="88"/>
                    <a:pt x="25" y="86"/>
                    <a:pt x="19" y="80"/>
                  </a:cubicBezTo>
                  <a:lnTo>
                    <a:pt x="15" y="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9"/>
            <p:cNvSpPr/>
            <p:nvPr/>
          </p:nvSpPr>
          <p:spPr>
            <a:xfrm>
              <a:off x="2621520" y="6909840"/>
              <a:ext cx="106560" cy="510480"/>
            </a:xfrm>
            <a:custGeom>
              <a:avLst/>
              <a:gdLst/>
              <a:ahLst/>
              <a:rect l="l" t="t" r="r" b="b"/>
              <a:pathLst>
                <a:path w="86" h="541">
                  <a:moveTo>
                    <a:pt x="80" y="529"/>
                  </a:moveTo>
                  <a:cubicBezTo>
                    <a:pt x="61" y="529"/>
                    <a:pt x="44" y="521"/>
                    <a:pt x="32" y="509"/>
                  </a:cubicBezTo>
                  <a:cubicBezTo>
                    <a:pt x="19" y="496"/>
                    <a:pt x="12" y="479"/>
                    <a:pt x="12" y="46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460"/>
                    <a:pt x="0" y="460"/>
                    <a:pt x="0" y="460"/>
                  </a:cubicBezTo>
                  <a:cubicBezTo>
                    <a:pt x="0" y="505"/>
                    <a:pt x="36" y="541"/>
                    <a:pt x="80" y="541"/>
                  </a:cubicBezTo>
                  <a:cubicBezTo>
                    <a:pt x="84" y="541"/>
                    <a:pt x="86" y="538"/>
                    <a:pt x="86" y="535"/>
                  </a:cubicBezTo>
                  <a:cubicBezTo>
                    <a:pt x="86" y="531"/>
                    <a:pt x="84" y="529"/>
                    <a:pt x="80" y="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9" name="Group 10"/>
          <p:cNvGrpSpPr/>
          <p:nvPr/>
        </p:nvGrpSpPr>
        <p:grpSpPr>
          <a:xfrm>
            <a:off x="4089240" y="6140880"/>
            <a:ext cx="469080" cy="1279440"/>
            <a:chOff x="4089240" y="6140880"/>
            <a:chExt cx="469080" cy="1279440"/>
          </a:xfrm>
        </p:grpSpPr>
        <p:sp>
          <p:nvSpPr>
            <p:cNvPr id="160" name="CustomShape 11"/>
            <p:cNvSpPr/>
            <p:nvPr/>
          </p:nvSpPr>
          <p:spPr>
            <a:xfrm>
              <a:off x="4199040" y="6246360"/>
              <a:ext cx="115560" cy="8676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79" y="79"/>
                  </a:moveTo>
                  <a:cubicBezTo>
                    <a:pt x="64" y="93"/>
                    <a:pt x="43" y="92"/>
                    <a:pt x="27" y="70"/>
                  </a:cubicBezTo>
                  <a:cubicBezTo>
                    <a:pt x="4" y="41"/>
                    <a:pt x="0" y="0"/>
                    <a:pt x="0" y="0"/>
                  </a:cubicBezTo>
                  <a:cubicBezTo>
                    <a:pt x="0" y="0"/>
                    <a:pt x="41" y="4"/>
                    <a:pt x="70" y="26"/>
                  </a:cubicBezTo>
                  <a:cubicBezTo>
                    <a:pt x="92" y="43"/>
                    <a:pt x="93" y="64"/>
                    <a:pt x="79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2"/>
            <p:cNvSpPr/>
            <p:nvPr/>
          </p:nvSpPr>
          <p:spPr>
            <a:xfrm>
              <a:off x="4191120" y="6240600"/>
              <a:ext cx="124200" cy="9360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5" y="85"/>
                  </a:move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7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3" y="21"/>
                    <a:pt x="60" y="27"/>
                    <a:pt x="73" y="37"/>
                  </a:cubicBezTo>
                  <a:cubicBezTo>
                    <a:pt x="78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8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6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7"/>
                    <a:pt x="1" y="17"/>
                    <a:pt x="5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33" y="86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3"/>
            <p:cNvSpPr/>
            <p:nvPr/>
          </p:nvSpPr>
          <p:spPr>
            <a:xfrm>
              <a:off x="4332960" y="6246360"/>
              <a:ext cx="115560" cy="8676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15" y="79"/>
                  </a:moveTo>
                  <a:cubicBezTo>
                    <a:pt x="29" y="93"/>
                    <a:pt x="50" y="92"/>
                    <a:pt x="67" y="70"/>
                  </a:cubicBezTo>
                  <a:cubicBezTo>
                    <a:pt x="89" y="41"/>
                    <a:pt x="93" y="0"/>
                    <a:pt x="93" y="0"/>
                  </a:cubicBezTo>
                  <a:cubicBezTo>
                    <a:pt x="93" y="0"/>
                    <a:pt x="52" y="4"/>
                    <a:pt x="23" y="26"/>
                  </a:cubicBezTo>
                  <a:cubicBezTo>
                    <a:pt x="2" y="43"/>
                    <a:pt x="0" y="64"/>
                    <a:pt x="15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4"/>
            <p:cNvSpPr/>
            <p:nvPr/>
          </p:nvSpPr>
          <p:spPr>
            <a:xfrm>
              <a:off x="4332240" y="6240600"/>
              <a:ext cx="123840" cy="9360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16" y="85"/>
                  </a:moveTo>
                  <a:cubicBezTo>
                    <a:pt x="11" y="89"/>
                    <a:pt x="11" y="89"/>
                    <a:pt x="11" y="89"/>
                  </a:cubicBezTo>
                  <a:cubicBezTo>
                    <a:pt x="19" y="96"/>
                    <a:pt x="28" y="100"/>
                    <a:pt x="37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7" y="86"/>
                    <a:pt x="73" y="80"/>
                  </a:cubicBezTo>
                  <a:cubicBezTo>
                    <a:pt x="84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0" y="5"/>
                    <a:pt x="100" y="3"/>
                    <a:pt x="98" y="2"/>
                  </a:cubicBezTo>
                  <a:cubicBezTo>
                    <a:pt x="97" y="1"/>
                    <a:pt x="95" y="0"/>
                    <a:pt x="94" y="0"/>
                  </a:cubicBezTo>
                  <a:cubicBezTo>
                    <a:pt x="93" y="0"/>
                    <a:pt x="83" y="1"/>
                    <a:pt x="68" y="5"/>
                  </a:cubicBezTo>
                  <a:cubicBezTo>
                    <a:pt x="54" y="9"/>
                    <a:pt x="36" y="16"/>
                    <a:pt x="20" y="28"/>
                  </a:cubicBezTo>
                  <a:cubicBezTo>
                    <a:pt x="14" y="33"/>
                    <a:pt x="9" y="38"/>
                    <a:pt x="5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4" y="82"/>
                    <a:pt x="11" y="89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2" y="69"/>
                    <a:pt x="12" y="63"/>
                  </a:cubicBezTo>
                  <a:cubicBezTo>
                    <a:pt x="12" y="59"/>
                    <a:pt x="13" y="55"/>
                    <a:pt x="16" y="50"/>
                  </a:cubicBezTo>
                  <a:cubicBezTo>
                    <a:pt x="18" y="46"/>
                    <a:pt x="22" y="41"/>
                    <a:pt x="28" y="37"/>
                  </a:cubicBezTo>
                  <a:cubicBezTo>
                    <a:pt x="41" y="27"/>
                    <a:pt x="58" y="20"/>
                    <a:pt x="72" y="17"/>
                  </a:cubicBezTo>
                  <a:cubicBezTo>
                    <a:pt x="78" y="15"/>
                    <a:pt x="84" y="14"/>
                    <a:pt x="88" y="13"/>
                  </a:cubicBezTo>
                  <a:cubicBezTo>
                    <a:pt x="90" y="13"/>
                    <a:pt x="92" y="12"/>
                    <a:pt x="93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79" y="43"/>
                    <a:pt x="73" y="59"/>
                    <a:pt x="63" y="73"/>
                  </a:cubicBezTo>
                  <a:cubicBezTo>
                    <a:pt x="59" y="78"/>
                    <a:pt x="54" y="82"/>
                    <a:pt x="50" y="84"/>
                  </a:cubicBezTo>
                  <a:cubicBezTo>
                    <a:pt x="46" y="87"/>
                    <a:pt x="41" y="88"/>
                    <a:pt x="37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5"/>
            <p:cNvSpPr/>
            <p:nvPr/>
          </p:nvSpPr>
          <p:spPr>
            <a:xfrm>
              <a:off x="4316760" y="6342840"/>
              <a:ext cx="107640" cy="1077480"/>
            </a:xfrm>
            <a:custGeom>
              <a:avLst/>
              <a:gdLst/>
              <a:ahLst/>
              <a:rect l="l" t="t" r="r" b="b"/>
              <a:pathLst>
                <a:path w="87" h="1141">
                  <a:moveTo>
                    <a:pt x="81" y="1129"/>
                  </a:moveTo>
                  <a:cubicBezTo>
                    <a:pt x="62" y="1129"/>
                    <a:pt x="45" y="1121"/>
                    <a:pt x="32" y="1109"/>
                  </a:cubicBezTo>
                  <a:cubicBezTo>
                    <a:pt x="20" y="1096"/>
                    <a:pt x="12" y="1079"/>
                    <a:pt x="12" y="106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060"/>
                    <a:pt x="0" y="1060"/>
                    <a:pt x="0" y="1060"/>
                  </a:cubicBezTo>
                  <a:cubicBezTo>
                    <a:pt x="0" y="1105"/>
                    <a:pt x="36" y="1141"/>
                    <a:pt x="81" y="1141"/>
                  </a:cubicBezTo>
                  <a:cubicBezTo>
                    <a:pt x="84" y="1141"/>
                    <a:pt x="87" y="1138"/>
                    <a:pt x="87" y="1135"/>
                  </a:cubicBezTo>
                  <a:cubicBezTo>
                    <a:pt x="87" y="1131"/>
                    <a:pt x="84" y="1129"/>
                    <a:pt x="81" y="1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6"/>
            <p:cNvSpPr/>
            <p:nvPr/>
          </p:nvSpPr>
          <p:spPr>
            <a:xfrm>
              <a:off x="4224240" y="6460560"/>
              <a:ext cx="106560" cy="80640"/>
            </a:xfrm>
            <a:custGeom>
              <a:avLst/>
              <a:gdLst/>
              <a:ahLst/>
              <a:rect l="l" t="t" r="r" b="b"/>
              <a:pathLst>
                <a:path w="86" h="86">
                  <a:moveTo>
                    <a:pt x="6" y="12"/>
                  </a:moveTo>
                  <a:cubicBezTo>
                    <a:pt x="25" y="12"/>
                    <a:pt x="42" y="20"/>
                    <a:pt x="54" y="32"/>
                  </a:cubicBezTo>
                  <a:cubicBezTo>
                    <a:pt x="67" y="44"/>
                    <a:pt x="74" y="62"/>
                    <a:pt x="74" y="80"/>
                  </a:cubicBezTo>
                  <a:cubicBezTo>
                    <a:pt x="74" y="84"/>
                    <a:pt x="77" y="86"/>
                    <a:pt x="80" y="86"/>
                  </a:cubicBezTo>
                  <a:cubicBezTo>
                    <a:pt x="84" y="86"/>
                    <a:pt x="86" y="84"/>
                    <a:pt x="86" y="80"/>
                  </a:cubicBezTo>
                  <a:cubicBezTo>
                    <a:pt x="86" y="36"/>
                    <a:pt x="5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7"/>
            <p:cNvSpPr/>
            <p:nvPr/>
          </p:nvSpPr>
          <p:spPr>
            <a:xfrm>
              <a:off x="4096800" y="6472800"/>
              <a:ext cx="115560" cy="8748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79" y="15"/>
                  </a:moveTo>
                  <a:cubicBezTo>
                    <a:pt x="93" y="29"/>
                    <a:pt x="92" y="50"/>
                    <a:pt x="71" y="67"/>
                  </a:cubicBezTo>
                  <a:cubicBezTo>
                    <a:pt x="41" y="89"/>
                    <a:pt x="0" y="93"/>
                    <a:pt x="0" y="93"/>
                  </a:cubicBezTo>
                  <a:cubicBezTo>
                    <a:pt x="0" y="93"/>
                    <a:pt x="4" y="52"/>
                    <a:pt x="27" y="23"/>
                  </a:cubicBezTo>
                  <a:cubicBezTo>
                    <a:pt x="43" y="2"/>
                    <a:pt x="64" y="0"/>
                    <a:pt x="79" y="1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8"/>
            <p:cNvSpPr/>
            <p:nvPr/>
          </p:nvSpPr>
          <p:spPr>
            <a:xfrm>
              <a:off x="4089240" y="6472080"/>
              <a:ext cx="123840" cy="9360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5" y="16"/>
                  </a:moveTo>
                  <a:cubicBezTo>
                    <a:pt x="81" y="20"/>
                    <a:pt x="81" y="20"/>
                    <a:pt x="81" y="20"/>
                  </a:cubicBezTo>
                  <a:cubicBezTo>
                    <a:pt x="86" y="25"/>
                    <a:pt x="88" y="31"/>
                    <a:pt x="88" y="37"/>
                  </a:cubicBezTo>
                  <a:cubicBezTo>
                    <a:pt x="88" y="41"/>
                    <a:pt x="87" y="45"/>
                    <a:pt x="85" y="50"/>
                  </a:cubicBezTo>
                  <a:cubicBezTo>
                    <a:pt x="82" y="54"/>
                    <a:pt x="78" y="59"/>
                    <a:pt x="73" y="63"/>
                  </a:cubicBezTo>
                  <a:cubicBezTo>
                    <a:pt x="59" y="73"/>
                    <a:pt x="42" y="80"/>
                    <a:pt x="29" y="83"/>
                  </a:cubicBezTo>
                  <a:cubicBezTo>
                    <a:pt x="22" y="85"/>
                    <a:pt x="16" y="86"/>
                    <a:pt x="12" y="87"/>
                  </a:cubicBezTo>
                  <a:cubicBezTo>
                    <a:pt x="10" y="87"/>
                    <a:pt x="9" y="88"/>
                    <a:pt x="7" y="88"/>
                  </a:cubicBezTo>
                  <a:cubicBezTo>
                    <a:pt x="7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4"/>
                    <a:pt x="14" y="83"/>
                    <a:pt x="17" y="70"/>
                  </a:cubicBezTo>
                  <a:cubicBezTo>
                    <a:pt x="21" y="57"/>
                    <a:pt x="27" y="41"/>
                    <a:pt x="38" y="27"/>
                  </a:cubicBezTo>
                  <a:cubicBezTo>
                    <a:pt x="42" y="22"/>
                    <a:pt x="46" y="18"/>
                    <a:pt x="51" y="16"/>
                  </a:cubicBezTo>
                  <a:cubicBezTo>
                    <a:pt x="55" y="13"/>
                    <a:pt x="59" y="12"/>
                    <a:pt x="63" y="12"/>
                  </a:cubicBezTo>
                  <a:cubicBezTo>
                    <a:pt x="69" y="12"/>
                    <a:pt x="75" y="15"/>
                    <a:pt x="81" y="20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2" y="4"/>
                    <a:pt x="73" y="0"/>
                    <a:pt x="63" y="0"/>
                  </a:cubicBezTo>
                  <a:cubicBezTo>
                    <a:pt x="57" y="0"/>
                    <a:pt x="51" y="2"/>
                    <a:pt x="45" y="5"/>
                  </a:cubicBezTo>
                  <a:cubicBezTo>
                    <a:pt x="39" y="9"/>
                    <a:pt x="33" y="14"/>
                    <a:pt x="28" y="20"/>
                  </a:cubicBezTo>
                  <a:cubicBezTo>
                    <a:pt x="16" y="36"/>
                    <a:pt x="9" y="54"/>
                    <a:pt x="5" y="68"/>
                  </a:cubicBezTo>
                  <a:cubicBezTo>
                    <a:pt x="1" y="83"/>
                    <a:pt x="0" y="93"/>
                    <a:pt x="0" y="93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3" y="100"/>
                    <a:pt x="5" y="100"/>
                    <a:pt x="7" y="100"/>
                  </a:cubicBezTo>
                  <a:cubicBezTo>
                    <a:pt x="7" y="100"/>
                    <a:pt x="18" y="99"/>
                    <a:pt x="32" y="95"/>
                  </a:cubicBezTo>
                  <a:cubicBezTo>
                    <a:pt x="47" y="91"/>
                    <a:pt x="65" y="84"/>
                    <a:pt x="80" y="72"/>
                  </a:cubicBezTo>
                  <a:cubicBezTo>
                    <a:pt x="87" y="67"/>
                    <a:pt x="92" y="62"/>
                    <a:pt x="95" y="56"/>
                  </a:cubicBezTo>
                  <a:cubicBezTo>
                    <a:pt x="99" y="50"/>
                    <a:pt x="100" y="43"/>
                    <a:pt x="100" y="37"/>
                  </a:cubicBezTo>
                  <a:cubicBezTo>
                    <a:pt x="100" y="28"/>
                    <a:pt x="96" y="18"/>
                    <a:pt x="89" y="11"/>
                  </a:cubicBezTo>
                  <a:lnTo>
                    <a:pt x="85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9"/>
            <p:cNvSpPr/>
            <p:nvPr/>
          </p:nvSpPr>
          <p:spPr>
            <a:xfrm>
              <a:off x="4096800" y="6372000"/>
              <a:ext cx="115560" cy="8676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1" y="4"/>
                    <a:pt x="0" y="0"/>
                    <a:pt x="0" y="0"/>
                  </a:cubicBezTo>
                  <a:cubicBezTo>
                    <a:pt x="0" y="0"/>
                    <a:pt x="4" y="41"/>
                    <a:pt x="27" y="70"/>
                  </a:cubicBezTo>
                  <a:cubicBezTo>
                    <a:pt x="43" y="92"/>
                    <a:pt x="64" y="93"/>
                    <a:pt x="79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20"/>
            <p:cNvSpPr/>
            <p:nvPr/>
          </p:nvSpPr>
          <p:spPr>
            <a:xfrm>
              <a:off x="4089240" y="6366600"/>
              <a:ext cx="123840" cy="9288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7"/>
                    <a:pt x="1" y="18"/>
                    <a:pt x="5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3" y="21"/>
                    <a:pt x="60" y="27"/>
                    <a:pt x="73" y="37"/>
                  </a:cubicBezTo>
                  <a:cubicBezTo>
                    <a:pt x="78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21"/>
            <p:cNvSpPr/>
            <p:nvPr/>
          </p:nvSpPr>
          <p:spPr>
            <a:xfrm>
              <a:off x="4316760" y="6498720"/>
              <a:ext cx="107640" cy="80280"/>
            </a:xfrm>
            <a:custGeom>
              <a:avLst/>
              <a:gdLst/>
              <a:ahLst/>
              <a:rect l="l" t="t" r="r" b="b"/>
              <a:pathLst>
                <a:path w="87" h="86">
                  <a:moveTo>
                    <a:pt x="81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ubicBezTo>
                    <a:pt x="12" y="62"/>
                    <a:pt x="20" y="44"/>
                    <a:pt x="32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84" y="12"/>
                    <a:pt x="87" y="9"/>
                    <a:pt x="87" y="6"/>
                  </a:cubicBezTo>
                  <a:cubicBezTo>
                    <a:pt x="87" y="3"/>
                    <a:pt x="84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22"/>
            <p:cNvSpPr/>
            <p:nvPr/>
          </p:nvSpPr>
          <p:spPr>
            <a:xfrm>
              <a:off x="4435200" y="6510960"/>
              <a:ext cx="115200" cy="8748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15" y="15"/>
                  </a:moveTo>
                  <a:cubicBezTo>
                    <a:pt x="0" y="29"/>
                    <a:pt x="2" y="50"/>
                    <a:pt x="23" y="67"/>
                  </a:cubicBezTo>
                  <a:cubicBezTo>
                    <a:pt x="52" y="89"/>
                    <a:pt x="93" y="93"/>
                    <a:pt x="93" y="93"/>
                  </a:cubicBezTo>
                  <a:cubicBezTo>
                    <a:pt x="93" y="93"/>
                    <a:pt x="89" y="52"/>
                    <a:pt x="67" y="23"/>
                  </a:cubicBezTo>
                  <a:cubicBezTo>
                    <a:pt x="50" y="2"/>
                    <a:pt x="29" y="0"/>
                    <a:pt x="15" y="1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3"/>
            <p:cNvSpPr/>
            <p:nvPr/>
          </p:nvSpPr>
          <p:spPr>
            <a:xfrm>
              <a:off x="4434120" y="6510240"/>
              <a:ext cx="124200" cy="9288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16" y="16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4" y="18"/>
                    <a:pt x="0" y="28"/>
                    <a:pt x="0" y="37"/>
                  </a:cubicBezTo>
                  <a:cubicBezTo>
                    <a:pt x="0" y="43"/>
                    <a:pt x="2" y="50"/>
                    <a:pt x="5" y="56"/>
                  </a:cubicBezTo>
                  <a:cubicBezTo>
                    <a:pt x="9" y="62"/>
                    <a:pt x="14" y="67"/>
                    <a:pt x="20" y="72"/>
                  </a:cubicBezTo>
                  <a:cubicBezTo>
                    <a:pt x="36" y="84"/>
                    <a:pt x="54" y="91"/>
                    <a:pt x="68" y="95"/>
                  </a:cubicBezTo>
                  <a:cubicBezTo>
                    <a:pt x="83" y="99"/>
                    <a:pt x="93" y="100"/>
                    <a:pt x="93" y="100"/>
                  </a:cubicBezTo>
                  <a:cubicBezTo>
                    <a:pt x="95" y="100"/>
                    <a:pt x="97" y="100"/>
                    <a:pt x="98" y="98"/>
                  </a:cubicBezTo>
                  <a:cubicBezTo>
                    <a:pt x="100" y="97"/>
                    <a:pt x="100" y="95"/>
                    <a:pt x="100" y="93"/>
                  </a:cubicBezTo>
                  <a:cubicBezTo>
                    <a:pt x="100" y="93"/>
                    <a:pt x="99" y="83"/>
                    <a:pt x="95" y="68"/>
                  </a:cubicBezTo>
                  <a:cubicBezTo>
                    <a:pt x="91" y="54"/>
                    <a:pt x="84" y="36"/>
                    <a:pt x="72" y="20"/>
                  </a:cubicBezTo>
                  <a:cubicBezTo>
                    <a:pt x="67" y="14"/>
                    <a:pt x="62" y="9"/>
                    <a:pt x="56" y="5"/>
                  </a:cubicBezTo>
                  <a:cubicBezTo>
                    <a:pt x="50" y="2"/>
                    <a:pt x="43" y="0"/>
                    <a:pt x="37" y="0"/>
                  </a:cubicBezTo>
                  <a:cubicBezTo>
                    <a:pt x="28" y="0"/>
                    <a:pt x="19" y="4"/>
                    <a:pt x="11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5" y="15"/>
                    <a:pt x="31" y="12"/>
                    <a:pt x="37" y="12"/>
                  </a:cubicBezTo>
                  <a:cubicBezTo>
                    <a:pt x="41" y="12"/>
                    <a:pt x="45" y="13"/>
                    <a:pt x="50" y="16"/>
                  </a:cubicBezTo>
                  <a:cubicBezTo>
                    <a:pt x="54" y="18"/>
                    <a:pt x="59" y="22"/>
                    <a:pt x="63" y="27"/>
                  </a:cubicBezTo>
                  <a:cubicBezTo>
                    <a:pt x="73" y="41"/>
                    <a:pt x="80" y="58"/>
                    <a:pt x="83" y="71"/>
                  </a:cubicBezTo>
                  <a:cubicBezTo>
                    <a:pt x="85" y="78"/>
                    <a:pt x="86" y="84"/>
                    <a:pt x="87" y="88"/>
                  </a:cubicBezTo>
                  <a:cubicBezTo>
                    <a:pt x="88" y="90"/>
                    <a:pt x="88" y="92"/>
                    <a:pt x="88" y="93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4" y="88"/>
                    <a:pt x="83" y="87"/>
                    <a:pt x="70" y="83"/>
                  </a:cubicBezTo>
                  <a:cubicBezTo>
                    <a:pt x="57" y="79"/>
                    <a:pt x="41" y="73"/>
                    <a:pt x="28" y="63"/>
                  </a:cubicBezTo>
                  <a:cubicBezTo>
                    <a:pt x="22" y="59"/>
                    <a:pt x="18" y="54"/>
                    <a:pt x="16" y="50"/>
                  </a:cubicBezTo>
                  <a:cubicBezTo>
                    <a:pt x="13" y="45"/>
                    <a:pt x="12" y="41"/>
                    <a:pt x="12" y="37"/>
                  </a:cubicBezTo>
                  <a:cubicBezTo>
                    <a:pt x="12" y="31"/>
                    <a:pt x="15" y="25"/>
                    <a:pt x="20" y="20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4"/>
            <p:cNvSpPr/>
            <p:nvPr/>
          </p:nvSpPr>
          <p:spPr>
            <a:xfrm>
              <a:off x="4435200" y="6409440"/>
              <a:ext cx="115200" cy="8748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15" y="79"/>
                  </a:moveTo>
                  <a:cubicBezTo>
                    <a:pt x="0" y="64"/>
                    <a:pt x="2" y="43"/>
                    <a:pt x="23" y="26"/>
                  </a:cubicBezTo>
                  <a:cubicBezTo>
                    <a:pt x="52" y="4"/>
                    <a:pt x="93" y="0"/>
                    <a:pt x="93" y="0"/>
                  </a:cubicBezTo>
                  <a:cubicBezTo>
                    <a:pt x="93" y="0"/>
                    <a:pt x="89" y="41"/>
                    <a:pt x="67" y="70"/>
                  </a:cubicBezTo>
                  <a:cubicBezTo>
                    <a:pt x="50" y="92"/>
                    <a:pt x="29" y="93"/>
                    <a:pt x="15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5"/>
            <p:cNvSpPr/>
            <p:nvPr/>
          </p:nvSpPr>
          <p:spPr>
            <a:xfrm>
              <a:off x="4434120" y="6404040"/>
              <a:ext cx="124200" cy="9360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2" y="69"/>
                    <a:pt x="12" y="63"/>
                  </a:cubicBezTo>
                  <a:cubicBezTo>
                    <a:pt x="12" y="59"/>
                    <a:pt x="13" y="55"/>
                    <a:pt x="16" y="50"/>
                  </a:cubicBezTo>
                  <a:cubicBezTo>
                    <a:pt x="18" y="46"/>
                    <a:pt x="22" y="41"/>
                    <a:pt x="28" y="37"/>
                  </a:cubicBezTo>
                  <a:cubicBezTo>
                    <a:pt x="41" y="27"/>
                    <a:pt x="58" y="20"/>
                    <a:pt x="71" y="17"/>
                  </a:cubicBezTo>
                  <a:cubicBezTo>
                    <a:pt x="78" y="15"/>
                    <a:pt x="84" y="14"/>
                    <a:pt x="88" y="13"/>
                  </a:cubicBezTo>
                  <a:cubicBezTo>
                    <a:pt x="90" y="13"/>
                    <a:pt x="92" y="12"/>
                    <a:pt x="93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79" y="43"/>
                    <a:pt x="73" y="59"/>
                    <a:pt x="63" y="73"/>
                  </a:cubicBezTo>
                  <a:cubicBezTo>
                    <a:pt x="59" y="78"/>
                    <a:pt x="54" y="82"/>
                    <a:pt x="50" y="84"/>
                  </a:cubicBezTo>
                  <a:cubicBezTo>
                    <a:pt x="45" y="87"/>
                    <a:pt x="41" y="88"/>
                    <a:pt x="37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9" y="96"/>
                    <a:pt x="28" y="100"/>
                    <a:pt x="37" y="100"/>
                  </a:cubicBezTo>
                  <a:cubicBezTo>
                    <a:pt x="43" y="100"/>
                    <a:pt x="50" y="98"/>
                    <a:pt x="56" y="95"/>
                  </a:cubicBezTo>
                  <a:cubicBezTo>
                    <a:pt x="62" y="92"/>
                    <a:pt x="67" y="87"/>
                    <a:pt x="72" y="80"/>
                  </a:cubicBezTo>
                  <a:cubicBezTo>
                    <a:pt x="84" y="64"/>
                    <a:pt x="91" y="46"/>
                    <a:pt x="95" y="32"/>
                  </a:cubicBezTo>
                  <a:cubicBezTo>
                    <a:pt x="99" y="18"/>
                    <a:pt x="100" y="7"/>
                    <a:pt x="100" y="7"/>
                  </a:cubicBezTo>
                  <a:cubicBezTo>
                    <a:pt x="100" y="5"/>
                    <a:pt x="100" y="3"/>
                    <a:pt x="98" y="2"/>
                  </a:cubicBezTo>
                  <a:cubicBezTo>
                    <a:pt x="97" y="1"/>
                    <a:pt x="95" y="0"/>
                    <a:pt x="93" y="0"/>
                  </a:cubicBezTo>
                  <a:cubicBezTo>
                    <a:pt x="93" y="0"/>
                    <a:pt x="83" y="1"/>
                    <a:pt x="68" y="5"/>
                  </a:cubicBezTo>
                  <a:cubicBezTo>
                    <a:pt x="54" y="9"/>
                    <a:pt x="36" y="16"/>
                    <a:pt x="20" y="28"/>
                  </a:cubicBezTo>
                  <a:cubicBezTo>
                    <a:pt x="14" y="33"/>
                    <a:pt x="9" y="38"/>
                    <a:pt x="5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4" y="82"/>
                    <a:pt x="11" y="89"/>
                  </a:cubicBezTo>
                  <a:cubicBezTo>
                    <a:pt x="11" y="89"/>
                    <a:pt x="11" y="89"/>
                    <a:pt x="11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6"/>
            <p:cNvSpPr/>
            <p:nvPr/>
          </p:nvSpPr>
          <p:spPr>
            <a:xfrm>
              <a:off x="4281480" y="6147000"/>
              <a:ext cx="86040" cy="103320"/>
            </a:xfrm>
            <a:custGeom>
              <a:avLst/>
              <a:gdLst/>
              <a:ahLst/>
              <a:rect l="l" t="t" r="r" b="b"/>
              <a:pathLst>
                <a:path w="69" h="111">
                  <a:moveTo>
                    <a:pt x="34" y="111"/>
                  </a:moveTo>
                  <a:cubicBezTo>
                    <a:pt x="55" y="111"/>
                    <a:pt x="69" y="95"/>
                    <a:pt x="65" y="69"/>
                  </a:cubicBezTo>
                  <a:cubicBezTo>
                    <a:pt x="60" y="32"/>
                    <a:pt x="34" y="0"/>
                    <a:pt x="34" y="0"/>
                  </a:cubicBezTo>
                  <a:cubicBezTo>
                    <a:pt x="34" y="0"/>
                    <a:pt x="8" y="32"/>
                    <a:pt x="3" y="69"/>
                  </a:cubicBezTo>
                  <a:cubicBezTo>
                    <a:pt x="0" y="95"/>
                    <a:pt x="14" y="111"/>
                    <a:pt x="34" y="11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27"/>
            <p:cNvSpPr/>
            <p:nvPr/>
          </p:nvSpPr>
          <p:spPr>
            <a:xfrm>
              <a:off x="4277880" y="6140880"/>
              <a:ext cx="92520" cy="115560"/>
            </a:xfrm>
            <a:custGeom>
              <a:avLst/>
              <a:gdLst/>
              <a:ahLst/>
              <a:rect l="l" t="t" r="r" b="b"/>
              <a:pathLst>
                <a:path w="75" h="123">
                  <a:moveTo>
                    <a:pt x="37" y="117"/>
                  </a:moveTo>
                  <a:cubicBezTo>
                    <a:pt x="37" y="123"/>
                    <a:pt x="37" y="123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8" y="123"/>
                    <a:pt x="57" y="119"/>
                    <a:pt x="64" y="112"/>
                  </a:cubicBezTo>
                  <a:cubicBezTo>
                    <a:pt x="71" y="105"/>
                    <a:pt x="75" y="95"/>
                    <a:pt x="75" y="82"/>
                  </a:cubicBezTo>
                  <a:cubicBezTo>
                    <a:pt x="75" y="80"/>
                    <a:pt x="75" y="77"/>
                    <a:pt x="74" y="74"/>
                  </a:cubicBezTo>
                  <a:cubicBezTo>
                    <a:pt x="72" y="54"/>
                    <a:pt x="63" y="37"/>
                    <a:pt x="56" y="24"/>
                  </a:cubicBezTo>
                  <a:cubicBezTo>
                    <a:pt x="49" y="11"/>
                    <a:pt x="42" y="3"/>
                    <a:pt x="42" y="3"/>
                  </a:cubicBezTo>
                  <a:cubicBezTo>
                    <a:pt x="41" y="1"/>
                    <a:pt x="39" y="0"/>
                    <a:pt x="37" y="0"/>
                  </a:cubicBezTo>
                  <a:cubicBezTo>
                    <a:pt x="35" y="0"/>
                    <a:pt x="34" y="1"/>
                    <a:pt x="33" y="3"/>
                  </a:cubicBezTo>
                  <a:cubicBezTo>
                    <a:pt x="32" y="3"/>
                    <a:pt x="26" y="11"/>
                    <a:pt x="18" y="24"/>
                  </a:cubicBezTo>
                  <a:cubicBezTo>
                    <a:pt x="11" y="37"/>
                    <a:pt x="3" y="5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0" y="80"/>
                    <a:pt x="0" y="82"/>
                  </a:cubicBezTo>
                  <a:cubicBezTo>
                    <a:pt x="0" y="95"/>
                    <a:pt x="3" y="105"/>
                    <a:pt x="10" y="112"/>
                  </a:cubicBezTo>
                  <a:cubicBezTo>
                    <a:pt x="17" y="119"/>
                    <a:pt x="27" y="123"/>
                    <a:pt x="37" y="123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0" y="111"/>
                    <a:pt x="23" y="109"/>
                    <a:pt x="19" y="104"/>
                  </a:cubicBezTo>
                  <a:cubicBezTo>
                    <a:pt x="15" y="99"/>
                    <a:pt x="12" y="92"/>
                    <a:pt x="12" y="82"/>
                  </a:cubicBezTo>
                  <a:cubicBezTo>
                    <a:pt x="12" y="80"/>
                    <a:pt x="12" y="78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58"/>
                    <a:pt x="22" y="42"/>
                    <a:pt x="29" y="30"/>
                  </a:cubicBezTo>
                  <a:cubicBezTo>
                    <a:pt x="32" y="24"/>
                    <a:pt x="36" y="19"/>
                    <a:pt x="38" y="15"/>
                  </a:cubicBezTo>
                  <a:cubicBezTo>
                    <a:pt x="39" y="14"/>
                    <a:pt x="40" y="12"/>
                    <a:pt x="41" y="11"/>
                  </a:cubicBezTo>
                  <a:cubicBezTo>
                    <a:pt x="41" y="11"/>
                    <a:pt x="41" y="11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40" y="19"/>
                    <a:pt x="46" y="31"/>
                  </a:cubicBezTo>
                  <a:cubicBezTo>
                    <a:pt x="53" y="43"/>
                    <a:pt x="60" y="59"/>
                    <a:pt x="62" y="75"/>
                  </a:cubicBezTo>
                  <a:cubicBezTo>
                    <a:pt x="63" y="78"/>
                    <a:pt x="63" y="80"/>
                    <a:pt x="63" y="82"/>
                  </a:cubicBezTo>
                  <a:cubicBezTo>
                    <a:pt x="63" y="92"/>
                    <a:pt x="60" y="99"/>
                    <a:pt x="55" y="104"/>
                  </a:cubicBezTo>
                  <a:cubicBezTo>
                    <a:pt x="51" y="109"/>
                    <a:pt x="45" y="111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lnTo>
                    <a:pt x="37" y="1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28"/>
            <p:cNvSpPr/>
            <p:nvPr/>
          </p:nvSpPr>
          <p:spPr>
            <a:xfrm>
              <a:off x="4363920" y="6368400"/>
              <a:ext cx="74880" cy="554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29"/>
            <p:cNvSpPr/>
            <p:nvPr/>
          </p:nvSpPr>
          <p:spPr>
            <a:xfrm>
              <a:off x="4357080" y="6362640"/>
              <a:ext cx="88200" cy="6732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30"/>
            <p:cNvSpPr/>
            <p:nvPr/>
          </p:nvSpPr>
          <p:spPr>
            <a:xfrm>
              <a:off x="4206600" y="6545880"/>
              <a:ext cx="73800" cy="554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31"/>
            <p:cNvSpPr/>
            <p:nvPr/>
          </p:nvSpPr>
          <p:spPr>
            <a:xfrm>
              <a:off x="4199040" y="6540120"/>
              <a:ext cx="89280" cy="6732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8" y="49"/>
                    <a:pt x="53" y="53"/>
                  </a:cubicBezTo>
                  <a:cubicBezTo>
                    <a:pt x="49" y="58"/>
                    <a:pt x="43" y="60"/>
                    <a:pt x="36" y="60"/>
                  </a:cubicBezTo>
                  <a:cubicBezTo>
                    <a:pt x="30" y="60"/>
                    <a:pt x="24" y="58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8" y="24"/>
                    <a:pt x="60" y="30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1" name="Group 32"/>
          <p:cNvGrpSpPr/>
          <p:nvPr/>
        </p:nvGrpSpPr>
        <p:grpSpPr>
          <a:xfrm>
            <a:off x="5281560" y="5876280"/>
            <a:ext cx="789480" cy="1544040"/>
            <a:chOff x="5281560" y="5876280"/>
            <a:chExt cx="789480" cy="1544040"/>
          </a:xfrm>
        </p:grpSpPr>
        <p:sp>
          <p:nvSpPr>
            <p:cNvPr id="182" name="CustomShape 33"/>
            <p:cNvSpPr/>
            <p:nvPr/>
          </p:nvSpPr>
          <p:spPr>
            <a:xfrm>
              <a:off x="5567040" y="5981040"/>
              <a:ext cx="115200" cy="8748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79" y="79"/>
                  </a:moveTo>
                  <a:cubicBezTo>
                    <a:pt x="65" y="93"/>
                    <a:pt x="43" y="92"/>
                    <a:pt x="27" y="70"/>
                  </a:cubicBezTo>
                  <a:cubicBezTo>
                    <a:pt x="4" y="41"/>
                    <a:pt x="0" y="0"/>
                    <a:pt x="0" y="0"/>
                  </a:cubicBezTo>
                  <a:cubicBezTo>
                    <a:pt x="0" y="0"/>
                    <a:pt x="42" y="4"/>
                    <a:pt x="71" y="26"/>
                  </a:cubicBezTo>
                  <a:cubicBezTo>
                    <a:pt x="92" y="43"/>
                    <a:pt x="93" y="64"/>
                    <a:pt x="79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34"/>
            <p:cNvSpPr/>
            <p:nvPr/>
          </p:nvSpPr>
          <p:spPr>
            <a:xfrm>
              <a:off x="5560200" y="5976360"/>
              <a:ext cx="123480" cy="9288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5" y="85"/>
                  </a:move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3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4" y="21"/>
                    <a:pt x="60" y="27"/>
                    <a:pt x="73" y="37"/>
                  </a:cubicBezTo>
                  <a:cubicBezTo>
                    <a:pt x="78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7"/>
                    <a:pt x="2" y="17"/>
                    <a:pt x="5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33" y="86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35"/>
            <p:cNvSpPr/>
            <p:nvPr/>
          </p:nvSpPr>
          <p:spPr>
            <a:xfrm>
              <a:off x="5700600" y="5981040"/>
              <a:ext cx="115920" cy="8748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15" y="79"/>
                  </a:moveTo>
                  <a:cubicBezTo>
                    <a:pt x="29" y="93"/>
                    <a:pt x="51" y="92"/>
                    <a:pt x="67" y="70"/>
                  </a:cubicBezTo>
                  <a:cubicBezTo>
                    <a:pt x="89" y="41"/>
                    <a:pt x="93" y="0"/>
                    <a:pt x="93" y="0"/>
                  </a:cubicBezTo>
                  <a:cubicBezTo>
                    <a:pt x="93" y="0"/>
                    <a:pt x="52" y="4"/>
                    <a:pt x="23" y="26"/>
                  </a:cubicBezTo>
                  <a:cubicBezTo>
                    <a:pt x="2" y="43"/>
                    <a:pt x="0" y="64"/>
                    <a:pt x="15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36"/>
            <p:cNvSpPr/>
            <p:nvPr/>
          </p:nvSpPr>
          <p:spPr>
            <a:xfrm>
              <a:off x="5699520" y="5976360"/>
              <a:ext cx="124200" cy="9288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16" y="85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7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6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0" y="5"/>
                    <a:pt x="100" y="3"/>
                    <a:pt x="99" y="2"/>
                  </a:cubicBezTo>
                  <a:cubicBezTo>
                    <a:pt x="97" y="1"/>
                    <a:pt x="95" y="0"/>
                    <a:pt x="94" y="0"/>
                  </a:cubicBezTo>
                  <a:cubicBezTo>
                    <a:pt x="93" y="0"/>
                    <a:pt x="83" y="1"/>
                    <a:pt x="69" y="5"/>
                  </a:cubicBezTo>
                  <a:cubicBezTo>
                    <a:pt x="54" y="9"/>
                    <a:pt x="36" y="16"/>
                    <a:pt x="20" y="28"/>
                  </a:cubicBezTo>
                  <a:cubicBezTo>
                    <a:pt x="14" y="33"/>
                    <a:pt x="9" y="38"/>
                    <a:pt x="5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4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2" y="69"/>
                    <a:pt x="12" y="63"/>
                  </a:cubicBezTo>
                  <a:cubicBezTo>
                    <a:pt x="12" y="59"/>
                    <a:pt x="13" y="55"/>
                    <a:pt x="16" y="50"/>
                  </a:cubicBezTo>
                  <a:cubicBezTo>
                    <a:pt x="18" y="46"/>
                    <a:pt x="22" y="41"/>
                    <a:pt x="28" y="37"/>
                  </a:cubicBezTo>
                  <a:cubicBezTo>
                    <a:pt x="41" y="27"/>
                    <a:pt x="58" y="20"/>
                    <a:pt x="72" y="17"/>
                  </a:cubicBezTo>
                  <a:cubicBezTo>
                    <a:pt x="78" y="15"/>
                    <a:pt x="84" y="14"/>
                    <a:pt x="88" y="13"/>
                  </a:cubicBezTo>
                  <a:cubicBezTo>
                    <a:pt x="90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59" y="78"/>
                    <a:pt x="54" y="82"/>
                    <a:pt x="50" y="84"/>
                  </a:cubicBezTo>
                  <a:cubicBezTo>
                    <a:pt x="46" y="87"/>
                    <a:pt x="41" y="88"/>
                    <a:pt x="37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37"/>
            <p:cNvSpPr/>
            <p:nvPr/>
          </p:nvSpPr>
          <p:spPr>
            <a:xfrm>
              <a:off x="5684400" y="6078600"/>
              <a:ext cx="107640" cy="1341720"/>
            </a:xfrm>
            <a:custGeom>
              <a:avLst/>
              <a:gdLst/>
              <a:ahLst/>
              <a:rect l="l" t="t" r="r" b="b"/>
              <a:pathLst>
                <a:path w="87" h="1421">
                  <a:moveTo>
                    <a:pt x="81" y="1409"/>
                  </a:moveTo>
                  <a:cubicBezTo>
                    <a:pt x="62" y="1409"/>
                    <a:pt x="45" y="1401"/>
                    <a:pt x="32" y="1389"/>
                  </a:cubicBezTo>
                  <a:cubicBezTo>
                    <a:pt x="20" y="1376"/>
                    <a:pt x="12" y="1359"/>
                    <a:pt x="12" y="134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340"/>
                    <a:pt x="0" y="1340"/>
                    <a:pt x="0" y="1340"/>
                  </a:cubicBezTo>
                  <a:cubicBezTo>
                    <a:pt x="0" y="1385"/>
                    <a:pt x="36" y="1421"/>
                    <a:pt x="81" y="1421"/>
                  </a:cubicBezTo>
                  <a:cubicBezTo>
                    <a:pt x="84" y="1421"/>
                    <a:pt x="87" y="1418"/>
                    <a:pt x="87" y="1415"/>
                  </a:cubicBezTo>
                  <a:cubicBezTo>
                    <a:pt x="87" y="1411"/>
                    <a:pt x="84" y="1409"/>
                    <a:pt x="81" y="1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38"/>
            <p:cNvSpPr/>
            <p:nvPr/>
          </p:nvSpPr>
          <p:spPr>
            <a:xfrm>
              <a:off x="5650200" y="5882040"/>
              <a:ext cx="84600" cy="103320"/>
            </a:xfrm>
            <a:custGeom>
              <a:avLst/>
              <a:gdLst/>
              <a:ahLst/>
              <a:rect l="l" t="t" r="r" b="b"/>
              <a:pathLst>
                <a:path w="69" h="111">
                  <a:moveTo>
                    <a:pt x="34" y="111"/>
                  </a:moveTo>
                  <a:cubicBezTo>
                    <a:pt x="55" y="111"/>
                    <a:pt x="69" y="95"/>
                    <a:pt x="65" y="69"/>
                  </a:cubicBezTo>
                  <a:cubicBezTo>
                    <a:pt x="61" y="32"/>
                    <a:pt x="34" y="0"/>
                    <a:pt x="34" y="0"/>
                  </a:cubicBezTo>
                  <a:cubicBezTo>
                    <a:pt x="34" y="0"/>
                    <a:pt x="8" y="32"/>
                    <a:pt x="3" y="69"/>
                  </a:cubicBezTo>
                  <a:cubicBezTo>
                    <a:pt x="0" y="95"/>
                    <a:pt x="14" y="111"/>
                    <a:pt x="34" y="11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39"/>
            <p:cNvSpPr/>
            <p:nvPr/>
          </p:nvSpPr>
          <p:spPr>
            <a:xfrm>
              <a:off x="5645880" y="5876280"/>
              <a:ext cx="92520" cy="115200"/>
            </a:xfrm>
            <a:custGeom>
              <a:avLst/>
              <a:gdLst/>
              <a:ahLst/>
              <a:rect l="l" t="t" r="r" b="b"/>
              <a:pathLst>
                <a:path w="75" h="123">
                  <a:moveTo>
                    <a:pt x="37" y="117"/>
                  </a:moveTo>
                  <a:cubicBezTo>
                    <a:pt x="37" y="123"/>
                    <a:pt x="37" y="123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8" y="123"/>
                    <a:pt x="58" y="119"/>
                    <a:pt x="64" y="112"/>
                  </a:cubicBezTo>
                  <a:cubicBezTo>
                    <a:pt x="71" y="105"/>
                    <a:pt x="75" y="95"/>
                    <a:pt x="75" y="82"/>
                  </a:cubicBezTo>
                  <a:cubicBezTo>
                    <a:pt x="75" y="80"/>
                    <a:pt x="75" y="77"/>
                    <a:pt x="74" y="74"/>
                  </a:cubicBezTo>
                  <a:cubicBezTo>
                    <a:pt x="72" y="54"/>
                    <a:pt x="64" y="37"/>
                    <a:pt x="56" y="24"/>
                  </a:cubicBezTo>
                  <a:cubicBezTo>
                    <a:pt x="49" y="11"/>
                    <a:pt x="42" y="3"/>
                    <a:pt x="42" y="3"/>
                  </a:cubicBezTo>
                  <a:cubicBezTo>
                    <a:pt x="41" y="1"/>
                    <a:pt x="39" y="0"/>
                    <a:pt x="37" y="0"/>
                  </a:cubicBezTo>
                  <a:cubicBezTo>
                    <a:pt x="36" y="0"/>
                    <a:pt x="34" y="1"/>
                    <a:pt x="33" y="3"/>
                  </a:cubicBezTo>
                  <a:cubicBezTo>
                    <a:pt x="33" y="3"/>
                    <a:pt x="26" y="11"/>
                    <a:pt x="18" y="24"/>
                  </a:cubicBezTo>
                  <a:cubicBezTo>
                    <a:pt x="11" y="37"/>
                    <a:pt x="3" y="5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0" y="80"/>
                    <a:pt x="0" y="82"/>
                  </a:cubicBezTo>
                  <a:cubicBezTo>
                    <a:pt x="0" y="95"/>
                    <a:pt x="4" y="105"/>
                    <a:pt x="10" y="112"/>
                  </a:cubicBezTo>
                  <a:cubicBezTo>
                    <a:pt x="17" y="119"/>
                    <a:pt x="27" y="123"/>
                    <a:pt x="37" y="123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0" y="111"/>
                    <a:pt x="24" y="109"/>
                    <a:pt x="19" y="104"/>
                  </a:cubicBezTo>
                  <a:cubicBezTo>
                    <a:pt x="15" y="99"/>
                    <a:pt x="12" y="92"/>
                    <a:pt x="12" y="82"/>
                  </a:cubicBezTo>
                  <a:cubicBezTo>
                    <a:pt x="12" y="80"/>
                    <a:pt x="12" y="78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5" y="58"/>
                    <a:pt x="22" y="42"/>
                    <a:pt x="29" y="30"/>
                  </a:cubicBezTo>
                  <a:cubicBezTo>
                    <a:pt x="32" y="24"/>
                    <a:pt x="36" y="19"/>
                    <a:pt x="38" y="15"/>
                  </a:cubicBezTo>
                  <a:cubicBezTo>
                    <a:pt x="39" y="14"/>
                    <a:pt x="40" y="12"/>
                    <a:pt x="41" y="11"/>
                  </a:cubicBezTo>
                  <a:cubicBezTo>
                    <a:pt x="41" y="11"/>
                    <a:pt x="42" y="11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40" y="19"/>
                    <a:pt x="46" y="31"/>
                  </a:cubicBezTo>
                  <a:cubicBezTo>
                    <a:pt x="53" y="43"/>
                    <a:pt x="60" y="59"/>
                    <a:pt x="62" y="75"/>
                  </a:cubicBezTo>
                  <a:cubicBezTo>
                    <a:pt x="63" y="78"/>
                    <a:pt x="63" y="80"/>
                    <a:pt x="63" y="82"/>
                  </a:cubicBezTo>
                  <a:cubicBezTo>
                    <a:pt x="63" y="92"/>
                    <a:pt x="60" y="99"/>
                    <a:pt x="56" y="104"/>
                  </a:cubicBezTo>
                  <a:cubicBezTo>
                    <a:pt x="51" y="109"/>
                    <a:pt x="45" y="111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lnTo>
                    <a:pt x="37" y="1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40"/>
            <p:cNvSpPr/>
            <p:nvPr/>
          </p:nvSpPr>
          <p:spPr>
            <a:xfrm>
              <a:off x="5684400" y="6309720"/>
              <a:ext cx="253080" cy="80640"/>
            </a:xfrm>
            <a:custGeom>
              <a:avLst/>
              <a:gdLst/>
              <a:ahLst/>
              <a:rect l="l" t="t" r="r" b="b"/>
              <a:pathLst>
                <a:path w="203" h="86">
                  <a:moveTo>
                    <a:pt x="12" y="80"/>
                  </a:moveTo>
                  <a:cubicBezTo>
                    <a:pt x="12" y="62"/>
                    <a:pt x="20" y="44"/>
                    <a:pt x="32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197" y="12"/>
                    <a:pt x="197" y="12"/>
                    <a:pt x="197" y="12"/>
                  </a:cubicBezTo>
                  <a:cubicBezTo>
                    <a:pt x="200" y="12"/>
                    <a:pt x="203" y="9"/>
                    <a:pt x="203" y="6"/>
                  </a:cubicBezTo>
                  <a:cubicBezTo>
                    <a:pt x="203" y="3"/>
                    <a:pt x="200" y="0"/>
                    <a:pt x="19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41"/>
            <p:cNvSpPr/>
            <p:nvPr/>
          </p:nvSpPr>
          <p:spPr>
            <a:xfrm>
              <a:off x="5947920" y="6321960"/>
              <a:ext cx="115560" cy="8676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15" y="15"/>
                  </a:moveTo>
                  <a:cubicBezTo>
                    <a:pt x="0" y="29"/>
                    <a:pt x="2" y="50"/>
                    <a:pt x="23" y="67"/>
                  </a:cubicBezTo>
                  <a:cubicBezTo>
                    <a:pt x="52" y="89"/>
                    <a:pt x="93" y="93"/>
                    <a:pt x="93" y="93"/>
                  </a:cubicBezTo>
                  <a:cubicBezTo>
                    <a:pt x="93" y="93"/>
                    <a:pt x="89" y="52"/>
                    <a:pt x="67" y="23"/>
                  </a:cubicBezTo>
                  <a:cubicBezTo>
                    <a:pt x="51" y="2"/>
                    <a:pt x="29" y="0"/>
                    <a:pt x="15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42"/>
            <p:cNvSpPr/>
            <p:nvPr/>
          </p:nvSpPr>
          <p:spPr>
            <a:xfrm>
              <a:off x="5947200" y="6320880"/>
              <a:ext cx="123840" cy="9360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16" y="16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4" y="18"/>
                    <a:pt x="0" y="28"/>
                    <a:pt x="0" y="37"/>
                  </a:cubicBezTo>
                  <a:cubicBezTo>
                    <a:pt x="0" y="43"/>
                    <a:pt x="2" y="50"/>
                    <a:pt x="6" y="56"/>
                  </a:cubicBezTo>
                  <a:cubicBezTo>
                    <a:pt x="9" y="62"/>
                    <a:pt x="14" y="67"/>
                    <a:pt x="21" y="72"/>
                  </a:cubicBezTo>
                  <a:cubicBezTo>
                    <a:pt x="36" y="84"/>
                    <a:pt x="54" y="91"/>
                    <a:pt x="69" y="95"/>
                  </a:cubicBezTo>
                  <a:cubicBezTo>
                    <a:pt x="83" y="99"/>
                    <a:pt x="94" y="100"/>
                    <a:pt x="94" y="100"/>
                  </a:cubicBezTo>
                  <a:cubicBezTo>
                    <a:pt x="96" y="100"/>
                    <a:pt x="97" y="100"/>
                    <a:pt x="99" y="98"/>
                  </a:cubicBezTo>
                  <a:cubicBezTo>
                    <a:pt x="100" y="97"/>
                    <a:pt x="100" y="95"/>
                    <a:pt x="100" y="93"/>
                  </a:cubicBezTo>
                  <a:cubicBezTo>
                    <a:pt x="100" y="93"/>
                    <a:pt x="99" y="83"/>
                    <a:pt x="95" y="68"/>
                  </a:cubicBezTo>
                  <a:cubicBezTo>
                    <a:pt x="91" y="54"/>
                    <a:pt x="85" y="36"/>
                    <a:pt x="73" y="20"/>
                  </a:cubicBezTo>
                  <a:cubicBezTo>
                    <a:pt x="68" y="14"/>
                    <a:pt x="62" y="9"/>
                    <a:pt x="56" y="5"/>
                  </a:cubicBezTo>
                  <a:cubicBezTo>
                    <a:pt x="50" y="2"/>
                    <a:pt x="44" y="0"/>
                    <a:pt x="37" y="0"/>
                  </a:cubicBezTo>
                  <a:cubicBezTo>
                    <a:pt x="28" y="0"/>
                    <a:pt x="19" y="4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5" y="15"/>
                    <a:pt x="31" y="12"/>
                    <a:pt x="37" y="12"/>
                  </a:cubicBezTo>
                  <a:cubicBezTo>
                    <a:pt x="41" y="12"/>
                    <a:pt x="46" y="13"/>
                    <a:pt x="50" y="16"/>
                  </a:cubicBezTo>
                  <a:cubicBezTo>
                    <a:pt x="55" y="18"/>
                    <a:pt x="59" y="22"/>
                    <a:pt x="63" y="27"/>
                  </a:cubicBezTo>
                  <a:cubicBezTo>
                    <a:pt x="74" y="41"/>
                    <a:pt x="80" y="58"/>
                    <a:pt x="84" y="71"/>
                  </a:cubicBezTo>
                  <a:cubicBezTo>
                    <a:pt x="86" y="78"/>
                    <a:pt x="87" y="84"/>
                    <a:pt x="87" y="88"/>
                  </a:cubicBezTo>
                  <a:cubicBezTo>
                    <a:pt x="88" y="90"/>
                    <a:pt x="88" y="92"/>
                    <a:pt x="88" y="93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4" y="88"/>
                    <a:pt x="84" y="87"/>
                    <a:pt x="70" y="83"/>
                  </a:cubicBezTo>
                  <a:cubicBezTo>
                    <a:pt x="57" y="79"/>
                    <a:pt x="41" y="73"/>
                    <a:pt x="28" y="63"/>
                  </a:cubicBezTo>
                  <a:cubicBezTo>
                    <a:pt x="22" y="59"/>
                    <a:pt x="18" y="54"/>
                    <a:pt x="16" y="50"/>
                  </a:cubicBezTo>
                  <a:cubicBezTo>
                    <a:pt x="13" y="45"/>
                    <a:pt x="12" y="41"/>
                    <a:pt x="12" y="37"/>
                  </a:cubicBezTo>
                  <a:cubicBezTo>
                    <a:pt x="12" y="31"/>
                    <a:pt x="15" y="25"/>
                    <a:pt x="20" y="20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43"/>
            <p:cNvSpPr/>
            <p:nvPr/>
          </p:nvSpPr>
          <p:spPr>
            <a:xfrm>
              <a:off x="5947920" y="6220800"/>
              <a:ext cx="115560" cy="8712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15" y="79"/>
                  </a:moveTo>
                  <a:cubicBezTo>
                    <a:pt x="0" y="64"/>
                    <a:pt x="2" y="43"/>
                    <a:pt x="23" y="26"/>
                  </a:cubicBezTo>
                  <a:cubicBezTo>
                    <a:pt x="52" y="4"/>
                    <a:pt x="93" y="0"/>
                    <a:pt x="93" y="0"/>
                  </a:cubicBezTo>
                  <a:cubicBezTo>
                    <a:pt x="93" y="0"/>
                    <a:pt x="89" y="41"/>
                    <a:pt x="67" y="70"/>
                  </a:cubicBezTo>
                  <a:cubicBezTo>
                    <a:pt x="51" y="92"/>
                    <a:pt x="29" y="93"/>
                    <a:pt x="15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44"/>
            <p:cNvSpPr/>
            <p:nvPr/>
          </p:nvSpPr>
          <p:spPr>
            <a:xfrm>
              <a:off x="5947200" y="6215760"/>
              <a:ext cx="123840" cy="9324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2" y="69"/>
                    <a:pt x="12" y="63"/>
                  </a:cubicBezTo>
                  <a:cubicBezTo>
                    <a:pt x="12" y="59"/>
                    <a:pt x="13" y="55"/>
                    <a:pt x="16" y="50"/>
                  </a:cubicBezTo>
                  <a:cubicBezTo>
                    <a:pt x="18" y="46"/>
                    <a:pt x="22" y="41"/>
                    <a:pt x="28" y="37"/>
                  </a:cubicBezTo>
                  <a:cubicBezTo>
                    <a:pt x="41" y="27"/>
                    <a:pt x="58" y="20"/>
                    <a:pt x="72" y="17"/>
                  </a:cubicBezTo>
                  <a:cubicBezTo>
                    <a:pt x="78" y="15"/>
                    <a:pt x="84" y="14"/>
                    <a:pt x="88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1" y="88"/>
                    <a:pt x="37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7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7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8"/>
                    <a:pt x="100" y="7"/>
                    <a:pt x="100" y="7"/>
                  </a:cubicBezTo>
                  <a:cubicBezTo>
                    <a:pt x="100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4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45"/>
            <p:cNvSpPr/>
            <p:nvPr/>
          </p:nvSpPr>
          <p:spPr>
            <a:xfrm>
              <a:off x="5446800" y="6272280"/>
              <a:ext cx="252000" cy="80640"/>
            </a:xfrm>
            <a:custGeom>
              <a:avLst/>
              <a:gdLst/>
              <a:ahLst/>
              <a:rect l="l" t="t" r="r" b="b"/>
              <a:pathLst>
                <a:path w="202" h="86">
                  <a:moveTo>
                    <a:pt x="202" y="80"/>
                  </a:moveTo>
                  <a:cubicBezTo>
                    <a:pt x="202" y="36"/>
                    <a:pt x="166" y="0"/>
                    <a:pt x="1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41" y="12"/>
                    <a:pt x="158" y="20"/>
                    <a:pt x="170" y="32"/>
                  </a:cubicBezTo>
                  <a:cubicBezTo>
                    <a:pt x="183" y="44"/>
                    <a:pt x="190" y="62"/>
                    <a:pt x="190" y="80"/>
                  </a:cubicBezTo>
                  <a:cubicBezTo>
                    <a:pt x="190" y="84"/>
                    <a:pt x="193" y="86"/>
                    <a:pt x="196" y="86"/>
                  </a:cubicBezTo>
                  <a:cubicBezTo>
                    <a:pt x="200" y="86"/>
                    <a:pt x="202" y="84"/>
                    <a:pt x="202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46"/>
            <p:cNvSpPr/>
            <p:nvPr/>
          </p:nvSpPr>
          <p:spPr>
            <a:xfrm>
              <a:off x="5684400" y="6158160"/>
              <a:ext cx="203400" cy="80640"/>
            </a:xfrm>
            <a:custGeom>
              <a:avLst/>
              <a:gdLst/>
              <a:ahLst/>
              <a:rect l="l" t="t" r="r" b="b"/>
              <a:pathLst>
                <a:path w="163" h="86">
                  <a:moveTo>
                    <a:pt x="12" y="80"/>
                  </a:moveTo>
                  <a:cubicBezTo>
                    <a:pt x="12" y="62"/>
                    <a:pt x="20" y="44"/>
                    <a:pt x="32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60" y="12"/>
                    <a:pt x="163" y="9"/>
                    <a:pt x="163" y="6"/>
                  </a:cubicBezTo>
                  <a:cubicBezTo>
                    <a:pt x="163" y="3"/>
                    <a:pt x="160" y="0"/>
                    <a:pt x="15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47"/>
            <p:cNvSpPr/>
            <p:nvPr/>
          </p:nvSpPr>
          <p:spPr>
            <a:xfrm>
              <a:off x="5898600" y="6069600"/>
              <a:ext cx="115200" cy="8712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15" y="79"/>
                  </a:moveTo>
                  <a:cubicBezTo>
                    <a:pt x="0" y="64"/>
                    <a:pt x="2" y="43"/>
                    <a:pt x="23" y="26"/>
                  </a:cubicBezTo>
                  <a:cubicBezTo>
                    <a:pt x="52" y="4"/>
                    <a:pt x="93" y="0"/>
                    <a:pt x="93" y="0"/>
                  </a:cubicBezTo>
                  <a:cubicBezTo>
                    <a:pt x="93" y="0"/>
                    <a:pt x="89" y="41"/>
                    <a:pt x="67" y="70"/>
                  </a:cubicBezTo>
                  <a:cubicBezTo>
                    <a:pt x="51" y="92"/>
                    <a:pt x="29" y="93"/>
                    <a:pt x="15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48"/>
            <p:cNvSpPr/>
            <p:nvPr/>
          </p:nvSpPr>
          <p:spPr>
            <a:xfrm>
              <a:off x="5897520" y="6064200"/>
              <a:ext cx="123480" cy="9324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2" y="69"/>
                    <a:pt x="12" y="63"/>
                  </a:cubicBezTo>
                  <a:cubicBezTo>
                    <a:pt x="12" y="59"/>
                    <a:pt x="13" y="55"/>
                    <a:pt x="16" y="50"/>
                  </a:cubicBezTo>
                  <a:cubicBezTo>
                    <a:pt x="18" y="46"/>
                    <a:pt x="22" y="41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41" y="27"/>
                    <a:pt x="58" y="20"/>
                    <a:pt x="72" y="17"/>
                  </a:cubicBezTo>
                  <a:cubicBezTo>
                    <a:pt x="78" y="15"/>
                    <a:pt x="84" y="14"/>
                    <a:pt x="88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1" y="88"/>
                    <a:pt x="37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7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7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0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4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49"/>
            <p:cNvSpPr/>
            <p:nvPr/>
          </p:nvSpPr>
          <p:spPr>
            <a:xfrm>
              <a:off x="5497560" y="6121080"/>
              <a:ext cx="201240" cy="80640"/>
            </a:xfrm>
            <a:custGeom>
              <a:avLst/>
              <a:gdLst/>
              <a:ahLst/>
              <a:rect l="l" t="t" r="r" b="b"/>
              <a:pathLst>
                <a:path w="162" h="86">
                  <a:moveTo>
                    <a:pt x="162" y="80"/>
                  </a:moveTo>
                  <a:cubicBezTo>
                    <a:pt x="162" y="36"/>
                    <a:pt x="126" y="0"/>
                    <a:pt x="8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101" y="12"/>
                    <a:pt x="118" y="20"/>
                    <a:pt x="130" y="32"/>
                  </a:cubicBezTo>
                  <a:cubicBezTo>
                    <a:pt x="143" y="44"/>
                    <a:pt x="150" y="62"/>
                    <a:pt x="150" y="80"/>
                  </a:cubicBezTo>
                  <a:cubicBezTo>
                    <a:pt x="150" y="84"/>
                    <a:pt x="153" y="86"/>
                    <a:pt x="156" y="86"/>
                  </a:cubicBezTo>
                  <a:cubicBezTo>
                    <a:pt x="160" y="86"/>
                    <a:pt x="162" y="84"/>
                    <a:pt x="162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50"/>
            <p:cNvSpPr/>
            <p:nvPr/>
          </p:nvSpPr>
          <p:spPr>
            <a:xfrm>
              <a:off x="5370120" y="6032160"/>
              <a:ext cx="115560" cy="8712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1" y="4"/>
                    <a:pt x="0" y="0"/>
                    <a:pt x="0" y="0"/>
                  </a:cubicBezTo>
                  <a:cubicBezTo>
                    <a:pt x="0" y="0"/>
                    <a:pt x="4" y="41"/>
                    <a:pt x="27" y="70"/>
                  </a:cubicBezTo>
                  <a:cubicBezTo>
                    <a:pt x="43" y="92"/>
                    <a:pt x="64" y="93"/>
                    <a:pt x="79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51"/>
            <p:cNvSpPr/>
            <p:nvPr/>
          </p:nvSpPr>
          <p:spPr>
            <a:xfrm>
              <a:off x="5362560" y="6026760"/>
              <a:ext cx="124200" cy="9360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65" y="16"/>
                    <a:pt x="46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7"/>
                    <a:pt x="1" y="17"/>
                    <a:pt x="5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3" y="21"/>
                    <a:pt x="60" y="2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8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52"/>
            <p:cNvSpPr/>
            <p:nvPr/>
          </p:nvSpPr>
          <p:spPr>
            <a:xfrm>
              <a:off x="5843880" y="6194880"/>
              <a:ext cx="73440" cy="554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53"/>
            <p:cNvSpPr/>
            <p:nvPr/>
          </p:nvSpPr>
          <p:spPr>
            <a:xfrm>
              <a:off x="5835960" y="6189120"/>
              <a:ext cx="89280" cy="6732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4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4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54"/>
            <p:cNvSpPr/>
            <p:nvPr/>
          </p:nvSpPr>
          <p:spPr>
            <a:xfrm>
              <a:off x="5806440" y="6349320"/>
              <a:ext cx="73440" cy="55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55"/>
            <p:cNvSpPr/>
            <p:nvPr/>
          </p:nvSpPr>
          <p:spPr>
            <a:xfrm>
              <a:off x="5798880" y="6343200"/>
              <a:ext cx="88920" cy="6732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56"/>
            <p:cNvSpPr/>
            <p:nvPr/>
          </p:nvSpPr>
          <p:spPr>
            <a:xfrm>
              <a:off x="5289120" y="6284520"/>
              <a:ext cx="115920" cy="8604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79" y="15"/>
                  </a:moveTo>
                  <a:cubicBezTo>
                    <a:pt x="93" y="29"/>
                    <a:pt x="92" y="50"/>
                    <a:pt x="71" y="67"/>
                  </a:cubicBezTo>
                  <a:cubicBezTo>
                    <a:pt x="41" y="89"/>
                    <a:pt x="0" y="93"/>
                    <a:pt x="0" y="93"/>
                  </a:cubicBezTo>
                  <a:cubicBezTo>
                    <a:pt x="0" y="93"/>
                    <a:pt x="4" y="52"/>
                    <a:pt x="27" y="23"/>
                  </a:cubicBezTo>
                  <a:cubicBezTo>
                    <a:pt x="43" y="2"/>
                    <a:pt x="64" y="0"/>
                    <a:pt x="79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57"/>
            <p:cNvSpPr/>
            <p:nvPr/>
          </p:nvSpPr>
          <p:spPr>
            <a:xfrm>
              <a:off x="5281560" y="6283800"/>
              <a:ext cx="124560" cy="9324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5" y="16"/>
                  </a:moveTo>
                  <a:cubicBezTo>
                    <a:pt x="81" y="20"/>
                    <a:pt x="81" y="20"/>
                    <a:pt x="81" y="20"/>
                  </a:cubicBezTo>
                  <a:cubicBezTo>
                    <a:pt x="86" y="25"/>
                    <a:pt x="88" y="31"/>
                    <a:pt x="88" y="37"/>
                  </a:cubicBezTo>
                  <a:cubicBezTo>
                    <a:pt x="88" y="41"/>
                    <a:pt x="87" y="45"/>
                    <a:pt x="85" y="50"/>
                  </a:cubicBezTo>
                  <a:cubicBezTo>
                    <a:pt x="82" y="54"/>
                    <a:pt x="78" y="59"/>
                    <a:pt x="73" y="63"/>
                  </a:cubicBezTo>
                  <a:cubicBezTo>
                    <a:pt x="59" y="73"/>
                    <a:pt x="42" y="80"/>
                    <a:pt x="29" y="83"/>
                  </a:cubicBezTo>
                  <a:cubicBezTo>
                    <a:pt x="22" y="85"/>
                    <a:pt x="16" y="86"/>
                    <a:pt x="12" y="87"/>
                  </a:cubicBezTo>
                  <a:cubicBezTo>
                    <a:pt x="10" y="87"/>
                    <a:pt x="9" y="88"/>
                    <a:pt x="7" y="88"/>
                  </a:cubicBezTo>
                  <a:cubicBezTo>
                    <a:pt x="7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4"/>
                    <a:pt x="14" y="83"/>
                    <a:pt x="17" y="70"/>
                  </a:cubicBezTo>
                  <a:cubicBezTo>
                    <a:pt x="21" y="57"/>
                    <a:pt x="27" y="41"/>
                    <a:pt x="38" y="27"/>
                  </a:cubicBezTo>
                  <a:cubicBezTo>
                    <a:pt x="42" y="22"/>
                    <a:pt x="46" y="18"/>
                    <a:pt x="51" y="16"/>
                  </a:cubicBezTo>
                  <a:cubicBezTo>
                    <a:pt x="55" y="13"/>
                    <a:pt x="59" y="12"/>
                    <a:pt x="63" y="12"/>
                  </a:cubicBezTo>
                  <a:cubicBezTo>
                    <a:pt x="69" y="12"/>
                    <a:pt x="75" y="15"/>
                    <a:pt x="81" y="20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2" y="4"/>
                    <a:pt x="73" y="0"/>
                    <a:pt x="63" y="0"/>
                  </a:cubicBezTo>
                  <a:cubicBezTo>
                    <a:pt x="57" y="0"/>
                    <a:pt x="51" y="2"/>
                    <a:pt x="45" y="5"/>
                  </a:cubicBezTo>
                  <a:cubicBezTo>
                    <a:pt x="39" y="9"/>
                    <a:pt x="33" y="14"/>
                    <a:pt x="28" y="20"/>
                  </a:cubicBezTo>
                  <a:cubicBezTo>
                    <a:pt x="16" y="36"/>
                    <a:pt x="9" y="54"/>
                    <a:pt x="5" y="68"/>
                  </a:cubicBezTo>
                  <a:cubicBezTo>
                    <a:pt x="1" y="83"/>
                    <a:pt x="0" y="93"/>
                    <a:pt x="0" y="93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3" y="100"/>
                    <a:pt x="5" y="100"/>
                    <a:pt x="7" y="100"/>
                  </a:cubicBezTo>
                  <a:cubicBezTo>
                    <a:pt x="7" y="100"/>
                    <a:pt x="18" y="99"/>
                    <a:pt x="32" y="95"/>
                  </a:cubicBezTo>
                  <a:cubicBezTo>
                    <a:pt x="46" y="91"/>
                    <a:pt x="65" y="84"/>
                    <a:pt x="80" y="72"/>
                  </a:cubicBezTo>
                  <a:cubicBezTo>
                    <a:pt x="87" y="67"/>
                    <a:pt x="92" y="62"/>
                    <a:pt x="95" y="56"/>
                  </a:cubicBezTo>
                  <a:cubicBezTo>
                    <a:pt x="99" y="50"/>
                    <a:pt x="100" y="43"/>
                    <a:pt x="100" y="37"/>
                  </a:cubicBezTo>
                  <a:cubicBezTo>
                    <a:pt x="100" y="28"/>
                    <a:pt x="96" y="18"/>
                    <a:pt x="89" y="11"/>
                  </a:cubicBezTo>
                  <a:lnTo>
                    <a:pt x="85" y="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58"/>
            <p:cNvSpPr/>
            <p:nvPr/>
          </p:nvSpPr>
          <p:spPr>
            <a:xfrm>
              <a:off x="5289120" y="6183360"/>
              <a:ext cx="115920" cy="8712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1" y="4"/>
                    <a:pt x="0" y="0"/>
                    <a:pt x="0" y="0"/>
                  </a:cubicBezTo>
                  <a:cubicBezTo>
                    <a:pt x="0" y="0"/>
                    <a:pt x="4" y="41"/>
                    <a:pt x="27" y="70"/>
                  </a:cubicBezTo>
                  <a:cubicBezTo>
                    <a:pt x="43" y="92"/>
                    <a:pt x="64" y="93"/>
                    <a:pt x="79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59"/>
            <p:cNvSpPr/>
            <p:nvPr/>
          </p:nvSpPr>
          <p:spPr>
            <a:xfrm>
              <a:off x="5281560" y="6177600"/>
              <a:ext cx="124560" cy="9396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65" y="16"/>
                    <a:pt x="46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7"/>
                    <a:pt x="1" y="18"/>
                    <a:pt x="5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3" y="21"/>
                    <a:pt x="60" y="2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8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60"/>
            <p:cNvSpPr/>
            <p:nvPr/>
          </p:nvSpPr>
          <p:spPr>
            <a:xfrm>
              <a:off x="5437800" y="6155640"/>
              <a:ext cx="73440" cy="554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61"/>
            <p:cNvSpPr/>
            <p:nvPr/>
          </p:nvSpPr>
          <p:spPr>
            <a:xfrm>
              <a:off x="5430240" y="6149880"/>
              <a:ext cx="88920" cy="6732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62"/>
            <p:cNvSpPr/>
            <p:nvPr/>
          </p:nvSpPr>
          <p:spPr>
            <a:xfrm>
              <a:off x="5512320" y="6309720"/>
              <a:ext cx="73440" cy="5616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63"/>
            <p:cNvSpPr/>
            <p:nvPr/>
          </p:nvSpPr>
          <p:spPr>
            <a:xfrm>
              <a:off x="5504400" y="6304680"/>
              <a:ext cx="89280" cy="6660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3" name="Group 64"/>
          <p:cNvGrpSpPr/>
          <p:nvPr/>
        </p:nvGrpSpPr>
        <p:grpSpPr>
          <a:xfrm>
            <a:off x="6843960" y="5498640"/>
            <a:ext cx="1060560" cy="1921680"/>
            <a:chOff x="6843960" y="5498640"/>
            <a:chExt cx="1060560" cy="1921680"/>
          </a:xfrm>
        </p:grpSpPr>
        <p:sp>
          <p:nvSpPr>
            <p:cNvPr id="214" name="CustomShape 65"/>
            <p:cNvSpPr/>
            <p:nvPr/>
          </p:nvSpPr>
          <p:spPr>
            <a:xfrm>
              <a:off x="7250760" y="5603760"/>
              <a:ext cx="113040" cy="87120"/>
            </a:xfrm>
            <a:custGeom>
              <a:avLst/>
              <a:gdLst/>
              <a:ahLst/>
              <a:rect l="l" t="t" r="r" b="b"/>
              <a:pathLst>
                <a:path w="92" h="93">
                  <a:moveTo>
                    <a:pt x="78" y="79"/>
                  </a:moveTo>
                  <a:cubicBezTo>
                    <a:pt x="64" y="93"/>
                    <a:pt x="42" y="92"/>
                    <a:pt x="26" y="70"/>
                  </a:cubicBezTo>
                  <a:cubicBezTo>
                    <a:pt x="4" y="41"/>
                    <a:pt x="0" y="0"/>
                    <a:pt x="0" y="0"/>
                  </a:cubicBezTo>
                  <a:cubicBezTo>
                    <a:pt x="0" y="0"/>
                    <a:pt x="41" y="4"/>
                    <a:pt x="70" y="26"/>
                  </a:cubicBezTo>
                  <a:cubicBezTo>
                    <a:pt x="91" y="43"/>
                    <a:pt x="92" y="64"/>
                    <a:pt x="78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66"/>
            <p:cNvSpPr/>
            <p:nvPr/>
          </p:nvSpPr>
          <p:spPr>
            <a:xfrm>
              <a:off x="7241760" y="5598360"/>
              <a:ext cx="124200" cy="9360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5" y="85"/>
                  </a:moveTo>
                  <a:cubicBezTo>
                    <a:pt x="81" y="80"/>
                    <a:pt x="81" y="80"/>
                    <a:pt x="81" y="80"/>
                  </a:cubicBezTo>
                  <a:cubicBezTo>
                    <a:pt x="76" y="86"/>
                    <a:pt x="70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4" y="21"/>
                    <a:pt x="60" y="27"/>
                    <a:pt x="73" y="37"/>
                  </a:cubicBezTo>
                  <a:cubicBezTo>
                    <a:pt x="79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1" y="7"/>
                    <a:pt x="2" y="17"/>
                    <a:pt x="6" y="32"/>
                  </a:cubicBezTo>
                  <a:cubicBezTo>
                    <a:pt x="10" y="46"/>
                    <a:pt x="16" y="64"/>
                    <a:pt x="28" y="80"/>
                  </a:cubicBezTo>
                  <a:cubicBezTo>
                    <a:pt x="33" y="86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67"/>
            <p:cNvSpPr/>
            <p:nvPr/>
          </p:nvSpPr>
          <p:spPr>
            <a:xfrm>
              <a:off x="7384680" y="5603760"/>
              <a:ext cx="113040" cy="87120"/>
            </a:xfrm>
            <a:custGeom>
              <a:avLst/>
              <a:gdLst/>
              <a:ahLst/>
              <a:rect l="l" t="t" r="r" b="b"/>
              <a:pathLst>
                <a:path w="92" h="93">
                  <a:moveTo>
                    <a:pt x="14" y="79"/>
                  </a:moveTo>
                  <a:cubicBezTo>
                    <a:pt x="28" y="93"/>
                    <a:pt x="50" y="92"/>
                    <a:pt x="66" y="70"/>
                  </a:cubicBezTo>
                  <a:cubicBezTo>
                    <a:pt x="88" y="41"/>
                    <a:pt x="92" y="0"/>
                    <a:pt x="92" y="0"/>
                  </a:cubicBezTo>
                  <a:cubicBezTo>
                    <a:pt x="92" y="0"/>
                    <a:pt x="51" y="4"/>
                    <a:pt x="22" y="26"/>
                  </a:cubicBezTo>
                  <a:cubicBezTo>
                    <a:pt x="1" y="43"/>
                    <a:pt x="0" y="64"/>
                    <a:pt x="1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68"/>
            <p:cNvSpPr/>
            <p:nvPr/>
          </p:nvSpPr>
          <p:spPr>
            <a:xfrm>
              <a:off x="7381440" y="5598360"/>
              <a:ext cx="125640" cy="93600"/>
            </a:xfrm>
            <a:custGeom>
              <a:avLst/>
              <a:gdLst/>
              <a:ahLst/>
              <a:rect l="l" t="t" r="r" b="b"/>
              <a:pathLst>
                <a:path w="101" h="100">
                  <a:moveTo>
                    <a:pt x="16" y="85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7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6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1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5" y="82"/>
                    <a:pt x="12" y="8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2" y="69"/>
                    <a:pt x="12" y="63"/>
                  </a:cubicBezTo>
                  <a:cubicBezTo>
                    <a:pt x="12" y="59"/>
                    <a:pt x="14" y="55"/>
                    <a:pt x="16" y="50"/>
                  </a:cubicBezTo>
                  <a:cubicBezTo>
                    <a:pt x="19" y="46"/>
                    <a:pt x="22" y="41"/>
                    <a:pt x="28" y="37"/>
                  </a:cubicBezTo>
                  <a:cubicBezTo>
                    <a:pt x="41" y="27"/>
                    <a:pt x="58" y="20"/>
                    <a:pt x="72" y="17"/>
                  </a:cubicBezTo>
                  <a:cubicBezTo>
                    <a:pt x="79" y="15"/>
                    <a:pt x="84" y="14"/>
                    <a:pt x="89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2" y="88"/>
                    <a:pt x="37" y="88"/>
                  </a:cubicBezTo>
                  <a:cubicBezTo>
                    <a:pt x="31" y="88"/>
                    <a:pt x="25" y="86"/>
                    <a:pt x="20" y="80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69"/>
            <p:cNvSpPr/>
            <p:nvPr/>
          </p:nvSpPr>
          <p:spPr>
            <a:xfrm>
              <a:off x="7367040" y="5699880"/>
              <a:ext cx="108000" cy="1720440"/>
            </a:xfrm>
            <a:custGeom>
              <a:avLst/>
              <a:gdLst/>
              <a:ahLst/>
              <a:rect l="l" t="t" r="r" b="b"/>
              <a:pathLst>
                <a:path w="87" h="1821">
                  <a:moveTo>
                    <a:pt x="81" y="1809"/>
                  </a:moveTo>
                  <a:cubicBezTo>
                    <a:pt x="62" y="1809"/>
                    <a:pt x="45" y="1801"/>
                    <a:pt x="33" y="1789"/>
                  </a:cubicBezTo>
                  <a:cubicBezTo>
                    <a:pt x="20" y="1776"/>
                    <a:pt x="12" y="1759"/>
                    <a:pt x="12" y="174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40"/>
                    <a:pt x="0" y="1740"/>
                    <a:pt x="0" y="1740"/>
                  </a:cubicBezTo>
                  <a:cubicBezTo>
                    <a:pt x="0" y="1785"/>
                    <a:pt x="36" y="1821"/>
                    <a:pt x="81" y="1821"/>
                  </a:cubicBezTo>
                  <a:cubicBezTo>
                    <a:pt x="84" y="1821"/>
                    <a:pt x="87" y="1818"/>
                    <a:pt x="87" y="1815"/>
                  </a:cubicBezTo>
                  <a:cubicBezTo>
                    <a:pt x="87" y="1811"/>
                    <a:pt x="84" y="1809"/>
                    <a:pt x="81" y="18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70"/>
            <p:cNvSpPr/>
            <p:nvPr/>
          </p:nvSpPr>
          <p:spPr>
            <a:xfrm>
              <a:off x="7331760" y="5504040"/>
              <a:ext cx="84960" cy="104040"/>
            </a:xfrm>
            <a:custGeom>
              <a:avLst/>
              <a:gdLst/>
              <a:ahLst/>
              <a:rect l="l" t="t" r="r" b="b"/>
              <a:pathLst>
                <a:path w="69" h="111">
                  <a:moveTo>
                    <a:pt x="34" y="111"/>
                  </a:moveTo>
                  <a:cubicBezTo>
                    <a:pt x="55" y="111"/>
                    <a:pt x="69" y="95"/>
                    <a:pt x="65" y="69"/>
                  </a:cubicBezTo>
                  <a:cubicBezTo>
                    <a:pt x="61" y="32"/>
                    <a:pt x="34" y="0"/>
                    <a:pt x="34" y="0"/>
                  </a:cubicBezTo>
                  <a:cubicBezTo>
                    <a:pt x="34" y="0"/>
                    <a:pt x="8" y="32"/>
                    <a:pt x="4" y="69"/>
                  </a:cubicBezTo>
                  <a:cubicBezTo>
                    <a:pt x="0" y="95"/>
                    <a:pt x="14" y="111"/>
                    <a:pt x="34" y="11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71"/>
            <p:cNvSpPr/>
            <p:nvPr/>
          </p:nvSpPr>
          <p:spPr>
            <a:xfrm>
              <a:off x="7327440" y="5498640"/>
              <a:ext cx="93600" cy="115200"/>
            </a:xfrm>
            <a:custGeom>
              <a:avLst/>
              <a:gdLst/>
              <a:ahLst/>
              <a:rect l="l" t="t" r="r" b="b"/>
              <a:pathLst>
                <a:path w="75" h="123">
                  <a:moveTo>
                    <a:pt x="37" y="117"/>
                  </a:moveTo>
                  <a:cubicBezTo>
                    <a:pt x="37" y="123"/>
                    <a:pt x="37" y="123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8" y="123"/>
                    <a:pt x="58" y="119"/>
                    <a:pt x="64" y="112"/>
                  </a:cubicBezTo>
                  <a:cubicBezTo>
                    <a:pt x="71" y="105"/>
                    <a:pt x="75" y="95"/>
                    <a:pt x="75" y="82"/>
                  </a:cubicBezTo>
                  <a:cubicBezTo>
                    <a:pt x="75" y="80"/>
                    <a:pt x="75" y="77"/>
                    <a:pt x="74" y="74"/>
                  </a:cubicBezTo>
                  <a:cubicBezTo>
                    <a:pt x="72" y="54"/>
                    <a:pt x="64" y="37"/>
                    <a:pt x="56" y="24"/>
                  </a:cubicBezTo>
                  <a:cubicBezTo>
                    <a:pt x="49" y="11"/>
                    <a:pt x="42" y="3"/>
                    <a:pt x="42" y="3"/>
                  </a:cubicBezTo>
                  <a:cubicBezTo>
                    <a:pt x="41" y="1"/>
                    <a:pt x="39" y="0"/>
                    <a:pt x="37" y="0"/>
                  </a:cubicBezTo>
                  <a:cubicBezTo>
                    <a:pt x="36" y="0"/>
                    <a:pt x="34" y="1"/>
                    <a:pt x="33" y="3"/>
                  </a:cubicBezTo>
                  <a:cubicBezTo>
                    <a:pt x="33" y="3"/>
                    <a:pt x="26" y="11"/>
                    <a:pt x="19" y="24"/>
                  </a:cubicBezTo>
                  <a:cubicBezTo>
                    <a:pt x="11" y="37"/>
                    <a:pt x="3" y="54"/>
                    <a:pt x="1" y="74"/>
                  </a:cubicBezTo>
                  <a:cubicBezTo>
                    <a:pt x="0" y="77"/>
                    <a:pt x="0" y="80"/>
                    <a:pt x="0" y="82"/>
                  </a:cubicBezTo>
                  <a:cubicBezTo>
                    <a:pt x="0" y="95"/>
                    <a:pt x="4" y="105"/>
                    <a:pt x="10" y="112"/>
                  </a:cubicBezTo>
                  <a:cubicBezTo>
                    <a:pt x="17" y="119"/>
                    <a:pt x="27" y="123"/>
                    <a:pt x="37" y="123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0" y="111"/>
                    <a:pt x="24" y="109"/>
                    <a:pt x="19" y="104"/>
                  </a:cubicBezTo>
                  <a:cubicBezTo>
                    <a:pt x="15" y="99"/>
                    <a:pt x="12" y="92"/>
                    <a:pt x="12" y="82"/>
                  </a:cubicBezTo>
                  <a:cubicBezTo>
                    <a:pt x="12" y="80"/>
                    <a:pt x="12" y="78"/>
                    <a:pt x="12" y="75"/>
                  </a:cubicBezTo>
                  <a:cubicBezTo>
                    <a:pt x="15" y="58"/>
                    <a:pt x="22" y="42"/>
                    <a:pt x="29" y="30"/>
                  </a:cubicBezTo>
                  <a:cubicBezTo>
                    <a:pt x="32" y="24"/>
                    <a:pt x="36" y="19"/>
                    <a:pt x="38" y="15"/>
                  </a:cubicBezTo>
                  <a:cubicBezTo>
                    <a:pt x="39" y="14"/>
                    <a:pt x="40" y="12"/>
                    <a:pt x="41" y="11"/>
                  </a:cubicBezTo>
                  <a:cubicBezTo>
                    <a:pt x="41" y="11"/>
                    <a:pt x="42" y="11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1"/>
                    <a:pt x="40" y="19"/>
                    <a:pt x="47" y="31"/>
                  </a:cubicBezTo>
                  <a:cubicBezTo>
                    <a:pt x="53" y="43"/>
                    <a:pt x="60" y="59"/>
                    <a:pt x="62" y="75"/>
                  </a:cubicBezTo>
                  <a:cubicBezTo>
                    <a:pt x="63" y="78"/>
                    <a:pt x="63" y="80"/>
                    <a:pt x="63" y="82"/>
                  </a:cubicBezTo>
                  <a:cubicBezTo>
                    <a:pt x="63" y="92"/>
                    <a:pt x="60" y="99"/>
                    <a:pt x="56" y="104"/>
                  </a:cubicBezTo>
                  <a:cubicBezTo>
                    <a:pt x="51" y="109"/>
                    <a:pt x="45" y="111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lnTo>
                    <a:pt x="37" y="1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72"/>
            <p:cNvSpPr/>
            <p:nvPr/>
          </p:nvSpPr>
          <p:spPr>
            <a:xfrm>
              <a:off x="7367040" y="5931720"/>
              <a:ext cx="251640" cy="80280"/>
            </a:xfrm>
            <a:custGeom>
              <a:avLst/>
              <a:gdLst/>
              <a:ahLst/>
              <a:rect l="l" t="t" r="r" b="b"/>
              <a:pathLst>
                <a:path w="203" h="86">
                  <a:moveTo>
                    <a:pt x="12" y="80"/>
                  </a:moveTo>
                  <a:cubicBezTo>
                    <a:pt x="12" y="62"/>
                    <a:pt x="20" y="44"/>
                    <a:pt x="33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197" y="12"/>
                    <a:pt x="197" y="12"/>
                    <a:pt x="197" y="12"/>
                  </a:cubicBezTo>
                  <a:cubicBezTo>
                    <a:pt x="200" y="12"/>
                    <a:pt x="203" y="9"/>
                    <a:pt x="203" y="6"/>
                  </a:cubicBezTo>
                  <a:cubicBezTo>
                    <a:pt x="203" y="3"/>
                    <a:pt x="200" y="0"/>
                    <a:pt x="19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73"/>
            <p:cNvSpPr/>
            <p:nvPr/>
          </p:nvSpPr>
          <p:spPr>
            <a:xfrm>
              <a:off x="7632000" y="5842800"/>
              <a:ext cx="112680" cy="87480"/>
            </a:xfrm>
            <a:custGeom>
              <a:avLst/>
              <a:gdLst/>
              <a:ahLst/>
              <a:rect l="l" t="t" r="r" b="b"/>
              <a:pathLst>
                <a:path w="92" h="93">
                  <a:moveTo>
                    <a:pt x="14" y="79"/>
                  </a:moveTo>
                  <a:cubicBezTo>
                    <a:pt x="0" y="64"/>
                    <a:pt x="1" y="43"/>
                    <a:pt x="22" y="26"/>
                  </a:cubicBezTo>
                  <a:cubicBezTo>
                    <a:pt x="51" y="4"/>
                    <a:pt x="92" y="0"/>
                    <a:pt x="92" y="0"/>
                  </a:cubicBezTo>
                  <a:cubicBezTo>
                    <a:pt x="92" y="0"/>
                    <a:pt x="88" y="41"/>
                    <a:pt x="66" y="70"/>
                  </a:cubicBezTo>
                  <a:cubicBezTo>
                    <a:pt x="50" y="92"/>
                    <a:pt x="28" y="93"/>
                    <a:pt x="1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74"/>
            <p:cNvSpPr/>
            <p:nvPr/>
          </p:nvSpPr>
          <p:spPr>
            <a:xfrm>
              <a:off x="7628400" y="5837040"/>
              <a:ext cx="125640" cy="93960"/>
            </a:xfrm>
            <a:custGeom>
              <a:avLst/>
              <a:gdLst/>
              <a:ahLst/>
              <a:rect l="l" t="t" r="r" b="b"/>
              <a:pathLst>
                <a:path w="101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3" y="69"/>
                    <a:pt x="13" y="63"/>
                  </a:cubicBezTo>
                  <a:cubicBezTo>
                    <a:pt x="13" y="59"/>
                    <a:pt x="14" y="55"/>
                    <a:pt x="16" y="50"/>
                  </a:cubicBezTo>
                  <a:cubicBezTo>
                    <a:pt x="19" y="46"/>
                    <a:pt x="22" y="41"/>
                    <a:pt x="28" y="37"/>
                  </a:cubicBezTo>
                  <a:cubicBezTo>
                    <a:pt x="42" y="27"/>
                    <a:pt x="58" y="20"/>
                    <a:pt x="72" y="17"/>
                  </a:cubicBezTo>
                  <a:cubicBezTo>
                    <a:pt x="79" y="15"/>
                    <a:pt x="84" y="14"/>
                    <a:pt x="89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2" y="88"/>
                    <a:pt x="38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8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7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1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1" y="57"/>
                    <a:pt x="1" y="63"/>
                  </a:cubicBezTo>
                  <a:cubicBezTo>
                    <a:pt x="0" y="73"/>
                    <a:pt x="5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75"/>
            <p:cNvSpPr/>
            <p:nvPr/>
          </p:nvSpPr>
          <p:spPr>
            <a:xfrm>
              <a:off x="7129800" y="5894280"/>
              <a:ext cx="250560" cy="80280"/>
            </a:xfrm>
            <a:custGeom>
              <a:avLst/>
              <a:gdLst/>
              <a:ahLst/>
              <a:rect l="l" t="t" r="r" b="b"/>
              <a:pathLst>
                <a:path w="202" h="86">
                  <a:moveTo>
                    <a:pt x="202" y="80"/>
                  </a:moveTo>
                  <a:cubicBezTo>
                    <a:pt x="202" y="36"/>
                    <a:pt x="166" y="0"/>
                    <a:pt x="1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41" y="12"/>
                    <a:pt x="158" y="20"/>
                    <a:pt x="170" y="32"/>
                  </a:cubicBezTo>
                  <a:cubicBezTo>
                    <a:pt x="183" y="44"/>
                    <a:pt x="190" y="62"/>
                    <a:pt x="190" y="80"/>
                  </a:cubicBezTo>
                  <a:cubicBezTo>
                    <a:pt x="190" y="84"/>
                    <a:pt x="193" y="86"/>
                    <a:pt x="196" y="86"/>
                  </a:cubicBezTo>
                  <a:cubicBezTo>
                    <a:pt x="200" y="86"/>
                    <a:pt x="202" y="84"/>
                    <a:pt x="20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76"/>
            <p:cNvSpPr/>
            <p:nvPr/>
          </p:nvSpPr>
          <p:spPr>
            <a:xfrm>
              <a:off x="7002360" y="5805360"/>
              <a:ext cx="114480" cy="8748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2" y="4"/>
                    <a:pt x="0" y="0"/>
                    <a:pt x="0" y="0"/>
                  </a:cubicBezTo>
                  <a:cubicBezTo>
                    <a:pt x="0" y="0"/>
                    <a:pt x="5" y="41"/>
                    <a:pt x="27" y="70"/>
                  </a:cubicBezTo>
                  <a:cubicBezTo>
                    <a:pt x="43" y="92"/>
                    <a:pt x="65" y="93"/>
                    <a:pt x="79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77"/>
            <p:cNvSpPr/>
            <p:nvPr/>
          </p:nvSpPr>
          <p:spPr>
            <a:xfrm>
              <a:off x="6994440" y="5799600"/>
              <a:ext cx="123120" cy="9396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1" y="7"/>
                    <a:pt x="2" y="17"/>
                    <a:pt x="6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70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3" y="7"/>
                    <a:pt x="13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4" y="21"/>
                    <a:pt x="60" y="27"/>
                    <a:pt x="73" y="37"/>
                  </a:cubicBezTo>
                  <a:cubicBezTo>
                    <a:pt x="79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78"/>
            <p:cNvSpPr/>
            <p:nvPr/>
          </p:nvSpPr>
          <p:spPr>
            <a:xfrm>
              <a:off x="7367040" y="5780520"/>
              <a:ext cx="202320" cy="80640"/>
            </a:xfrm>
            <a:custGeom>
              <a:avLst/>
              <a:gdLst/>
              <a:ahLst/>
              <a:rect l="l" t="t" r="r" b="b"/>
              <a:pathLst>
                <a:path w="163" h="86">
                  <a:moveTo>
                    <a:pt x="12" y="80"/>
                  </a:moveTo>
                  <a:cubicBezTo>
                    <a:pt x="12" y="62"/>
                    <a:pt x="20" y="44"/>
                    <a:pt x="33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60" y="12"/>
                    <a:pt x="163" y="9"/>
                    <a:pt x="163" y="6"/>
                  </a:cubicBezTo>
                  <a:cubicBezTo>
                    <a:pt x="163" y="3"/>
                    <a:pt x="160" y="0"/>
                    <a:pt x="15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79"/>
            <p:cNvSpPr/>
            <p:nvPr/>
          </p:nvSpPr>
          <p:spPr>
            <a:xfrm>
              <a:off x="7581240" y="5691600"/>
              <a:ext cx="114480" cy="87120"/>
            </a:xfrm>
            <a:custGeom>
              <a:avLst/>
              <a:gdLst/>
              <a:ahLst/>
              <a:rect l="l" t="t" r="r" b="b"/>
              <a:pathLst>
                <a:path w="92" h="93">
                  <a:moveTo>
                    <a:pt x="14" y="79"/>
                  </a:moveTo>
                  <a:cubicBezTo>
                    <a:pt x="0" y="64"/>
                    <a:pt x="1" y="43"/>
                    <a:pt x="22" y="26"/>
                  </a:cubicBezTo>
                  <a:cubicBezTo>
                    <a:pt x="51" y="4"/>
                    <a:pt x="92" y="0"/>
                    <a:pt x="92" y="0"/>
                  </a:cubicBezTo>
                  <a:cubicBezTo>
                    <a:pt x="92" y="0"/>
                    <a:pt x="88" y="41"/>
                    <a:pt x="66" y="70"/>
                  </a:cubicBezTo>
                  <a:cubicBezTo>
                    <a:pt x="50" y="92"/>
                    <a:pt x="28" y="93"/>
                    <a:pt x="1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80"/>
            <p:cNvSpPr/>
            <p:nvPr/>
          </p:nvSpPr>
          <p:spPr>
            <a:xfrm>
              <a:off x="7579440" y="5685840"/>
              <a:ext cx="125280" cy="93960"/>
            </a:xfrm>
            <a:custGeom>
              <a:avLst/>
              <a:gdLst/>
              <a:ahLst/>
              <a:rect l="l" t="t" r="r" b="b"/>
              <a:pathLst>
                <a:path w="101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3" y="69"/>
                    <a:pt x="13" y="63"/>
                  </a:cubicBezTo>
                  <a:cubicBezTo>
                    <a:pt x="13" y="59"/>
                    <a:pt x="14" y="55"/>
                    <a:pt x="16" y="50"/>
                  </a:cubicBezTo>
                  <a:cubicBezTo>
                    <a:pt x="19" y="46"/>
                    <a:pt x="22" y="41"/>
                    <a:pt x="28" y="37"/>
                  </a:cubicBezTo>
                  <a:cubicBezTo>
                    <a:pt x="42" y="27"/>
                    <a:pt x="58" y="20"/>
                    <a:pt x="72" y="17"/>
                  </a:cubicBezTo>
                  <a:cubicBezTo>
                    <a:pt x="79" y="15"/>
                    <a:pt x="84" y="14"/>
                    <a:pt x="89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2" y="88"/>
                    <a:pt x="38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8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7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1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1" y="57"/>
                    <a:pt x="1" y="63"/>
                  </a:cubicBezTo>
                  <a:cubicBezTo>
                    <a:pt x="0" y="73"/>
                    <a:pt x="5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81"/>
            <p:cNvSpPr/>
            <p:nvPr/>
          </p:nvSpPr>
          <p:spPr>
            <a:xfrm>
              <a:off x="7179480" y="5743080"/>
              <a:ext cx="200880" cy="79920"/>
            </a:xfrm>
            <a:custGeom>
              <a:avLst/>
              <a:gdLst/>
              <a:ahLst/>
              <a:rect l="l" t="t" r="r" b="b"/>
              <a:pathLst>
                <a:path w="162" h="86">
                  <a:moveTo>
                    <a:pt x="162" y="80"/>
                  </a:moveTo>
                  <a:cubicBezTo>
                    <a:pt x="162" y="36"/>
                    <a:pt x="126" y="0"/>
                    <a:pt x="8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101" y="12"/>
                    <a:pt x="118" y="20"/>
                    <a:pt x="130" y="32"/>
                  </a:cubicBezTo>
                  <a:cubicBezTo>
                    <a:pt x="143" y="44"/>
                    <a:pt x="150" y="62"/>
                    <a:pt x="150" y="80"/>
                  </a:cubicBezTo>
                  <a:cubicBezTo>
                    <a:pt x="150" y="84"/>
                    <a:pt x="153" y="86"/>
                    <a:pt x="156" y="86"/>
                  </a:cubicBezTo>
                  <a:cubicBezTo>
                    <a:pt x="160" y="86"/>
                    <a:pt x="162" y="84"/>
                    <a:pt x="16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82"/>
            <p:cNvSpPr/>
            <p:nvPr/>
          </p:nvSpPr>
          <p:spPr>
            <a:xfrm>
              <a:off x="7051680" y="5654160"/>
              <a:ext cx="115560" cy="8640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2" y="4"/>
                    <a:pt x="0" y="0"/>
                    <a:pt x="0" y="0"/>
                  </a:cubicBezTo>
                  <a:cubicBezTo>
                    <a:pt x="0" y="0"/>
                    <a:pt x="5" y="41"/>
                    <a:pt x="27" y="70"/>
                  </a:cubicBezTo>
                  <a:cubicBezTo>
                    <a:pt x="43" y="92"/>
                    <a:pt x="65" y="93"/>
                    <a:pt x="79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83"/>
            <p:cNvSpPr/>
            <p:nvPr/>
          </p:nvSpPr>
          <p:spPr>
            <a:xfrm>
              <a:off x="7044120" y="5648400"/>
              <a:ext cx="123840" cy="9396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1" y="7"/>
                    <a:pt x="2" y="17"/>
                    <a:pt x="6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70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3" y="7"/>
                    <a:pt x="13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4" y="21"/>
                    <a:pt x="60" y="27"/>
                    <a:pt x="73" y="37"/>
                  </a:cubicBezTo>
                  <a:cubicBezTo>
                    <a:pt x="79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84"/>
            <p:cNvSpPr/>
            <p:nvPr/>
          </p:nvSpPr>
          <p:spPr>
            <a:xfrm>
              <a:off x="7525080" y="5816160"/>
              <a:ext cx="74160" cy="56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85"/>
            <p:cNvSpPr/>
            <p:nvPr/>
          </p:nvSpPr>
          <p:spPr>
            <a:xfrm>
              <a:off x="7517160" y="5811120"/>
              <a:ext cx="89640" cy="6660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4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4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86"/>
            <p:cNvSpPr/>
            <p:nvPr/>
          </p:nvSpPr>
          <p:spPr>
            <a:xfrm>
              <a:off x="7149600" y="5778360"/>
              <a:ext cx="73440" cy="554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87"/>
            <p:cNvSpPr/>
            <p:nvPr/>
          </p:nvSpPr>
          <p:spPr>
            <a:xfrm>
              <a:off x="7141680" y="5771880"/>
              <a:ext cx="88920" cy="6768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88"/>
            <p:cNvSpPr/>
            <p:nvPr/>
          </p:nvSpPr>
          <p:spPr>
            <a:xfrm>
              <a:off x="7212960" y="5933160"/>
              <a:ext cx="74160" cy="565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89"/>
            <p:cNvSpPr/>
            <p:nvPr/>
          </p:nvSpPr>
          <p:spPr>
            <a:xfrm>
              <a:off x="7205760" y="5928120"/>
              <a:ext cx="88560" cy="6732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2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90"/>
            <p:cNvSpPr/>
            <p:nvPr/>
          </p:nvSpPr>
          <p:spPr>
            <a:xfrm>
              <a:off x="7482240" y="5971680"/>
              <a:ext cx="75240" cy="554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91"/>
            <p:cNvSpPr/>
            <p:nvPr/>
          </p:nvSpPr>
          <p:spPr>
            <a:xfrm>
              <a:off x="7475760" y="5965920"/>
              <a:ext cx="87840" cy="6696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92"/>
            <p:cNvSpPr/>
            <p:nvPr/>
          </p:nvSpPr>
          <p:spPr>
            <a:xfrm>
              <a:off x="7367040" y="6215760"/>
              <a:ext cx="402120" cy="79920"/>
            </a:xfrm>
            <a:custGeom>
              <a:avLst/>
              <a:gdLst/>
              <a:ahLst/>
              <a:rect l="l" t="t" r="r" b="b"/>
              <a:pathLst>
                <a:path w="323" h="86">
                  <a:moveTo>
                    <a:pt x="12" y="80"/>
                  </a:moveTo>
                  <a:cubicBezTo>
                    <a:pt x="12" y="62"/>
                    <a:pt x="20" y="44"/>
                    <a:pt x="33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317" y="12"/>
                    <a:pt x="317" y="12"/>
                    <a:pt x="317" y="12"/>
                  </a:cubicBezTo>
                  <a:cubicBezTo>
                    <a:pt x="320" y="12"/>
                    <a:pt x="323" y="9"/>
                    <a:pt x="323" y="6"/>
                  </a:cubicBezTo>
                  <a:cubicBezTo>
                    <a:pt x="323" y="3"/>
                    <a:pt x="320" y="0"/>
                    <a:pt x="31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93"/>
            <p:cNvSpPr/>
            <p:nvPr/>
          </p:nvSpPr>
          <p:spPr>
            <a:xfrm>
              <a:off x="7781040" y="6227280"/>
              <a:ext cx="114480" cy="87120"/>
            </a:xfrm>
            <a:custGeom>
              <a:avLst/>
              <a:gdLst/>
              <a:ahLst/>
              <a:rect l="l" t="t" r="r" b="b"/>
              <a:pathLst>
                <a:path w="92" h="93">
                  <a:moveTo>
                    <a:pt x="14" y="15"/>
                  </a:moveTo>
                  <a:cubicBezTo>
                    <a:pt x="0" y="29"/>
                    <a:pt x="1" y="50"/>
                    <a:pt x="22" y="67"/>
                  </a:cubicBezTo>
                  <a:cubicBezTo>
                    <a:pt x="51" y="89"/>
                    <a:pt x="92" y="93"/>
                    <a:pt x="92" y="93"/>
                  </a:cubicBezTo>
                  <a:cubicBezTo>
                    <a:pt x="92" y="93"/>
                    <a:pt x="88" y="52"/>
                    <a:pt x="66" y="23"/>
                  </a:cubicBezTo>
                  <a:cubicBezTo>
                    <a:pt x="50" y="2"/>
                    <a:pt x="28" y="0"/>
                    <a:pt x="14" y="1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94"/>
            <p:cNvSpPr/>
            <p:nvPr/>
          </p:nvSpPr>
          <p:spPr>
            <a:xfrm>
              <a:off x="7779240" y="6226560"/>
              <a:ext cx="125280" cy="93600"/>
            </a:xfrm>
            <a:custGeom>
              <a:avLst/>
              <a:gdLst/>
              <a:ahLst/>
              <a:rect l="l" t="t" r="r" b="b"/>
              <a:pathLst>
                <a:path w="101" h="100">
                  <a:moveTo>
                    <a:pt x="16" y="16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5" y="18"/>
                    <a:pt x="0" y="28"/>
                    <a:pt x="1" y="37"/>
                  </a:cubicBezTo>
                  <a:cubicBezTo>
                    <a:pt x="1" y="43"/>
                    <a:pt x="2" y="50"/>
                    <a:pt x="6" y="56"/>
                  </a:cubicBezTo>
                  <a:cubicBezTo>
                    <a:pt x="9" y="62"/>
                    <a:pt x="14" y="67"/>
                    <a:pt x="21" y="72"/>
                  </a:cubicBezTo>
                  <a:cubicBezTo>
                    <a:pt x="36" y="84"/>
                    <a:pt x="54" y="91"/>
                    <a:pt x="69" y="95"/>
                  </a:cubicBezTo>
                  <a:cubicBezTo>
                    <a:pt x="83" y="99"/>
                    <a:pt x="94" y="100"/>
                    <a:pt x="94" y="100"/>
                  </a:cubicBezTo>
                  <a:cubicBezTo>
                    <a:pt x="96" y="100"/>
                    <a:pt x="97" y="100"/>
                    <a:pt x="99" y="98"/>
                  </a:cubicBezTo>
                  <a:cubicBezTo>
                    <a:pt x="100" y="97"/>
                    <a:pt x="101" y="95"/>
                    <a:pt x="100" y="93"/>
                  </a:cubicBezTo>
                  <a:cubicBezTo>
                    <a:pt x="100" y="93"/>
                    <a:pt x="99" y="83"/>
                    <a:pt x="95" y="68"/>
                  </a:cubicBezTo>
                  <a:cubicBezTo>
                    <a:pt x="91" y="54"/>
                    <a:pt x="85" y="36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68" y="14"/>
                    <a:pt x="62" y="9"/>
                    <a:pt x="56" y="5"/>
                  </a:cubicBezTo>
                  <a:cubicBezTo>
                    <a:pt x="50" y="2"/>
                    <a:pt x="44" y="0"/>
                    <a:pt x="38" y="0"/>
                  </a:cubicBezTo>
                  <a:cubicBezTo>
                    <a:pt x="28" y="0"/>
                    <a:pt x="19" y="4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5" y="15"/>
                    <a:pt x="31" y="12"/>
                    <a:pt x="38" y="12"/>
                  </a:cubicBezTo>
                  <a:cubicBezTo>
                    <a:pt x="42" y="12"/>
                    <a:pt x="46" y="13"/>
                    <a:pt x="50" y="16"/>
                  </a:cubicBezTo>
                  <a:cubicBezTo>
                    <a:pt x="55" y="18"/>
                    <a:pt x="59" y="22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74" y="41"/>
                    <a:pt x="80" y="58"/>
                    <a:pt x="84" y="71"/>
                  </a:cubicBezTo>
                  <a:cubicBezTo>
                    <a:pt x="86" y="78"/>
                    <a:pt x="87" y="84"/>
                    <a:pt x="88" y="88"/>
                  </a:cubicBezTo>
                  <a:cubicBezTo>
                    <a:pt x="88" y="90"/>
                    <a:pt x="88" y="92"/>
                    <a:pt x="88" y="93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4" y="88"/>
                    <a:pt x="84" y="87"/>
                    <a:pt x="71" y="83"/>
                  </a:cubicBezTo>
                  <a:cubicBezTo>
                    <a:pt x="57" y="79"/>
                    <a:pt x="41" y="73"/>
                    <a:pt x="28" y="63"/>
                  </a:cubicBezTo>
                  <a:cubicBezTo>
                    <a:pt x="22" y="59"/>
                    <a:pt x="19" y="54"/>
                    <a:pt x="16" y="50"/>
                  </a:cubicBezTo>
                  <a:cubicBezTo>
                    <a:pt x="14" y="45"/>
                    <a:pt x="13" y="41"/>
                    <a:pt x="13" y="37"/>
                  </a:cubicBezTo>
                  <a:cubicBezTo>
                    <a:pt x="13" y="31"/>
                    <a:pt x="15" y="25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95"/>
            <p:cNvSpPr/>
            <p:nvPr/>
          </p:nvSpPr>
          <p:spPr>
            <a:xfrm>
              <a:off x="7781040" y="6126840"/>
              <a:ext cx="114480" cy="86040"/>
            </a:xfrm>
            <a:custGeom>
              <a:avLst/>
              <a:gdLst/>
              <a:ahLst/>
              <a:rect l="l" t="t" r="r" b="b"/>
              <a:pathLst>
                <a:path w="92" h="93">
                  <a:moveTo>
                    <a:pt x="14" y="79"/>
                  </a:moveTo>
                  <a:cubicBezTo>
                    <a:pt x="0" y="64"/>
                    <a:pt x="1" y="43"/>
                    <a:pt x="22" y="26"/>
                  </a:cubicBezTo>
                  <a:cubicBezTo>
                    <a:pt x="51" y="4"/>
                    <a:pt x="92" y="0"/>
                    <a:pt x="92" y="0"/>
                  </a:cubicBezTo>
                  <a:cubicBezTo>
                    <a:pt x="92" y="0"/>
                    <a:pt x="88" y="41"/>
                    <a:pt x="66" y="70"/>
                  </a:cubicBezTo>
                  <a:cubicBezTo>
                    <a:pt x="50" y="92"/>
                    <a:pt x="28" y="93"/>
                    <a:pt x="1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96"/>
            <p:cNvSpPr/>
            <p:nvPr/>
          </p:nvSpPr>
          <p:spPr>
            <a:xfrm>
              <a:off x="7779240" y="6121080"/>
              <a:ext cx="125280" cy="93600"/>
            </a:xfrm>
            <a:custGeom>
              <a:avLst/>
              <a:gdLst/>
              <a:ahLst/>
              <a:rect l="l" t="t" r="r" b="b"/>
              <a:pathLst>
                <a:path w="101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3" y="69"/>
                    <a:pt x="13" y="63"/>
                  </a:cubicBezTo>
                  <a:cubicBezTo>
                    <a:pt x="13" y="59"/>
                    <a:pt x="14" y="55"/>
                    <a:pt x="16" y="50"/>
                  </a:cubicBezTo>
                  <a:cubicBezTo>
                    <a:pt x="19" y="46"/>
                    <a:pt x="22" y="41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42" y="27"/>
                    <a:pt x="58" y="20"/>
                    <a:pt x="72" y="17"/>
                  </a:cubicBezTo>
                  <a:cubicBezTo>
                    <a:pt x="79" y="15"/>
                    <a:pt x="84" y="14"/>
                    <a:pt x="89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2" y="88"/>
                    <a:pt x="38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8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7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1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1" y="57"/>
                    <a:pt x="1" y="63"/>
                  </a:cubicBezTo>
                  <a:cubicBezTo>
                    <a:pt x="0" y="73"/>
                    <a:pt x="5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97"/>
            <p:cNvSpPr/>
            <p:nvPr/>
          </p:nvSpPr>
          <p:spPr>
            <a:xfrm>
              <a:off x="6978960" y="6177600"/>
              <a:ext cx="401400" cy="80280"/>
            </a:xfrm>
            <a:custGeom>
              <a:avLst/>
              <a:gdLst/>
              <a:ahLst/>
              <a:rect l="l" t="t" r="r" b="b"/>
              <a:pathLst>
                <a:path w="322" h="86">
                  <a:moveTo>
                    <a:pt x="322" y="80"/>
                  </a:moveTo>
                  <a:cubicBezTo>
                    <a:pt x="322" y="36"/>
                    <a:pt x="286" y="0"/>
                    <a:pt x="24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61" y="12"/>
                    <a:pt x="278" y="20"/>
                    <a:pt x="290" y="32"/>
                  </a:cubicBezTo>
                  <a:cubicBezTo>
                    <a:pt x="303" y="44"/>
                    <a:pt x="310" y="62"/>
                    <a:pt x="310" y="80"/>
                  </a:cubicBezTo>
                  <a:cubicBezTo>
                    <a:pt x="310" y="84"/>
                    <a:pt x="313" y="86"/>
                    <a:pt x="316" y="86"/>
                  </a:cubicBezTo>
                  <a:cubicBezTo>
                    <a:pt x="320" y="86"/>
                    <a:pt x="322" y="84"/>
                    <a:pt x="32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98"/>
            <p:cNvSpPr/>
            <p:nvPr/>
          </p:nvSpPr>
          <p:spPr>
            <a:xfrm>
              <a:off x="6851880" y="6189840"/>
              <a:ext cx="115200" cy="8748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79" y="15"/>
                  </a:moveTo>
                  <a:cubicBezTo>
                    <a:pt x="93" y="29"/>
                    <a:pt x="92" y="50"/>
                    <a:pt x="71" y="67"/>
                  </a:cubicBezTo>
                  <a:cubicBezTo>
                    <a:pt x="42" y="89"/>
                    <a:pt x="0" y="93"/>
                    <a:pt x="0" y="93"/>
                  </a:cubicBezTo>
                  <a:cubicBezTo>
                    <a:pt x="0" y="93"/>
                    <a:pt x="5" y="52"/>
                    <a:pt x="27" y="23"/>
                  </a:cubicBezTo>
                  <a:cubicBezTo>
                    <a:pt x="43" y="2"/>
                    <a:pt x="65" y="0"/>
                    <a:pt x="79" y="1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99"/>
            <p:cNvSpPr/>
            <p:nvPr/>
          </p:nvSpPr>
          <p:spPr>
            <a:xfrm>
              <a:off x="6843960" y="6189120"/>
              <a:ext cx="124560" cy="9396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5" y="16"/>
                  </a:moveTo>
                  <a:cubicBezTo>
                    <a:pt x="81" y="20"/>
                    <a:pt x="81" y="20"/>
                    <a:pt x="81" y="20"/>
                  </a:cubicBezTo>
                  <a:cubicBezTo>
                    <a:pt x="86" y="25"/>
                    <a:pt x="88" y="31"/>
                    <a:pt x="88" y="37"/>
                  </a:cubicBezTo>
                  <a:cubicBezTo>
                    <a:pt x="88" y="41"/>
                    <a:pt x="87" y="45"/>
                    <a:pt x="85" y="50"/>
                  </a:cubicBezTo>
                  <a:cubicBezTo>
                    <a:pt x="82" y="54"/>
                    <a:pt x="79" y="59"/>
                    <a:pt x="73" y="63"/>
                  </a:cubicBezTo>
                  <a:cubicBezTo>
                    <a:pt x="59" y="73"/>
                    <a:pt x="43" y="80"/>
                    <a:pt x="29" y="83"/>
                  </a:cubicBezTo>
                  <a:cubicBezTo>
                    <a:pt x="22" y="85"/>
                    <a:pt x="17" y="86"/>
                    <a:pt x="12" y="87"/>
                  </a:cubicBezTo>
                  <a:cubicBezTo>
                    <a:pt x="10" y="87"/>
                    <a:pt x="9" y="88"/>
                    <a:pt x="8" y="88"/>
                  </a:cubicBezTo>
                  <a:cubicBezTo>
                    <a:pt x="7" y="88"/>
                    <a:pt x="7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3" y="94"/>
                    <a:pt x="14" y="83"/>
                    <a:pt x="17" y="70"/>
                  </a:cubicBezTo>
                  <a:cubicBezTo>
                    <a:pt x="21" y="57"/>
                    <a:pt x="28" y="41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2" y="22"/>
                    <a:pt x="46" y="18"/>
                    <a:pt x="51" y="16"/>
                  </a:cubicBezTo>
                  <a:cubicBezTo>
                    <a:pt x="55" y="13"/>
                    <a:pt x="59" y="12"/>
                    <a:pt x="63" y="12"/>
                  </a:cubicBezTo>
                  <a:cubicBezTo>
                    <a:pt x="70" y="12"/>
                    <a:pt x="75" y="15"/>
                    <a:pt x="81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2" y="4"/>
                    <a:pt x="73" y="0"/>
                    <a:pt x="63" y="0"/>
                  </a:cubicBezTo>
                  <a:cubicBezTo>
                    <a:pt x="57" y="0"/>
                    <a:pt x="51" y="2"/>
                    <a:pt x="45" y="5"/>
                  </a:cubicBezTo>
                  <a:cubicBezTo>
                    <a:pt x="39" y="9"/>
                    <a:pt x="33" y="14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6" y="36"/>
                    <a:pt x="9" y="54"/>
                    <a:pt x="6" y="68"/>
                  </a:cubicBezTo>
                  <a:cubicBezTo>
                    <a:pt x="2" y="83"/>
                    <a:pt x="1" y="93"/>
                    <a:pt x="1" y="93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4" y="100"/>
                    <a:pt x="5" y="100"/>
                    <a:pt x="7" y="100"/>
                  </a:cubicBezTo>
                  <a:cubicBezTo>
                    <a:pt x="7" y="100"/>
                    <a:pt x="18" y="99"/>
                    <a:pt x="32" y="95"/>
                  </a:cubicBezTo>
                  <a:cubicBezTo>
                    <a:pt x="47" y="91"/>
                    <a:pt x="65" y="84"/>
                    <a:pt x="80" y="72"/>
                  </a:cubicBezTo>
                  <a:cubicBezTo>
                    <a:pt x="87" y="67"/>
                    <a:pt x="92" y="62"/>
                    <a:pt x="95" y="56"/>
                  </a:cubicBezTo>
                  <a:cubicBezTo>
                    <a:pt x="99" y="50"/>
                    <a:pt x="100" y="43"/>
                    <a:pt x="100" y="37"/>
                  </a:cubicBezTo>
                  <a:cubicBezTo>
                    <a:pt x="100" y="28"/>
                    <a:pt x="96" y="18"/>
                    <a:pt x="89" y="11"/>
                  </a:cubicBezTo>
                  <a:cubicBezTo>
                    <a:pt x="89" y="11"/>
                    <a:pt x="89" y="11"/>
                    <a:pt x="89" y="11"/>
                  </a:cubicBezTo>
                  <a:lnTo>
                    <a:pt x="85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100"/>
            <p:cNvSpPr/>
            <p:nvPr/>
          </p:nvSpPr>
          <p:spPr>
            <a:xfrm>
              <a:off x="6851880" y="6088320"/>
              <a:ext cx="115200" cy="8748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2" y="4"/>
                    <a:pt x="0" y="0"/>
                    <a:pt x="0" y="0"/>
                  </a:cubicBezTo>
                  <a:cubicBezTo>
                    <a:pt x="0" y="0"/>
                    <a:pt x="5" y="41"/>
                    <a:pt x="27" y="70"/>
                  </a:cubicBezTo>
                  <a:cubicBezTo>
                    <a:pt x="43" y="92"/>
                    <a:pt x="65" y="93"/>
                    <a:pt x="79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101"/>
            <p:cNvSpPr/>
            <p:nvPr/>
          </p:nvSpPr>
          <p:spPr>
            <a:xfrm>
              <a:off x="6843960" y="6082560"/>
              <a:ext cx="124560" cy="9396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1" y="7"/>
                    <a:pt x="2" y="17"/>
                    <a:pt x="6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70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3" y="7"/>
                    <a:pt x="13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4" y="21"/>
                    <a:pt x="60" y="2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9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102"/>
            <p:cNvSpPr/>
            <p:nvPr/>
          </p:nvSpPr>
          <p:spPr>
            <a:xfrm>
              <a:off x="7367040" y="6064200"/>
              <a:ext cx="352080" cy="79920"/>
            </a:xfrm>
            <a:custGeom>
              <a:avLst/>
              <a:gdLst/>
              <a:ahLst/>
              <a:rect l="l" t="t" r="r" b="b"/>
              <a:pathLst>
                <a:path w="283" h="86">
                  <a:moveTo>
                    <a:pt x="12" y="80"/>
                  </a:moveTo>
                  <a:cubicBezTo>
                    <a:pt x="12" y="62"/>
                    <a:pt x="20" y="44"/>
                    <a:pt x="33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277" y="12"/>
                    <a:pt x="277" y="12"/>
                    <a:pt x="277" y="12"/>
                  </a:cubicBezTo>
                  <a:cubicBezTo>
                    <a:pt x="280" y="12"/>
                    <a:pt x="283" y="9"/>
                    <a:pt x="283" y="6"/>
                  </a:cubicBezTo>
                  <a:cubicBezTo>
                    <a:pt x="283" y="3"/>
                    <a:pt x="280" y="0"/>
                    <a:pt x="27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103"/>
            <p:cNvSpPr/>
            <p:nvPr/>
          </p:nvSpPr>
          <p:spPr>
            <a:xfrm>
              <a:off x="7731720" y="5975280"/>
              <a:ext cx="113400" cy="86400"/>
            </a:xfrm>
            <a:custGeom>
              <a:avLst/>
              <a:gdLst/>
              <a:ahLst/>
              <a:rect l="l" t="t" r="r" b="b"/>
              <a:pathLst>
                <a:path w="92" h="93">
                  <a:moveTo>
                    <a:pt x="14" y="79"/>
                  </a:moveTo>
                  <a:cubicBezTo>
                    <a:pt x="0" y="64"/>
                    <a:pt x="1" y="43"/>
                    <a:pt x="22" y="26"/>
                  </a:cubicBezTo>
                  <a:cubicBezTo>
                    <a:pt x="51" y="4"/>
                    <a:pt x="92" y="0"/>
                    <a:pt x="92" y="0"/>
                  </a:cubicBezTo>
                  <a:cubicBezTo>
                    <a:pt x="92" y="0"/>
                    <a:pt x="88" y="41"/>
                    <a:pt x="66" y="70"/>
                  </a:cubicBezTo>
                  <a:cubicBezTo>
                    <a:pt x="50" y="92"/>
                    <a:pt x="28" y="93"/>
                    <a:pt x="1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104"/>
            <p:cNvSpPr/>
            <p:nvPr/>
          </p:nvSpPr>
          <p:spPr>
            <a:xfrm>
              <a:off x="7728120" y="5969880"/>
              <a:ext cx="125640" cy="93600"/>
            </a:xfrm>
            <a:custGeom>
              <a:avLst/>
              <a:gdLst/>
              <a:ahLst/>
              <a:rect l="l" t="t" r="r" b="b"/>
              <a:pathLst>
                <a:path w="101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3" y="69"/>
                    <a:pt x="13" y="63"/>
                  </a:cubicBezTo>
                  <a:cubicBezTo>
                    <a:pt x="13" y="59"/>
                    <a:pt x="14" y="55"/>
                    <a:pt x="16" y="50"/>
                  </a:cubicBezTo>
                  <a:cubicBezTo>
                    <a:pt x="19" y="46"/>
                    <a:pt x="22" y="41"/>
                    <a:pt x="28" y="37"/>
                  </a:cubicBezTo>
                  <a:cubicBezTo>
                    <a:pt x="42" y="27"/>
                    <a:pt x="58" y="20"/>
                    <a:pt x="72" y="17"/>
                  </a:cubicBezTo>
                  <a:cubicBezTo>
                    <a:pt x="79" y="15"/>
                    <a:pt x="84" y="14"/>
                    <a:pt x="89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2" y="88"/>
                    <a:pt x="38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8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7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1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1" y="57"/>
                    <a:pt x="1" y="63"/>
                  </a:cubicBezTo>
                  <a:cubicBezTo>
                    <a:pt x="0" y="73"/>
                    <a:pt x="5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105"/>
            <p:cNvSpPr/>
            <p:nvPr/>
          </p:nvSpPr>
          <p:spPr>
            <a:xfrm>
              <a:off x="7029720" y="6026760"/>
              <a:ext cx="350640" cy="79920"/>
            </a:xfrm>
            <a:custGeom>
              <a:avLst/>
              <a:gdLst/>
              <a:ahLst/>
              <a:rect l="l" t="t" r="r" b="b"/>
              <a:pathLst>
                <a:path w="282" h="86">
                  <a:moveTo>
                    <a:pt x="282" y="80"/>
                  </a:moveTo>
                  <a:cubicBezTo>
                    <a:pt x="282" y="36"/>
                    <a:pt x="246" y="0"/>
                    <a:pt x="2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221" y="12"/>
                    <a:pt x="238" y="20"/>
                    <a:pt x="250" y="32"/>
                  </a:cubicBezTo>
                  <a:cubicBezTo>
                    <a:pt x="263" y="44"/>
                    <a:pt x="270" y="62"/>
                    <a:pt x="270" y="80"/>
                  </a:cubicBezTo>
                  <a:cubicBezTo>
                    <a:pt x="270" y="84"/>
                    <a:pt x="273" y="86"/>
                    <a:pt x="276" y="86"/>
                  </a:cubicBezTo>
                  <a:cubicBezTo>
                    <a:pt x="280" y="86"/>
                    <a:pt x="282" y="84"/>
                    <a:pt x="28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06"/>
            <p:cNvSpPr/>
            <p:nvPr/>
          </p:nvSpPr>
          <p:spPr>
            <a:xfrm>
              <a:off x="6902280" y="5937120"/>
              <a:ext cx="114480" cy="87480"/>
            </a:xfrm>
            <a:custGeom>
              <a:avLst/>
              <a:gdLst/>
              <a:ahLst/>
              <a:rect l="l" t="t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2" y="4"/>
                    <a:pt x="0" y="0"/>
                    <a:pt x="0" y="0"/>
                  </a:cubicBezTo>
                  <a:cubicBezTo>
                    <a:pt x="0" y="0"/>
                    <a:pt x="5" y="41"/>
                    <a:pt x="27" y="70"/>
                  </a:cubicBezTo>
                  <a:cubicBezTo>
                    <a:pt x="43" y="92"/>
                    <a:pt x="65" y="93"/>
                    <a:pt x="79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07"/>
            <p:cNvSpPr/>
            <p:nvPr/>
          </p:nvSpPr>
          <p:spPr>
            <a:xfrm>
              <a:off x="6894720" y="5931720"/>
              <a:ext cx="123120" cy="93600"/>
            </a:xfrm>
            <a:custGeom>
              <a:avLst/>
              <a:gdLst/>
              <a:ahLst/>
              <a:rect l="l" t="t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1" y="7"/>
                    <a:pt x="2" y="17"/>
                    <a:pt x="6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70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3" y="7"/>
                    <a:pt x="13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4" y="21"/>
                    <a:pt x="60" y="27"/>
                    <a:pt x="73" y="37"/>
                  </a:cubicBezTo>
                  <a:cubicBezTo>
                    <a:pt x="79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08"/>
            <p:cNvSpPr/>
            <p:nvPr/>
          </p:nvSpPr>
          <p:spPr>
            <a:xfrm>
              <a:off x="7674840" y="6100560"/>
              <a:ext cx="74520" cy="55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09"/>
            <p:cNvSpPr/>
            <p:nvPr/>
          </p:nvSpPr>
          <p:spPr>
            <a:xfrm>
              <a:off x="7668000" y="6094800"/>
              <a:ext cx="89280" cy="6660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4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4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10"/>
            <p:cNvSpPr/>
            <p:nvPr/>
          </p:nvSpPr>
          <p:spPr>
            <a:xfrm>
              <a:off x="7519320" y="6100560"/>
              <a:ext cx="75240" cy="55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11"/>
            <p:cNvSpPr/>
            <p:nvPr/>
          </p:nvSpPr>
          <p:spPr>
            <a:xfrm>
              <a:off x="7513200" y="6094800"/>
              <a:ext cx="88920" cy="6660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4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4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12"/>
            <p:cNvSpPr/>
            <p:nvPr/>
          </p:nvSpPr>
          <p:spPr>
            <a:xfrm>
              <a:off x="6999120" y="6061320"/>
              <a:ext cx="73440" cy="554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113"/>
            <p:cNvSpPr/>
            <p:nvPr/>
          </p:nvSpPr>
          <p:spPr>
            <a:xfrm>
              <a:off x="6991200" y="6055560"/>
              <a:ext cx="89280" cy="6732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114"/>
            <p:cNvSpPr/>
            <p:nvPr/>
          </p:nvSpPr>
          <p:spPr>
            <a:xfrm>
              <a:off x="7062840" y="6217200"/>
              <a:ext cx="73440" cy="554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15"/>
            <p:cNvSpPr/>
            <p:nvPr/>
          </p:nvSpPr>
          <p:spPr>
            <a:xfrm>
              <a:off x="7054920" y="6211440"/>
              <a:ext cx="89280" cy="6768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2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116"/>
            <p:cNvSpPr/>
            <p:nvPr/>
          </p:nvSpPr>
          <p:spPr>
            <a:xfrm>
              <a:off x="7240320" y="6217200"/>
              <a:ext cx="74160" cy="554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117"/>
            <p:cNvSpPr/>
            <p:nvPr/>
          </p:nvSpPr>
          <p:spPr>
            <a:xfrm>
              <a:off x="7232760" y="6211440"/>
              <a:ext cx="89640" cy="6768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2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118"/>
            <p:cNvSpPr/>
            <p:nvPr/>
          </p:nvSpPr>
          <p:spPr>
            <a:xfrm>
              <a:off x="7180200" y="6061320"/>
              <a:ext cx="73800" cy="554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119"/>
            <p:cNvSpPr/>
            <p:nvPr/>
          </p:nvSpPr>
          <p:spPr>
            <a:xfrm>
              <a:off x="7172640" y="6055560"/>
              <a:ext cx="89280" cy="6732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9" y="43"/>
                    <a:pt x="57" y="49"/>
                    <a:pt x="52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7" y="23"/>
                    <a:pt x="59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1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20"/>
            <p:cNvSpPr/>
            <p:nvPr/>
          </p:nvSpPr>
          <p:spPr>
            <a:xfrm>
              <a:off x="7633080" y="6254280"/>
              <a:ext cx="73800" cy="565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21"/>
            <p:cNvSpPr/>
            <p:nvPr/>
          </p:nvSpPr>
          <p:spPr>
            <a:xfrm>
              <a:off x="7625520" y="6249600"/>
              <a:ext cx="88920" cy="6660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22"/>
            <p:cNvSpPr/>
            <p:nvPr/>
          </p:nvSpPr>
          <p:spPr>
            <a:xfrm>
              <a:off x="7445160" y="6254280"/>
              <a:ext cx="73440" cy="565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23"/>
            <p:cNvSpPr/>
            <p:nvPr/>
          </p:nvSpPr>
          <p:spPr>
            <a:xfrm>
              <a:off x="7437240" y="6249600"/>
              <a:ext cx="89280" cy="66600"/>
            </a:xfrm>
            <a:custGeom>
              <a:avLst/>
              <a:gdLst/>
              <a:ahLst/>
              <a:rect l="l" t="t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3" name="Group 124"/>
          <p:cNvGrpSpPr/>
          <p:nvPr/>
        </p:nvGrpSpPr>
        <p:grpSpPr>
          <a:xfrm>
            <a:off x="2304000" y="6419880"/>
            <a:ext cx="1223280" cy="363600"/>
            <a:chOff x="2304000" y="6419880"/>
            <a:chExt cx="1223280" cy="363600"/>
          </a:xfrm>
        </p:grpSpPr>
        <p:sp>
          <p:nvSpPr>
            <p:cNvPr id="274" name="CustomShape 125"/>
            <p:cNvSpPr/>
            <p:nvPr/>
          </p:nvSpPr>
          <p:spPr>
            <a:xfrm>
              <a:off x="2304000" y="6419880"/>
              <a:ext cx="1223280" cy="363600"/>
            </a:xfrm>
            <a:custGeom>
              <a:avLst/>
              <a:gdLst/>
              <a:ahLst/>
              <a:rect l="l" t="t" r="r" b="b"/>
              <a:pathLst>
                <a:path w="969" h="450">
                  <a:moveTo>
                    <a:pt x="91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30"/>
                    <a:pt x="26" y="356"/>
                    <a:pt x="57" y="356"/>
                  </a:cubicBezTo>
                  <a:cubicBezTo>
                    <a:pt x="125" y="356"/>
                    <a:pt x="125" y="356"/>
                    <a:pt x="125" y="356"/>
                  </a:cubicBezTo>
                  <a:cubicBezTo>
                    <a:pt x="184" y="450"/>
                    <a:pt x="184" y="450"/>
                    <a:pt x="184" y="450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912" y="356"/>
                    <a:pt x="912" y="356"/>
                    <a:pt x="912" y="356"/>
                  </a:cubicBezTo>
                  <a:cubicBezTo>
                    <a:pt x="943" y="356"/>
                    <a:pt x="969" y="330"/>
                    <a:pt x="969" y="298"/>
                  </a:cubicBezTo>
                  <a:cubicBezTo>
                    <a:pt x="969" y="57"/>
                    <a:pt x="969" y="57"/>
                    <a:pt x="969" y="57"/>
                  </a:cubicBezTo>
                  <a:cubicBezTo>
                    <a:pt x="969" y="26"/>
                    <a:pt x="943" y="0"/>
                    <a:pt x="9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48640" rIns="0" tIns="91440" bIns="91440"/>
            <a:p>
              <a:pPr>
                <a:lnSpc>
                  <a:spcPct val="90000"/>
                </a:lnSpc>
                <a:spcBef>
                  <a:spcPts val="2835"/>
                </a:spcBef>
              </a:pPr>
              <a:r>
                <a:rPr b="0" lang="pt-BR" sz="1000" spc="-12" strike="noStrike">
                  <a:solidFill>
                    <a:srgbClr val="ffffff"/>
                  </a:solidFill>
                  <a:latin typeface="Source Sans Pro"/>
                  <a:ea typeface="Source Sans Pro"/>
                </a:rPr>
                <a:t>Germinação</a:t>
              </a:r>
              <a:endParaRPr b="0" lang="pt-BR" sz="1000" spc="-1" strike="noStrike">
                <a:latin typeface="Arial"/>
              </a:endParaRPr>
            </a:p>
          </p:txBody>
        </p:sp>
        <p:sp>
          <p:nvSpPr>
            <p:cNvPr id="275" name="CustomShape 126"/>
            <p:cNvSpPr/>
            <p:nvPr/>
          </p:nvSpPr>
          <p:spPr>
            <a:xfrm>
              <a:off x="2304000" y="6419880"/>
              <a:ext cx="321840" cy="363600"/>
            </a:xfrm>
            <a:custGeom>
              <a:avLst/>
              <a:gdLst/>
              <a:ahLst/>
              <a:rect l="l" t="t" r="r" b="b"/>
              <a:pathLst>
                <a:path w="256" h="450">
                  <a:moveTo>
                    <a:pt x="256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30"/>
                    <a:pt x="26" y="356"/>
                    <a:pt x="57" y="356"/>
                  </a:cubicBezTo>
                  <a:cubicBezTo>
                    <a:pt x="125" y="356"/>
                    <a:pt x="125" y="356"/>
                    <a:pt x="125" y="356"/>
                  </a:cubicBezTo>
                  <a:cubicBezTo>
                    <a:pt x="184" y="450"/>
                    <a:pt x="184" y="450"/>
                    <a:pt x="184" y="450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56" y="0"/>
                    <a:pt x="256" y="0"/>
                    <a:pt x="25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182880" anchor="ctr"/>
            <a:p>
              <a:pPr algn="ctr">
                <a:lnSpc>
                  <a:spcPct val="100000"/>
                </a:lnSpc>
              </a:pPr>
              <a:r>
                <a:rPr b="0" lang="pt-BR" sz="2400" spc="-1" strike="noStrike">
                  <a:solidFill>
                    <a:srgbClr val="ffffff"/>
                  </a:solidFill>
                  <a:latin typeface="Source Sans Pro"/>
                  <a:ea typeface="DejaVu Sans"/>
                </a:rPr>
                <a:t>01</a:t>
              </a:r>
              <a:endParaRPr b="0" lang="pt-BR" sz="2400" spc="-1" strike="noStrike">
                <a:latin typeface="Arial"/>
              </a:endParaRPr>
            </a:p>
          </p:txBody>
        </p:sp>
      </p:grpSp>
      <p:grpSp>
        <p:nvGrpSpPr>
          <p:cNvPr id="276" name="Group 127"/>
          <p:cNvGrpSpPr/>
          <p:nvPr/>
        </p:nvGrpSpPr>
        <p:grpSpPr>
          <a:xfrm>
            <a:off x="3672000" y="5803560"/>
            <a:ext cx="1317600" cy="363600"/>
            <a:chOff x="3672000" y="5803560"/>
            <a:chExt cx="1317600" cy="363600"/>
          </a:xfrm>
        </p:grpSpPr>
        <p:sp>
          <p:nvSpPr>
            <p:cNvPr id="277" name="CustomShape 128"/>
            <p:cNvSpPr/>
            <p:nvPr/>
          </p:nvSpPr>
          <p:spPr>
            <a:xfrm>
              <a:off x="3672000" y="5803560"/>
              <a:ext cx="1317600" cy="363600"/>
            </a:xfrm>
            <a:custGeom>
              <a:avLst/>
              <a:gdLst/>
              <a:ahLst/>
              <a:rect l="l" t="t" r="r" b="b"/>
              <a:pathLst>
                <a:path w="969" h="450">
                  <a:moveTo>
                    <a:pt x="91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30"/>
                    <a:pt x="26" y="356"/>
                    <a:pt x="57" y="356"/>
                  </a:cubicBezTo>
                  <a:cubicBezTo>
                    <a:pt x="125" y="356"/>
                    <a:pt x="125" y="356"/>
                    <a:pt x="125" y="356"/>
                  </a:cubicBezTo>
                  <a:cubicBezTo>
                    <a:pt x="184" y="450"/>
                    <a:pt x="184" y="450"/>
                    <a:pt x="184" y="450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912" y="356"/>
                    <a:pt x="912" y="356"/>
                    <a:pt x="912" y="356"/>
                  </a:cubicBezTo>
                  <a:cubicBezTo>
                    <a:pt x="943" y="356"/>
                    <a:pt x="969" y="330"/>
                    <a:pt x="969" y="298"/>
                  </a:cubicBezTo>
                  <a:cubicBezTo>
                    <a:pt x="969" y="57"/>
                    <a:pt x="969" y="57"/>
                    <a:pt x="969" y="57"/>
                  </a:cubicBezTo>
                  <a:cubicBezTo>
                    <a:pt x="969" y="26"/>
                    <a:pt x="943" y="0"/>
                    <a:pt x="9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48640" rIns="0" tIns="91440" bIns="91440"/>
            <a:p>
              <a:pPr>
                <a:lnSpc>
                  <a:spcPct val="90000"/>
                </a:lnSpc>
                <a:spcBef>
                  <a:spcPts val="1066"/>
                </a:spcBef>
              </a:pPr>
              <a:r>
                <a:rPr b="0" lang="pt-BR" sz="1100" spc="-12" strike="noStrike">
                  <a:solidFill>
                    <a:srgbClr val="ffffff"/>
                  </a:solidFill>
                  <a:latin typeface="Source Sans Pro"/>
                  <a:ea typeface="Source Sans Pro"/>
                </a:rPr>
                <a:t>Crescimento</a:t>
              </a:r>
              <a:endParaRPr b="0" lang="pt-BR" sz="1100" spc="-1" strike="noStrike">
                <a:latin typeface="Arial"/>
              </a:endParaRPr>
            </a:p>
          </p:txBody>
        </p:sp>
        <p:sp>
          <p:nvSpPr>
            <p:cNvPr id="278" name="CustomShape 129"/>
            <p:cNvSpPr/>
            <p:nvPr/>
          </p:nvSpPr>
          <p:spPr>
            <a:xfrm>
              <a:off x="3672000" y="5803560"/>
              <a:ext cx="347400" cy="363600"/>
            </a:xfrm>
            <a:custGeom>
              <a:avLst/>
              <a:gdLst/>
              <a:ahLst/>
              <a:rect l="l" t="t" r="r" b="b"/>
              <a:pathLst>
                <a:path w="256" h="450">
                  <a:moveTo>
                    <a:pt x="256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30"/>
                    <a:pt x="26" y="356"/>
                    <a:pt x="57" y="356"/>
                  </a:cubicBezTo>
                  <a:cubicBezTo>
                    <a:pt x="125" y="356"/>
                    <a:pt x="125" y="356"/>
                    <a:pt x="125" y="356"/>
                  </a:cubicBezTo>
                  <a:cubicBezTo>
                    <a:pt x="184" y="450"/>
                    <a:pt x="184" y="450"/>
                    <a:pt x="184" y="450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56" y="0"/>
                    <a:pt x="256" y="0"/>
                    <a:pt x="25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182880" anchor="ctr"/>
            <a:p>
              <a:pPr algn="ctr">
                <a:lnSpc>
                  <a:spcPct val="100000"/>
                </a:lnSpc>
              </a:pPr>
              <a:r>
                <a:rPr b="0" lang="pt-BR" sz="2400" spc="-1" strike="noStrike">
                  <a:solidFill>
                    <a:srgbClr val="ffffff"/>
                  </a:solidFill>
                  <a:latin typeface="Source Sans Pro"/>
                  <a:ea typeface="DejaVu Sans"/>
                </a:rPr>
                <a:t>02</a:t>
              </a:r>
              <a:endParaRPr b="0" lang="pt-BR" sz="2400" spc="-1" strike="noStrike">
                <a:latin typeface="Arial"/>
              </a:endParaRPr>
            </a:p>
          </p:txBody>
        </p:sp>
      </p:grpSp>
      <p:grpSp>
        <p:nvGrpSpPr>
          <p:cNvPr id="279" name="Group 130"/>
          <p:cNvGrpSpPr/>
          <p:nvPr/>
        </p:nvGrpSpPr>
        <p:grpSpPr>
          <a:xfrm>
            <a:off x="5328360" y="5479920"/>
            <a:ext cx="1258920" cy="363960"/>
            <a:chOff x="5328360" y="5479920"/>
            <a:chExt cx="1258920" cy="363960"/>
          </a:xfrm>
        </p:grpSpPr>
        <p:sp>
          <p:nvSpPr>
            <p:cNvPr id="280" name="CustomShape 131"/>
            <p:cNvSpPr/>
            <p:nvPr/>
          </p:nvSpPr>
          <p:spPr>
            <a:xfrm>
              <a:off x="5328360" y="5479920"/>
              <a:ext cx="1258920" cy="363960"/>
            </a:xfrm>
            <a:custGeom>
              <a:avLst/>
              <a:gdLst/>
              <a:ahLst/>
              <a:rect l="l" t="t" r="r" b="b"/>
              <a:pathLst>
                <a:path w="969" h="450">
                  <a:moveTo>
                    <a:pt x="91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30"/>
                    <a:pt x="26" y="356"/>
                    <a:pt x="57" y="356"/>
                  </a:cubicBezTo>
                  <a:cubicBezTo>
                    <a:pt x="125" y="356"/>
                    <a:pt x="125" y="356"/>
                    <a:pt x="125" y="356"/>
                  </a:cubicBezTo>
                  <a:cubicBezTo>
                    <a:pt x="184" y="450"/>
                    <a:pt x="184" y="450"/>
                    <a:pt x="184" y="450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912" y="356"/>
                    <a:pt x="912" y="356"/>
                    <a:pt x="912" y="356"/>
                  </a:cubicBezTo>
                  <a:cubicBezTo>
                    <a:pt x="943" y="356"/>
                    <a:pt x="969" y="330"/>
                    <a:pt x="969" y="298"/>
                  </a:cubicBezTo>
                  <a:cubicBezTo>
                    <a:pt x="969" y="57"/>
                    <a:pt x="969" y="57"/>
                    <a:pt x="969" y="57"/>
                  </a:cubicBezTo>
                  <a:cubicBezTo>
                    <a:pt x="969" y="26"/>
                    <a:pt x="943" y="0"/>
                    <a:pt x="9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48640" rIns="0" tIns="91440" bIns="91440"/>
            <a:p>
              <a:pPr>
                <a:lnSpc>
                  <a:spcPct val="90000"/>
                </a:lnSpc>
                <a:spcBef>
                  <a:spcPts val="1066"/>
                </a:spcBef>
              </a:pPr>
              <a:r>
                <a:rPr b="0" lang="pt-BR" sz="1500" spc="-12" strike="noStrike">
                  <a:solidFill>
                    <a:srgbClr val="ffffff"/>
                  </a:solidFill>
                  <a:latin typeface="Source Sans Pro"/>
                  <a:ea typeface="Source Sans Pro"/>
                </a:rPr>
                <a:t>Floração</a:t>
              </a:r>
              <a:endParaRPr b="0" lang="pt-BR" sz="1500" spc="-1" strike="noStrike">
                <a:latin typeface="Arial"/>
              </a:endParaRPr>
            </a:p>
          </p:txBody>
        </p:sp>
        <p:sp>
          <p:nvSpPr>
            <p:cNvPr id="281" name="CustomShape 132"/>
            <p:cNvSpPr/>
            <p:nvPr/>
          </p:nvSpPr>
          <p:spPr>
            <a:xfrm>
              <a:off x="5328360" y="5479920"/>
              <a:ext cx="331560" cy="363960"/>
            </a:xfrm>
            <a:custGeom>
              <a:avLst/>
              <a:gdLst/>
              <a:ahLst/>
              <a:rect l="l" t="t" r="r" b="b"/>
              <a:pathLst>
                <a:path w="256" h="450">
                  <a:moveTo>
                    <a:pt x="256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30"/>
                    <a:pt x="26" y="356"/>
                    <a:pt x="57" y="356"/>
                  </a:cubicBezTo>
                  <a:cubicBezTo>
                    <a:pt x="125" y="356"/>
                    <a:pt x="125" y="356"/>
                    <a:pt x="125" y="356"/>
                  </a:cubicBezTo>
                  <a:cubicBezTo>
                    <a:pt x="184" y="450"/>
                    <a:pt x="184" y="450"/>
                    <a:pt x="184" y="450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56" y="0"/>
                    <a:pt x="256" y="0"/>
                    <a:pt x="25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182880" anchor="ctr"/>
            <a:p>
              <a:pPr algn="ctr">
                <a:lnSpc>
                  <a:spcPct val="100000"/>
                </a:lnSpc>
              </a:pPr>
              <a:r>
                <a:rPr b="0" lang="pt-BR" sz="2400" spc="-1" strike="noStrike">
                  <a:solidFill>
                    <a:srgbClr val="ffffff"/>
                  </a:solidFill>
                  <a:latin typeface="Source Sans Pro"/>
                  <a:ea typeface="DejaVu Sans"/>
                </a:rPr>
                <a:t>03</a:t>
              </a:r>
              <a:endParaRPr b="0" lang="pt-BR" sz="2400" spc="-1" strike="noStrike">
                <a:latin typeface="Arial"/>
              </a:endParaRPr>
            </a:p>
          </p:txBody>
        </p:sp>
      </p:grpSp>
      <p:grpSp>
        <p:nvGrpSpPr>
          <p:cNvPr id="282" name="Group 133"/>
          <p:cNvGrpSpPr/>
          <p:nvPr/>
        </p:nvGrpSpPr>
        <p:grpSpPr>
          <a:xfrm>
            <a:off x="7025760" y="5187240"/>
            <a:ext cx="1253520" cy="363600"/>
            <a:chOff x="7025760" y="5187240"/>
            <a:chExt cx="1253520" cy="363600"/>
          </a:xfrm>
        </p:grpSpPr>
        <p:sp>
          <p:nvSpPr>
            <p:cNvPr id="283" name="CustomShape 134"/>
            <p:cNvSpPr/>
            <p:nvPr/>
          </p:nvSpPr>
          <p:spPr>
            <a:xfrm>
              <a:off x="7025760" y="5187240"/>
              <a:ext cx="1253520" cy="363600"/>
            </a:xfrm>
            <a:custGeom>
              <a:avLst/>
              <a:gdLst/>
              <a:ahLst/>
              <a:rect l="l" t="t" r="r" b="b"/>
              <a:pathLst>
                <a:path w="969" h="450">
                  <a:moveTo>
                    <a:pt x="912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30"/>
                    <a:pt x="26" y="356"/>
                    <a:pt x="57" y="356"/>
                  </a:cubicBezTo>
                  <a:cubicBezTo>
                    <a:pt x="125" y="356"/>
                    <a:pt x="125" y="356"/>
                    <a:pt x="125" y="356"/>
                  </a:cubicBezTo>
                  <a:cubicBezTo>
                    <a:pt x="184" y="450"/>
                    <a:pt x="184" y="450"/>
                    <a:pt x="184" y="450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912" y="356"/>
                    <a:pt x="912" y="356"/>
                    <a:pt x="912" y="356"/>
                  </a:cubicBezTo>
                  <a:cubicBezTo>
                    <a:pt x="943" y="356"/>
                    <a:pt x="969" y="330"/>
                    <a:pt x="969" y="298"/>
                  </a:cubicBezTo>
                  <a:cubicBezTo>
                    <a:pt x="969" y="57"/>
                    <a:pt x="969" y="57"/>
                    <a:pt x="969" y="57"/>
                  </a:cubicBezTo>
                  <a:cubicBezTo>
                    <a:pt x="969" y="26"/>
                    <a:pt x="943" y="0"/>
                    <a:pt x="9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48640" rIns="0" tIns="91440" bIns="91440"/>
            <a:p>
              <a:pPr>
                <a:lnSpc>
                  <a:spcPct val="90000"/>
                </a:lnSpc>
                <a:spcBef>
                  <a:spcPts val="1066"/>
                </a:spcBef>
              </a:pPr>
              <a:r>
                <a:rPr b="0" lang="pt-BR" sz="1200" spc="-12" strike="noStrike">
                  <a:solidFill>
                    <a:srgbClr val="ffffff"/>
                  </a:solidFill>
                  <a:latin typeface="Source Sans Pro"/>
                  <a:ea typeface="Source Sans Pro"/>
                </a:rPr>
                <a:t>Maturação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284" name="CustomShape 135"/>
            <p:cNvSpPr/>
            <p:nvPr/>
          </p:nvSpPr>
          <p:spPr>
            <a:xfrm>
              <a:off x="7025760" y="5187240"/>
              <a:ext cx="330120" cy="363600"/>
            </a:xfrm>
            <a:custGeom>
              <a:avLst/>
              <a:gdLst/>
              <a:ahLst/>
              <a:rect l="l" t="t" r="r" b="b"/>
              <a:pathLst>
                <a:path w="256" h="450">
                  <a:moveTo>
                    <a:pt x="256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30"/>
                    <a:pt x="26" y="356"/>
                    <a:pt x="57" y="356"/>
                  </a:cubicBezTo>
                  <a:cubicBezTo>
                    <a:pt x="125" y="356"/>
                    <a:pt x="125" y="356"/>
                    <a:pt x="125" y="356"/>
                  </a:cubicBezTo>
                  <a:cubicBezTo>
                    <a:pt x="184" y="450"/>
                    <a:pt x="184" y="450"/>
                    <a:pt x="184" y="450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56" y="0"/>
                    <a:pt x="256" y="0"/>
                    <a:pt x="25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182880" anchor="ctr"/>
            <a:p>
              <a:pPr algn="ctr">
                <a:lnSpc>
                  <a:spcPct val="100000"/>
                </a:lnSpc>
              </a:pPr>
              <a:r>
                <a:rPr b="0" lang="pt-BR" sz="2400" spc="-1" strike="noStrike">
                  <a:solidFill>
                    <a:srgbClr val="ffffff"/>
                  </a:solidFill>
                  <a:latin typeface="Source Sans Pro"/>
                  <a:ea typeface="DejaVu Sans"/>
                </a:rPr>
                <a:t>04</a:t>
              </a:r>
              <a:endParaRPr b="0" lang="pt-BR" sz="2400" spc="-1" strike="noStrike">
                <a:latin typeface="Arial"/>
              </a:endParaRPr>
            </a:p>
          </p:txBody>
        </p:sp>
      </p:grpSp>
      <p:sp>
        <p:nvSpPr>
          <p:cNvPr id="285" name="CustomShape 136"/>
          <p:cNvSpPr/>
          <p:nvPr/>
        </p:nvSpPr>
        <p:spPr>
          <a:xfrm>
            <a:off x="727200" y="6961320"/>
            <a:ext cx="6724080" cy="653760"/>
          </a:xfrm>
          <a:custGeom>
            <a:avLst/>
            <a:gdLst/>
            <a:ahLst/>
            <a:rect l="l" t="t" r="r" b="b"/>
            <a:pathLst>
              <a:path w="4384" h="1087">
                <a:moveTo>
                  <a:pt x="970" y="47"/>
                </a:moveTo>
                <a:cubicBezTo>
                  <a:pt x="970" y="27"/>
                  <a:pt x="954" y="11"/>
                  <a:pt x="934" y="11"/>
                </a:cubicBezTo>
                <a:cubicBezTo>
                  <a:pt x="929" y="11"/>
                  <a:pt x="924" y="12"/>
                  <a:pt x="920" y="14"/>
                </a:cubicBezTo>
                <a:cubicBezTo>
                  <a:pt x="912" y="5"/>
                  <a:pt x="900" y="0"/>
                  <a:pt x="887" y="0"/>
                </a:cubicBezTo>
                <a:cubicBezTo>
                  <a:pt x="860" y="0"/>
                  <a:pt x="839" y="21"/>
                  <a:pt x="839" y="47"/>
                </a:cubicBezTo>
                <a:cubicBezTo>
                  <a:pt x="839" y="104"/>
                  <a:pt x="839" y="104"/>
                  <a:pt x="839" y="104"/>
                </a:cubicBezTo>
                <a:cubicBezTo>
                  <a:pt x="839" y="148"/>
                  <a:pt x="804" y="183"/>
                  <a:pt x="760" y="183"/>
                </a:cubicBezTo>
                <a:cubicBezTo>
                  <a:pt x="716" y="183"/>
                  <a:pt x="681" y="148"/>
                  <a:pt x="681" y="104"/>
                </a:cubicBezTo>
                <a:cubicBezTo>
                  <a:pt x="681" y="47"/>
                  <a:pt x="681" y="47"/>
                  <a:pt x="681" y="47"/>
                </a:cubicBezTo>
                <a:cubicBezTo>
                  <a:pt x="681" y="21"/>
                  <a:pt x="660" y="0"/>
                  <a:pt x="634" y="0"/>
                </a:cubicBezTo>
                <a:cubicBezTo>
                  <a:pt x="620" y="0"/>
                  <a:pt x="608" y="5"/>
                  <a:pt x="600" y="14"/>
                </a:cubicBezTo>
                <a:cubicBezTo>
                  <a:pt x="596" y="12"/>
                  <a:pt x="591" y="11"/>
                  <a:pt x="586" y="11"/>
                </a:cubicBezTo>
                <a:cubicBezTo>
                  <a:pt x="566" y="11"/>
                  <a:pt x="550" y="27"/>
                  <a:pt x="55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087"/>
                  <a:pt x="0" y="1087"/>
                  <a:pt x="0" y="1087"/>
                </a:cubicBezTo>
                <a:cubicBezTo>
                  <a:pt x="4384" y="1087"/>
                  <a:pt x="4384" y="1087"/>
                  <a:pt x="4384" y="1087"/>
                </a:cubicBezTo>
                <a:cubicBezTo>
                  <a:pt x="4384" y="47"/>
                  <a:pt x="4384" y="47"/>
                  <a:pt x="4384" y="47"/>
                </a:cubicBezTo>
                <a:lnTo>
                  <a:pt x="970" y="47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6" name="Group 137"/>
          <p:cNvGrpSpPr/>
          <p:nvPr/>
        </p:nvGrpSpPr>
        <p:grpSpPr>
          <a:xfrm>
            <a:off x="1837800" y="6704280"/>
            <a:ext cx="137520" cy="364680"/>
            <a:chOff x="1837800" y="6704280"/>
            <a:chExt cx="137520" cy="364680"/>
          </a:xfrm>
        </p:grpSpPr>
        <p:sp>
          <p:nvSpPr>
            <p:cNvPr id="287" name="CustomShape 138"/>
            <p:cNvSpPr/>
            <p:nvPr/>
          </p:nvSpPr>
          <p:spPr>
            <a:xfrm>
              <a:off x="1874520" y="6893280"/>
              <a:ext cx="78840" cy="47160"/>
            </a:xfrm>
            <a:custGeom>
              <a:avLst/>
              <a:gdLst/>
              <a:ahLst/>
              <a:rect l="l" t="t" r="r" b="b"/>
              <a:pathLst>
                <a:path w="66" h="80">
                  <a:moveTo>
                    <a:pt x="55" y="52"/>
                  </a:moveTo>
                  <a:cubicBezTo>
                    <a:pt x="44" y="73"/>
                    <a:pt x="15" y="80"/>
                    <a:pt x="13" y="79"/>
                  </a:cubicBezTo>
                  <a:cubicBezTo>
                    <a:pt x="10" y="78"/>
                    <a:pt x="0" y="50"/>
                    <a:pt x="11" y="29"/>
                  </a:cubicBezTo>
                  <a:cubicBezTo>
                    <a:pt x="22" y="7"/>
                    <a:pt x="51" y="0"/>
                    <a:pt x="53" y="1"/>
                  </a:cubicBezTo>
                  <a:cubicBezTo>
                    <a:pt x="56" y="3"/>
                    <a:pt x="66" y="30"/>
                    <a:pt x="55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39"/>
            <p:cNvSpPr/>
            <p:nvPr/>
          </p:nvSpPr>
          <p:spPr>
            <a:xfrm>
              <a:off x="1890720" y="6894000"/>
              <a:ext cx="62640" cy="46440"/>
            </a:xfrm>
            <a:custGeom>
              <a:avLst/>
              <a:gdLst/>
              <a:ahLst/>
              <a:rect l="l" t="t" r="r" b="b"/>
              <a:pathLst>
                <a:path w="53" h="79">
                  <a:moveTo>
                    <a:pt x="40" y="0"/>
                  </a:moveTo>
                  <a:cubicBezTo>
                    <a:pt x="43" y="2"/>
                    <a:pt x="53" y="29"/>
                    <a:pt x="42" y="51"/>
                  </a:cubicBezTo>
                  <a:cubicBezTo>
                    <a:pt x="31" y="72"/>
                    <a:pt x="2" y="79"/>
                    <a:pt x="0" y="78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40"/>
            <p:cNvSpPr/>
            <p:nvPr/>
          </p:nvSpPr>
          <p:spPr>
            <a:xfrm>
              <a:off x="1882440" y="6704280"/>
              <a:ext cx="59040" cy="5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41"/>
            <p:cNvSpPr/>
            <p:nvPr/>
          </p:nvSpPr>
          <p:spPr>
            <a:xfrm>
              <a:off x="1911240" y="6704280"/>
              <a:ext cx="30240" cy="52200"/>
            </a:xfrm>
            <a:custGeom>
              <a:avLst/>
              <a:gdLst/>
              <a:ahLst/>
              <a:rect l="l" t="t" r="r" b="b"/>
              <a:pathLst>
                <a:path w="25" h="88">
                  <a:moveTo>
                    <a:pt x="0" y="0"/>
                  </a:moveTo>
                  <a:cubicBezTo>
                    <a:pt x="3" y="0"/>
                    <a:pt x="25" y="20"/>
                    <a:pt x="25" y="44"/>
                  </a:cubicBezTo>
                  <a:cubicBezTo>
                    <a:pt x="25" y="68"/>
                    <a:pt x="3" y="88"/>
                    <a:pt x="0" y="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42"/>
            <p:cNvSpPr/>
            <p:nvPr/>
          </p:nvSpPr>
          <p:spPr>
            <a:xfrm>
              <a:off x="1904400" y="7027560"/>
              <a:ext cx="70920" cy="37080"/>
            </a:xfrm>
            <a:custGeom>
              <a:avLst/>
              <a:gdLst/>
              <a:ahLst/>
              <a:rect l="l" t="t" r="r" b="b"/>
              <a:pathLst>
                <a:path w="59" h="63">
                  <a:moveTo>
                    <a:pt x="46" y="45"/>
                  </a:moveTo>
                  <a:cubicBezTo>
                    <a:pt x="33" y="61"/>
                    <a:pt x="8" y="63"/>
                    <a:pt x="6" y="61"/>
                  </a:cubicBezTo>
                  <a:cubicBezTo>
                    <a:pt x="4" y="60"/>
                    <a:pt x="0" y="35"/>
                    <a:pt x="13" y="19"/>
                  </a:cubicBezTo>
                  <a:cubicBezTo>
                    <a:pt x="26" y="2"/>
                    <a:pt x="51" y="0"/>
                    <a:pt x="53" y="2"/>
                  </a:cubicBezTo>
                  <a:cubicBezTo>
                    <a:pt x="55" y="4"/>
                    <a:pt x="59" y="28"/>
                    <a:pt x="46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43"/>
            <p:cNvSpPr/>
            <p:nvPr/>
          </p:nvSpPr>
          <p:spPr>
            <a:xfrm>
              <a:off x="1911240" y="7029000"/>
              <a:ext cx="64080" cy="35640"/>
            </a:xfrm>
            <a:custGeom>
              <a:avLst/>
              <a:gdLst/>
              <a:ahLst/>
              <a:rect l="l" t="t" r="r" b="b"/>
              <a:pathLst>
                <a:path w="53" h="61">
                  <a:moveTo>
                    <a:pt x="47" y="0"/>
                  </a:moveTo>
                  <a:cubicBezTo>
                    <a:pt x="49" y="2"/>
                    <a:pt x="53" y="26"/>
                    <a:pt x="40" y="43"/>
                  </a:cubicBezTo>
                  <a:cubicBezTo>
                    <a:pt x="27" y="59"/>
                    <a:pt x="2" y="61"/>
                    <a:pt x="0" y="59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44"/>
            <p:cNvSpPr/>
            <p:nvPr/>
          </p:nvSpPr>
          <p:spPr>
            <a:xfrm>
              <a:off x="1837800" y="7032240"/>
              <a:ext cx="70920" cy="36720"/>
            </a:xfrm>
            <a:custGeom>
              <a:avLst/>
              <a:gdLst/>
              <a:ahLst/>
              <a:rect l="l" t="t" r="r" b="b"/>
              <a:pathLst>
                <a:path w="59" h="62">
                  <a:moveTo>
                    <a:pt x="13" y="44"/>
                  </a:moveTo>
                  <a:cubicBezTo>
                    <a:pt x="0" y="28"/>
                    <a:pt x="4" y="4"/>
                    <a:pt x="6" y="2"/>
                  </a:cubicBezTo>
                  <a:cubicBezTo>
                    <a:pt x="8" y="0"/>
                    <a:pt x="33" y="2"/>
                    <a:pt x="46" y="18"/>
                  </a:cubicBezTo>
                  <a:cubicBezTo>
                    <a:pt x="59" y="34"/>
                    <a:pt x="56" y="59"/>
                    <a:pt x="54" y="60"/>
                  </a:cubicBezTo>
                  <a:cubicBezTo>
                    <a:pt x="52" y="62"/>
                    <a:pt x="27" y="60"/>
                    <a:pt x="13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45"/>
            <p:cNvSpPr/>
            <p:nvPr/>
          </p:nvSpPr>
          <p:spPr>
            <a:xfrm>
              <a:off x="1837800" y="7033680"/>
              <a:ext cx="64800" cy="35280"/>
            </a:xfrm>
            <a:custGeom>
              <a:avLst/>
              <a:gdLst/>
              <a:ahLst/>
              <a:rect l="l" t="t" r="r" b="b"/>
              <a:pathLst>
                <a:path w="54" h="60">
                  <a:moveTo>
                    <a:pt x="54" y="58"/>
                  </a:moveTo>
                  <a:cubicBezTo>
                    <a:pt x="52" y="60"/>
                    <a:pt x="27" y="58"/>
                    <a:pt x="13" y="42"/>
                  </a:cubicBezTo>
                  <a:cubicBezTo>
                    <a:pt x="0" y="26"/>
                    <a:pt x="4" y="2"/>
                    <a:pt x="6" y="0"/>
                  </a:cubicBezTo>
                  <a:lnTo>
                    <a:pt x="54" y="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5" name="Group 146"/>
          <p:cNvGrpSpPr/>
          <p:nvPr/>
        </p:nvGrpSpPr>
        <p:grpSpPr>
          <a:xfrm>
            <a:off x="-31680" y="6368040"/>
            <a:ext cx="2036160" cy="322200"/>
            <a:chOff x="-31680" y="6368040"/>
            <a:chExt cx="2036160" cy="322200"/>
          </a:xfrm>
        </p:grpSpPr>
        <p:sp>
          <p:nvSpPr>
            <p:cNvPr id="296" name="CustomShape 147"/>
            <p:cNvSpPr/>
            <p:nvPr/>
          </p:nvSpPr>
          <p:spPr>
            <a:xfrm>
              <a:off x="1737000" y="6464160"/>
              <a:ext cx="218520" cy="1238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148"/>
            <p:cNvSpPr/>
            <p:nvPr/>
          </p:nvSpPr>
          <p:spPr>
            <a:xfrm>
              <a:off x="1884600" y="6484320"/>
              <a:ext cx="96840" cy="205920"/>
            </a:xfrm>
            <a:custGeom>
              <a:avLst/>
              <a:gdLst/>
              <a:ahLst/>
              <a:rect l="l" t="t" r="r" b="b"/>
              <a:pathLst>
                <a:path w="81" h="148">
                  <a:moveTo>
                    <a:pt x="81" y="11"/>
                  </a:moveTo>
                  <a:cubicBezTo>
                    <a:pt x="56" y="144"/>
                    <a:pt x="56" y="144"/>
                    <a:pt x="56" y="144"/>
                  </a:cubicBezTo>
                  <a:cubicBezTo>
                    <a:pt x="48" y="147"/>
                    <a:pt x="39" y="148"/>
                    <a:pt x="30" y="147"/>
                  </a:cubicBezTo>
                  <a:cubicBezTo>
                    <a:pt x="8" y="142"/>
                    <a:pt x="0" y="122"/>
                    <a:pt x="5" y="99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81" y="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149"/>
            <p:cNvSpPr/>
            <p:nvPr/>
          </p:nvSpPr>
          <p:spPr>
            <a:xfrm>
              <a:off x="1832040" y="6467760"/>
              <a:ext cx="108360" cy="207360"/>
            </a:xfrm>
            <a:custGeom>
              <a:avLst/>
              <a:gdLst/>
              <a:ahLst/>
              <a:rect l="l" t="t" r="r" b="b"/>
              <a:pathLst>
                <a:path w="90" h="149">
                  <a:moveTo>
                    <a:pt x="90" y="16"/>
                  </a:moveTo>
                  <a:cubicBezTo>
                    <a:pt x="54" y="146"/>
                    <a:pt x="54" y="146"/>
                    <a:pt x="54" y="146"/>
                  </a:cubicBezTo>
                  <a:cubicBezTo>
                    <a:pt x="46" y="149"/>
                    <a:pt x="37" y="149"/>
                    <a:pt x="28" y="147"/>
                  </a:cubicBezTo>
                  <a:cubicBezTo>
                    <a:pt x="6" y="140"/>
                    <a:pt x="0" y="119"/>
                    <a:pt x="6" y="97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90" y="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150"/>
            <p:cNvSpPr/>
            <p:nvPr/>
          </p:nvSpPr>
          <p:spPr>
            <a:xfrm>
              <a:off x="1555560" y="6392160"/>
              <a:ext cx="448920" cy="277200"/>
            </a:xfrm>
            <a:custGeom>
              <a:avLst/>
              <a:gdLst/>
              <a:ahLst/>
              <a:rect l="l" t="t" r="r" b="b"/>
              <a:pathLst>
                <a:path w="372" h="199">
                  <a:moveTo>
                    <a:pt x="106" y="182"/>
                  </a:moveTo>
                  <a:cubicBezTo>
                    <a:pt x="77" y="182"/>
                    <a:pt x="55" y="149"/>
                    <a:pt x="31" y="149"/>
                  </a:cubicBezTo>
                  <a:cubicBezTo>
                    <a:pt x="6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48" y="0"/>
                    <a:pt x="372" y="21"/>
                    <a:pt x="372" y="61"/>
                  </a:cubicBezTo>
                  <a:cubicBezTo>
                    <a:pt x="372" y="192"/>
                    <a:pt x="372" y="192"/>
                    <a:pt x="372" y="192"/>
                  </a:cubicBezTo>
                  <a:cubicBezTo>
                    <a:pt x="365" y="197"/>
                    <a:pt x="357" y="199"/>
                    <a:pt x="348" y="199"/>
                  </a:cubicBezTo>
                  <a:cubicBezTo>
                    <a:pt x="325" y="199"/>
                    <a:pt x="313" y="181"/>
                    <a:pt x="313" y="158"/>
                  </a:cubicBezTo>
                  <a:cubicBezTo>
                    <a:pt x="313" y="98"/>
                    <a:pt x="313" y="98"/>
                    <a:pt x="313" y="98"/>
                  </a:cubicBezTo>
                  <a:cubicBezTo>
                    <a:pt x="313" y="82"/>
                    <a:pt x="304" y="76"/>
                    <a:pt x="288" y="76"/>
                  </a:cubicBezTo>
                  <a:cubicBezTo>
                    <a:pt x="277" y="76"/>
                    <a:pt x="238" y="75"/>
                    <a:pt x="238" y="75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186" y="75"/>
                    <a:pt x="172" y="89"/>
                    <a:pt x="172" y="105"/>
                  </a:cubicBezTo>
                  <a:cubicBezTo>
                    <a:pt x="172" y="112"/>
                    <a:pt x="175" y="118"/>
                    <a:pt x="178" y="123"/>
                  </a:cubicBezTo>
                  <a:cubicBezTo>
                    <a:pt x="252" y="123"/>
                    <a:pt x="252" y="123"/>
                    <a:pt x="252" y="123"/>
                  </a:cubicBezTo>
                  <a:cubicBezTo>
                    <a:pt x="275" y="123"/>
                    <a:pt x="294" y="134"/>
                    <a:pt x="294" y="157"/>
                  </a:cubicBezTo>
                  <a:cubicBezTo>
                    <a:pt x="294" y="166"/>
                    <a:pt x="291" y="175"/>
                    <a:pt x="286" y="182"/>
                  </a:cubicBezTo>
                  <a:lnTo>
                    <a:pt x="106" y="18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151"/>
            <p:cNvSpPr/>
            <p:nvPr/>
          </p:nvSpPr>
          <p:spPr>
            <a:xfrm>
              <a:off x="-31680" y="6368040"/>
              <a:ext cx="1610280" cy="252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52"/>
            <p:cNvSpPr/>
            <p:nvPr/>
          </p:nvSpPr>
          <p:spPr>
            <a:xfrm>
              <a:off x="-31680" y="6557040"/>
              <a:ext cx="1610280" cy="637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53"/>
            <p:cNvSpPr/>
            <p:nvPr/>
          </p:nvSpPr>
          <p:spPr>
            <a:xfrm>
              <a:off x="1827720" y="6616440"/>
              <a:ext cx="57960" cy="29520"/>
            </a:xfrm>
            <a:custGeom>
              <a:avLst/>
              <a:gdLst/>
              <a:ahLst/>
              <a:rect l="l" t="t" r="r" b="b"/>
              <a:pathLst>
                <a:path w="49" h="21">
                  <a:moveTo>
                    <a:pt x="49" y="21"/>
                  </a:moveTo>
                  <a:cubicBezTo>
                    <a:pt x="49" y="7"/>
                    <a:pt x="31" y="0"/>
                    <a:pt x="14" y="0"/>
                  </a:cubicBezTo>
                  <a:cubicBezTo>
                    <a:pt x="3" y="0"/>
                    <a:pt x="0" y="11"/>
                    <a:pt x="0" y="21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3" name="CustomShape 154"/>
          <p:cNvSpPr/>
          <p:nvPr/>
        </p:nvSpPr>
        <p:spPr>
          <a:xfrm>
            <a:off x="7452000" y="6990480"/>
            <a:ext cx="2628000" cy="624600"/>
          </a:xfrm>
          <a:prstGeom prst="rect">
            <a:avLst/>
          </a:prstGeom>
          <a:solidFill>
            <a:schemeClr val="tx1">
              <a:alpha val="1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155"/>
          <p:cNvSpPr/>
          <p:nvPr/>
        </p:nvSpPr>
        <p:spPr>
          <a:xfrm>
            <a:off x="2088000" y="7272000"/>
            <a:ext cx="6768000" cy="360"/>
          </a:xfrm>
          <a:prstGeom prst="line">
            <a:avLst/>
          </a:prstGeom>
          <a:ln w="12600">
            <a:solidFill>
              <a:srgbClr val="ce18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56"/>
          <p:cNvSpPr/>
          <p:nvPr/>
        </p:nvSpPr>
        <p:spPr>
          <a:xfrm>
            <a:off x="7812000" y="6804000"/>
            <a:ext cx="1944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ce181e"/>
                </a:solidFill>
                <a:latin typeface="Arial"/>
                <a:ea typeface="DejaVu Sans"/>
              </a:rPr>
              <a:t>Tempo (dias)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6" name="Line 157"/>
          <p:cNvSpPr/>
          <p:nvPr/>
        </p:nvSpPr>
        <p:spPr>
          <a:xfrm flipV="1">
            <a:off x="2232000" y="4320000"/>
            <a:ext cx="360" cy="3096000"/>
          </a:xfrm>
          <a:prstGeom prst="line">
            <a:avLst/>
          </a:prstGeom>
          <a:ln w="12600">
            <a:solidFill>
              <a:srgbClr val="ce18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58"/>
          <p:cNvSpPr/>
          <p:nvPr/>
        </p:nvSpPr>
        <p:spPr>
          <a:xfrm>
            <a:off x="2340000" y="4261680"/>
            <a:ext cx="133200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ce181e"/>
                </a:solidFill>
                <a:latin typeface="Arial"/>
                <a:ea typeface="DejaVu Sans"/>
              </a:rPr>
              <a:t>ESTAG-C</a:t>
            </a:r>
            <a:endParaRPr b="0" lang="pt-BR" sz="18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308" name="CustomShape 159"/>
          <p:cNvSpPr/>
          <p:nvPr/>
        </p:nvSpPr>
        <p:spPr>
          <a:xfrm>
            <a:off x="-1008000" y="6990480"/>
            <a:ext cx="1734480" cy="624600"/>
          </a:xfrm>
          <a:prstGeom prst="rect">
            <a:avLst/>
          </a:prstGeom>
          <a:solidFill>
            <a:schemeClr val="tx1">
              <a:alpha val="1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1" lang="pt-BR" sz="3200" spc="-1" strike="noStrike">
                <a:solidFill>
                  <a:srgbClr val="222222"/>
                </a:solidFill>
                <a:latin typeface="Arial"/>
                <a:ea typeface="DejaVu Sans"/>
              </a:rPr>
              <a:t>Variáveis do Sistema - Variáveis de entrada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574560" y="2376000"/>
            <a:ext cx="8931600" cy="329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14352</TotalTime>
  <Application>LibreOffice/6.0.5.2$Linux_X86_64 LibreOffice_project/54c8cbb85f300ac59db32fe8a675ff7683cd5a16</Application>
  <Words>11822</Words>
  <Paragraphs>3307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Microsoft Office User</dc:creator>
  <dc:description/>
  <dc:language>pt-BR</dc:language>
  <cp:lastModifiedBy/>
  <cp:lastPrinted>1601-01-01T00:00:00Z</cp:lastPrinted>
  <dcterms:modified xsi:type="dcterms:W3CDTF">2018-08-29T22:19:27Z</dcterms:modified>
  <cp:revision>191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