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7" d="100"/>
          <a:sy n="107" d="100"/>
        </p:scale>
        <p:origin x="1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DA1A4-5989-4368-B942-221CF4DE2702}" type="doc">
      <dgm:prSet loTypeId="urn:microsoft.com/office/officeart/2016/7/layout/BasicLinearProcessNumbered" loCatId="process" qsTypeId="urn:microsoft.com/office/officeart/2005/8/quickstyle/simple3" qsCatId="simple" csTypeId="urn:microsoft.com/office/officeart/2005/8/colors/accent1_1" csCatId="accent1"/>
      <dgm:spPr/>
      <dgm:t>
        <a:bodyPr/>
        <a:lstStyle/>
        <a:p>
          <a:endParaRPr lang="en-US"/>
        </a:p>
      </dgm:t>
    </dgm:pt>
    <dgm:pt modelId="{FDE78B7B-2023-47CA-A9D1-2D0C06A3E7A2}">
      <dgm:prSet/>
      <dgm:spPr/>
      <dgm:t>
        <a:bodyPr/>
        <a:lstStyle/>
        <a:p>
          <a:r>
            <a:rPr lang="en-NZ"/>
            <a:t>Seperation of all the computational work. Returns computed data</a:t>
          </a:r>
          <a:endParaRPr lang="en-US"/>
        </a:p>
      </dgm:t>
    </dgm:pt>
    <dgm:pt modelId="{400BD749-80F7-4F04-8C4C-C48C15472C3C}" type="parTrans" cxnId="{5269DBAB-1B0C-4FAE-B430-4B5288491555}">
      <dgm:prSet/>
      <dgm:spPr/>
      <dgm:t>
        <a:bodyPr/>
        <a:lstStyle/>
        <a:p>
          <a:endParaRPr lang="en-US"/>
        </a:p>
      </dgm:t>
    </dgm:pt>
    <dgm:pt modelId="{23E6C5C1-F71F-4C36-BC63-C4B44D727FFC}" type="sibTrans" cxnId="{5269DBAB-1B0C-4FAE-B430-4B5288491555}">
      <dgm:prSet phldrT="1" phldr="0"/>
      <dgm:spPr/>
      <dgm:t>
        <a:bodyPr/>
        <a:lstStyle/>
        <a:p>
          <a:r>
            <a:rPr lang="en-US"/>
            <a:t>1</a:t>
          </a:r>
        </a:p>
      </dgm:t>
    </dgm:pt>
    <dgm:pt modelId="{439651DD-91B2-487B-AC42-0D0D603BB466}">
      <dgm:prSet/>
      <dgm:spPr/>
      <dgm:t>
        <a:bodyPr/>
        <a:lstStyle/>
        <a:p>
          <a:r>
            <a:rPr lang="en-NZ"/>
            <a:t>Resuability, i.e decoupled from a specific container</a:t>
          </a:r>
          <a:endParaRPr lang="en-US"/>
        </a:p>
      </dgm:t>
    </dgm:pt>
    <dgm:pt modelId="{FBDFA20F-DCE1-48F9-93A5-9E895E056924}" type="parTrans" cxnId="{794CD08D-F6D6-44BF-AEAE-B9CBBEE30BD8}">
      <dgm:prSet/>
      <dgm:spPr/>
      <dgm:t>
        <a:bodyPr/>
        <a:lstStyle/>
        <a:p>
          <a:endParaRPr lang="en-US"/>
        </a:p>
      </dgm:t>
    </dgm:pt>
    <dgm:pt modelId="{DCE44196-7F70-4F2B-96BF-7095406A7814}" type="sibTrans" cxnId="{794CD08D-F6D6-44BF-AEAE-B9CBBEE30BD8}">
      <dgm:prSet phldrT="2" phldr="0"/>
      <dgm:spPr/>
      <dgm:t>
        <a:bodyPr/>
        <a:lstStyle/>
        <a:p>
          <a:r>
            <a:rPr lang="en-US"/>
            <a:t>2</a:t>
          </a:r>
        </a:p>
      </dgm:t>
    </dgm:pt>
    <dgm:pt modelId="{4400E456-FCBF-40D1-9ADE-6638C8051658}">
      <dgm:prSet/>
      <dgm:spPr/>
      <dgm:t>
        <a:bodyPr/>
        <a:lstStyle/>
        <a:p>
          <a:r>
            <a:rPr lang="en-NZ"/>
            <a:t>Memoized, i.e cached for unchanged data</a:t>
          </a:r>
          <a:endParaRPr lang="en-US"/>
        </a:p>
      </dgm:t>
    </dgm:pt>
    <dgm:pt modelId="{C1BA9821-5617-4936-835B-4F6E46747467}" type="parTrans" cxnId="{055607EF-72DD-4AA5-8EAE-86C4D4BFB70C}">
      <dgm:prSet/>
      <dgm:spPr/>
      <dgm:t>
        <a:bodyPr/>
        <a:lstStyle/>
        <a:p>
          <a:endParaRPr lang="en-US"/>
        </a:p>
      </dgm:t>
    </dgm:pt>
    <dgm:pt modelId="{9A53F919-7255-4329-9A64-7005237E2511}" type="sibTrans" cxnId="{055607EF-72DD-4AA5-8EAE-86C4D4BFB70C}">
      <dgm:prSet phldrT="3" phldr="0"/>
      <dgm:spPr/>
      <dgm:t>
        <a:bodyPr/>
        <a:lstStyle/>
        <a:p>
          <a:r>
            <a:rPr lang="en-US"/>
            <a:t>3</a:t>
          </a:r>
        </a:p>
      </dgm:t>
    </dgm:pt>
    <dgm:pt modelId="{4CE67D71-37B9-4023-8A60-DAF2BCCA104D}">
      <dgm:prSet/>
      <dgm:spPr/>
      <dgm:t>
        <a:bodyPr/>
        <a:lstStyle/>
        <a:p>
          <a:r>
            <a:rPr lang="en-NZ"/>
            <a:t>Testing functionality.</a:t>
          </a:r>
          <a:endParaRPr lang="en-US"/>
        </a:p>
      </dgm:t>
    </dgm:pt>
    <dgm:pt modelId="{8AD34D3C-E8CF-4EB4-A218-C87A77FAF5CC}" type="parTrans" cxnId="{DFC0B8ED-521D-4ED0-AA1E-910A256559C9}">
      <dgm:prSet/>
      <dgm:spPr/>
      <dgm:t>
        <a:bodyPr/>
        <a:lstStyle/>
        <a:p>
          <a:endParaRPr lang="en-US"/>
        </a:p>
      </dgm:t>
    </dgm:pt>
    <dgm:pt modelId="{167726B0-529E-4847-8882-EC88278DA553}" type="sibTrans" cxnId="{DFC0B8ED-521D-4ED0-AA1E-910A256559C9}">
      <dgm:prSet phldrT="4" phldr="0"/>
      <dgm:spPr/>
      <dgm:t>
        <a:bodyPr/>
        <a:lstStyle/>
        <a:p>
          <a:r>
            <a:rPr lang="en-US"/>
            <a:t>4</a:t>
          </a:r>
        </a:p>
      </dgm:t>
    </dgm:pt>
    <dgm:pt modelId="{11B7165F-EF85-4387-AC51-0537B71CCDB1}" type="pres">
      <dgm:prSet presAssocID="{EB6DA1A4-5989-4368-B942-221CF4DE2702}" presName="Name0" presStyleCnt="0">
        <dgm:presLayoutVars>
          <dgm:animLvl val="lvl"/>
          <dgm:resizeHandles val="exact"/>
        </dgm:presLayoutVars>
      </dgm:prSet>
      <dgm:spPr/>
    </dgm:pt>
    <dgm:pt modelId="{43FEB1FE-9FF9-421F-BF65-03434B7618BC}" type="pres">
      <dgm:prSet presAssocID="{FDE78B7B-2023-47CA-A9D1-2D0C06A3E7A2}" presName="compositeNode" presStyleCnt="0">
        <dgm:presLayoutVars>
          <dgm:bulletEnabled val="1"/>
        </dgm:presLayoutVars>
      </dgm:prSet>
      <dgm:spPr/>
    </dgm:pt>
    <dgm:pt modelId="{E34EF24C-7339-400C-B482-AFA926A89F63}" type="pres">
      <dgm:prSet presAssocID="{FDE78B7B-2023-47CA-A9D1-2D0C06A3E7A2}" presName="bgRect" presStyleLbl="bgAccFollowNode1" presStyleIdx="0" presStyleCnt="4"/>
      <dgm:spPr/>
    </dgm:pt>
    <dgm:pt modelId="{42FFBFE0-F157-4493-B0C9-53354859092F}" type="pres">
      <dgm:prSet presAssocID="{23E6C5C1-F71F-4C36-BC63-C4B44D727FFC}" presName="sibTransNodeCircle" presStyleLbl="alignNode1" presStyleIdx="0" presStyleCnt="8">
        <dgm:presLayoutVars>
          <dgm:chMax val="0"/>
          <dgm:bulletEnabled/>
        </dgm:presLayoutVars>
      </dgm:prSet>
      <dgm:spPr/>
    </dgm:pt>
    <dgm:pt modelId="{D580FE74-4203-465F-AF2A-8FC80509C37F}" type="pres">
      <dgm:prSet presAssocID="{FDE78B7B-2023-47CA-A9D1-2D0C06A3E7A2}" presName="bottomLine" presStyleLbl="alignNode1" presStyleIdx="1" presStyleCnt="8">
        <dgm:presLayoutVars/>
      </dgm:prSet>
      <dgm:spPr/>
    </dgm:pt>
    <dgm:pt modelId="{0E841ED7-89C0-450D-A19F-1C9E7EE06A60}" type="pres">
      <dgm:prSet presAssocID="{FDE78B7B-2023-47CA-A9D1-2D0C06A3E7A2}" presName="nodeText" presStyleLbl="bgAccFollowNode1" presStyleIdx="0" presStyleCnt="4">
        <dgm:presLayoutVars>
          <dgm:bulletEnabled val="1"/>
        </dgm:presLayoutVars>
      </dgm:prSet>
      <dgm:spPr/>
    </dgm:pt>
    <dgm:pt modelId="{7230D314-4D2A-497A-9743-8D44E7EECDC4}" type="pres">
      <dgm:prSet presAssocID="{23E6C5C1-F71F-4C36-BC63-C4B44D727FFC}" presName="sibTrans" presStyleCnt="0"/>
      <dgm:spPr/>
    </dgm:pt>
    <dgm:pt modelId="{5CB9EF96-23AB-4A78-8E21-70D2D275C16C}" type="pres">
      <dgm:prSet presAssocID="{439651DD-91B2-487B-AC42-0D0D603BB466}" presName="compositeNode" presStyleCnt="0">
        <dgm:presLayoutVars>
          <dgm:bulletEnabled val="1"/>
        </dgm:presLayoutVars>
      </dgm:prSet>
      <dgm:spPr/>
    </dgm:pt>
    <dgm:pt modelId="{356DEB56-B327-42E5-958B-C5DB4A49ACBE}" type="pres">
      <dgm:prSet presAssocID="{439651DD-91B2-487B-AC42-0D0D603BB466}" presName="bgRect" presStyleLbl="bgAccFollowNode1" presStyleIdx="1" presStyleCnt="4"/>
      <dgm:spPr/>
    </dgm:pt>
    <dgm:pt modelId="{7DEC7EB3-59DD-4572-B619-BC486E19F6C9}" type="pres">
      <dgm:prSet presAssocID="{DCE44196-7F70-4F2B-96BF-7095406A7814}" presName="sibTransNodeCircle" presStyleLbl="alignNode1" presStyleIdx="2" presStyleCnt="8">
        <dgm:presLayoutVars>
          <dgm:chMax val="0"/>
          <dgm:bulletEnabled/>
        </dgm:presLayoutVars>
      </dgm:prSet>
      <dgm:spPr/>
    </dgm:pt>
    <dgm:pt modelId="{9E4D092B-94D1-4BFF-8630-05B7590FC637}" type="pres">
      <dgm:prSet presAssocID="{439651DD-91B2-487B-AC42-0D0D603BB466}" presName="bottomLine" presStyleLbl="alignNode1" presStyleIdx="3" presStyleCnt="8">
        <dgm:presLayoutVars/>
      </dgm:prSet>
      <dgm:spPr/>
    </dgm:pt>
    <dgm:pt modelId="{D1EDB5C8-DAEB-444A-942F-A2DC2BCAC429}" type="pres">
      <dgm:prSet presAssocID="{439651DD-91B2-487B-AC42-0D0D603BB466}" presName="nodeText" presStyleLbl="bgAccFollowNode1" presStyleIdx="1" presStyleCnt="4">
        <dgm:presLayoutVars>
          <dgm:bulletEnabled val="1"/>
        </dgm:presLayoutVars>
      </dgm:prSet>
      <dgm:spPr/>
    </dgm:pt>
    <dgm:pt modelId="{9374297A-EEA6-49A2-B98D-2C8441D2F197}" type="pres">
      <dgm:prSet presAssocID="{DCE44196-7F70-4F2B-96BF-7095406A7814}" presName="sibTrans" presStyleCnt="0"/>
      <dgm:spPr/>
    </dgm:pt>
    <dgm:pt modelId="{ABDE784C-E7C2-4F6B-993B-3B0A58CDBED9}" type="pres">
      <dgm:prSet presAssocID="{4400E456-FCBF-40D1-9ADE-6638C8051658}" presName="compositeNode" presStyleCnt="0">
        <dgm:presLayoutVars>
          <dgm:bulletEnabled val="1"/>
        </dgm:presLayoutVars>
      </dgm:prSet>
      <dgm:spPr/>
    </dgm:pt>
    <dgm:pt modelId="{F230704F-CA91-42CD-93BF-FA2389B09FD9}" type="pres">
      <dgm:prSet presAssocID="{4400E456-FCBF-40D1-9ADE-6638C8051658}" presName="bgRect" presStyleLbl="bgAccFollowNode1" presStyleIdx="2" presStyleCnt="4"/>
      <dgm:spPr/>
    </dgm:pt>
    <dgm:pt modelId="{341026EC-10D9-439D-8475-2398A07E573D}" type="pres">
      <dgm:prSet presAssocID="{9A53F919-7255-4329-9A64-7005237E2511}" presName="sibTransNodeCircle" presStyleLbl="alignNode1" presStyleIdx="4" presStyleCnt="8">
        <dgm:presLayoutVars>
          <dgm:chMax val="0"/>
          <dgm:bulletEnabled/>
        </dgm:presLayoutVars>
      </dgm:prSet>
      <dgm:spPr/>
    </dgm:pt>
    <dgm:pt modelId="{92CD5C3A-6863-477A-A54D-6C62AA4D62F8}" type="pres">
      <dgm:prSet presAssocID="{4400E456-FCBF-40D1-9ADE-6638C8051658}" presName="bottomLine" presStyleLbl="alignNode1" presStyleIdx="5" presStyleCnt="8">
        <dgm:presLayoutVars/>
      </dgm:prSet>
      <dgm:spPr/>
    </dgm:pt>
    <dgm:pt modelId="{90897659-2AF4-4DCD-8670-3DE9C74967D1}" type="pres">
      <dgm:prSet presAssocID="{4400E456-FCBF-40D1-9ADE-6638C8051658}" presName="nodeText" presStyleLbl="bgAccFollowNode1" presStyleIdx="2" presStyleCnt="4">
        <dgm:presLayoutVars>
          <dgm:bulletEnabled val="1"/>
        </dgm:presLayoutVars>
      </dgm:prSet>
      <dgm:spPr/>
    </dgm:pt>
    <dgm:pt modelId="{7E1EA614-EC7F-458A-ABCF-90DE7E53D1B2}" type="pres">
      <dgm:prSet presAssocID="{9A53F919-7255-4329-9A64-7005237E2511}" presName="sibTrans" presStyleCnt="0"/>
      <dgm:spPr/>
    </dgm:pt>
    <dgm:pt modelId="{51E929C6-D1E6-4FFA-9BF4-B7BB63121448}" type="pres">
      <dgm:prSet presAssocID="{4CE67D71-37B9-4023-8A60-DAF2BCCA104D}" presName="compositeNode" presStyleCnt="0">
        <dgm:presLayoutVars>
          <dgm:bulletEnabled val="1"/>
        </dgm:presLayoutVars>
      </dgm:prSet>
      <dgm:spPr/>
    </dgm:pt>
    <dgm:pt modelId="{AC2573C2-47B5-4496-8E25-94E02AD5B955}" type="pres">
      <dgm:prSet presAssocID="{4CE67D71-37B9-4023-8A60-DAF2BCCA104D}" presName="bgRect" presStyleLbl="bgAccFollowNode1" presStyleIdx="3" presStyleCnt="4"/>
      <dgm:spPr/>
    </dgm:pt>
    <dgm:pt modelId="{ED400B4C-99E6-47CE-BA81-B502295B445B}" type="pres">
      <dgm:prSet presAssocID="{167726B0-529E-4847-8882-EC88278DA553}" presName="sibTransNodeCircle" presStyleLbl="alignNode1" presStyleIdx="6" presStyleCnt="8">
        <dgm:presLayoutVars>
          <dgm:chMax val="0"/>
          <dgm:bulletEnabled/>
        </dgm:presLayoutVars>
      </dgm:prSet>
      <dgm:spPr/>
    </dgm:pt>
    <dgm:pt modelId="{6129C87E-429E-4BAF-B53A-FD31D333E832}" type="pres">
      <dgm:prSet presAssocID="{4CE67D71-37B9-4023-8A60-DAF2BCCA104D}" presName="bottomLine" presStyleLbl="alignNode1" presStyleIdx="7" presStyleCnt="8">
        <dgm:presLayoutVars/>
      </dgm:prSet>
      <dgm:spPr/>
    </dgm:pt>
    <dgm:pt modelId="{88B7C391-8A6C-4CFE-AE5E-F4706E0D8491}" type="pres">
      <dgm:prSet presAssocID="{4CE67D71-37B9-4023-8A60-DAF2BCCA104D}" presName="nodeText" presStyleLbl="bgAccFollowNode1" presStyleIdx="3" presStyleCnt="4">
        <dgm:presLayoutVars>
          <dgm:bulletEnabled val="1"/>
        </dgm:presLayoutVars>
      </dgm:prSet>
      <dgm:spPr/>
    </dgm:pt>
  </dgm:ptLst>
  <dgm:cxnLst>
    <dgm:cxn modelId="{430E3B08-F0E6-4D2A-B248-0F3FF9DB7FAF}" type="presOf" srcId="{EB6DA1A4-5989-4368-B942-221CF4DE2702}" destId="{11B7165F-EF85-4387-AC51-0537B71CCDB1}" srcOrd="0" destOrd="0" presId="urn:microsoft.com/office/officeart/2016/7/layout/BasicLinearProcessNumbered"/>
    <dgm:cxn modelId="{091AE131-48EF-4BC4-9301-6847AB1D5C4C}" type="presOf" srcId="{FDE78B7B-2023-47CA-A9D1-2D0C06A3E7A2}" destId="{E34EF24C-7339-400C-B482-AFA926A89F63}" srcOrd="0" destOrd="0" presId="urn:microsoft.com/office/officeart/2016/7/layout/BasicLinearProcessNumbered"/>
    <dgm:cxn modelId="{19097133-A8AE-4EEA-8A80-A09192E12BD8}" type="presOf" srcId="{4400E456-FCBF-40D1-9ADE-6638C8051658}" destId="{F230704F-CA91-42CD-93BF-FA2389B09FD9}" srcOrd="0" destOrd="0" presId="urn:microsoft.com/office/officeart/2016/7/layout/BasicLinearProcessNumbered"/>
    <dgm:cxn modelId="{11A00F35-312C-464F-89BB-4CF08771FC74}" type="presOf" srcId="{9A53F919-7255-4329-9A64-7005237E2511}" destId="{341026EC-10D9-439D-8475-2398A07E573D}" srcOrd="0" destOrd="0" presId="urn:microsoft.com/office/officeart/2016/7/layout/BasicLinearProcessNumbered"/>
    <dgm:cxn modelId="{D2648F6E-9894-45D3-A72A-B6FA8C1E16A2}" type="presOf" srcId="{439651DD-91B2-487B-AC42-0D0D603BB466}" destId="{D1EDB5C8-DAEB-444A-942F-A2DC2BCAC429}" srcOrd="1" destOrd="0" presId="urn:microsoft.com/office/officeart/2016/7/layout/BasicLinearProcessNumbered"/>
    <dgm:cxn modelId="{4E34474F-7652-424D-9FD5-70F64810C5A9}" type="presOf" srcId="{4CE67D71-37B9-4023-8A60-DAF2BCCA104D}" destId="{88B7C391-8A6C-4CFE-AE5E-F4706E0D8491}" srcOrd="1" destOrd="0" presId="urn:microsoft.com/office/officeart/2016/7/layout/BasicLinearProcessNumbered"/>
    <dgm:cxn modelId="{794CD08D-F6D6-44BF-AEAE-B9CBBEE30BD8}" srcId="{EB6DA1A4-5989-4368-B942-221CF4DE2702}" destId="{439651DD-91B2-487B-AC42-0D0D603BB466}" srcOrd="1" destOrd="0" parTransId="{FBDFA20F-DCE1-48F9-93A5-9E895E056924}" sibTransId="{DCE44196-7F70-4F2B-96BF-7095406A7814}"/>
    <dgm:cxn modelId="{562C9A92-C1B0-4864-9701-21C88129EEE8}" type="presOf" srcId="{4CE67D71-37B9-4023-8A60-DAF2BCCA104D}" destId="{AC2573C2-47B5-4496-8E25-94E02AD5B955}" srcOrd="0" destOrd="0" presId="urn:microsoft.com/office/officeart/2016/7/layout/BasicLinearProcessNumbered"/>
    <dgm:cxn modelId="{C968ABA4-05DE-4B7D-8274-D0CF19E27951}" type="presOf" srcId="{439651DD-91B2-487B-AC42-0D0D603BB466}" destId="{356DEB56-B327-42E5-958B-C5DB4A49ACBE}" srcOrd="0" destOrd="0" presId="urn:microsoft.com/office/officeart/2016/7/layout/BasicLinearProcessNumbered"/>
    <dgm:cxn modelId="{ACE511AA-0A6C-4BE8-A5A2-780530FC41E6}" type="presOf" srcId="{FDE78B7B-2023-47CA-A9D1-2D0C06A3E7A2}" destId="{0E841ED7-89C0-450D-A19F-1C9E7EE06A60}" srcOrd="1" destOrd="0" presId="urn:microsoft.com/office/officeart/2016/7/layout/BasicLinearProcessNumbered"/>
    <dgm:cxn modelId="{5269DBAB-1B0C-4FAE-B430-4B5288491555}" srcId="{EB6DA1A4-5989-4368-B942-221CF4DE2702}" destId="{FDE78B7B-2023-47CA-A9D1-2D0C06A3E7A2}" srcOrd="0" destOrd="0" parTransId="{400BD749-80F7-4F04-8C4C-C48C15472C3C}" sibTransId="{23E6C5C1-F71F-4C36-BC63-C4B44D727FFC}"/>
    <dgm:cxn modelId="{D50EBEB1-0EED-4DA8-8C35-0C6949C598CF}" type="presOf" srcId="{4400E456-FCBF-40D1-9ADE-6638C8051658}" destId="{90897659-2AF4-4DCD-8670-3DE9C74967D1}" srcOrd="1" destOrd="0" presId="urn:microsoft.com/office/officeart/2016/7/layout/BasicLinearProcessNumbered"/>
    <dgm:cxn modelId="{84D610B5-9073-448B-B88C-249BFA662BE2}" type="presOf" srcId="{DCE44196-7F70-4F2B-96BF-7095406A7814}" destId="{7DEC7EB3-59DD-4572-B619-BC486E19F6C9}" srcOrd="0" destOrd="0" presId="urn:microsoft.com/office/officeart/2016/7/layout/BasicLinearProcessNumbered"/>
    <dgm:cxn modelId="{4B2ED5C0-B30B-456F-A3F3-521799894F88}" type="presOf" srcId="{167726B0-529E-4847-8882-EC88278DA553}" destId="{ED400B4C-99E6-47CE-BA81-B502295B445B}" srcOrd="0" destOrd="0" presId="urn:microsoft.com/office/officeart/2016/7/layout/BasicLinearProcessNumbered"/>
    <dgm:cxn modelId="{7B5267ED-E2A1-4C59-9EC2-73F045C2F8D7}" type="presOf" srcId="{23E6C5C1-F71F-4C36-BC63-C4B44D727FFC}" destId="{42FFBFE0-F157-4493-B0C9-53354859092F}" srcOrd="0" destOrd="0" presId="urn:microsoft.com/office/officeart/2016/7/layout/BasicLinearProcessNumbered"/>
    <dgm:cxn modelId="{DFC0B8ED-521D-4ED0-AA1E-910A256559C9}" srcId="{EB6DA1A4-5989-4368-B942-221CF4DE2702}" destId="{4CE67D71-37B9-4023-8A60-DAF2BCCA104D}" srcOrd="3" destOrd="0" parTransId="{8AD34D3C-E8CF-4EB4-A218-C87A77FAF5CC}" sibTransId="{167726B0-529E-4847-8882-EC88278DA553}"/>
    <dgm:cxn modelId="{055607EF-72DD-4AA5-8EAE-86C4D4BFB70C}" srcId="{EB6DA1A4-5989-4368-B942-221CF4DE2702}" destId="{4400E456-FCBF-40D1-9ADE-6638C8051658}" srcOrd="2" destOrd="0" parTransId="{C1BA9821-5617-4936-835B-4F6E46747467}" sibTransId="{9A53F919-7255-4329-9A64-7005237E2511}"/>
    <dgm:cxn modelId="{B18F17FC-8A38-4D58-8E10-408DA68BAF49}" type="presParOf" srcId="{11B7165F-EF85-4387-AC51-0537B71CCDB1}" destId="{43FEB1FE-9FF9-421F-BF65-03434B7618BC}" srcOrd="0" destOrd="0" presId="urn:microsoft.com/office/officeart/2016/7/layout/BasicLinearProcessNumbered"/>
    <dgm:cxn modelId="{178759F3-55EC-4345-8056-818698B2497F}" type="presParOf" srcId="{43FEB1FE-9FF9-421F-BF65-03434B7618BC}" destId="{E34EF24C-7339-400C-B482-AFA926A89F63}" srcOrd="0" destOrd="0" presId="urn:microsoft.com/office/officeart/2016/7/layout/BasicLinearProcessNumbered"/>
    <dgm:cxn modelId="{3FAA83C7-3453-47B1-B437-5D8C2EF022D7}" type="presParOf" srcId="{43FEB1FE-9FF9-421F-BF65-03434B7618BC}" destId="{42FFBFE0-F157-4493-B0C9-53354859092F}" srcOrd="1" destOrd="0" presId="urn:microsoft.com/office/officeart/2016/7/layout/BasicLinearProcessNumbered"/>
    <dgm:cxn modelId="{617CC6A2-91AB-4307-BBA6-1E0C1206054B}" type="presParOf" srcId="{43FEB1FE-9FF9-421F-BF65-03434B7618BC}" destId="{D580FE74-4203-465F-AF2A-8FC80509C37F}" srcOrd="2" destOrd="0" presId="urn:microsoft.com/office/officeart/2016/7/layout/BasicLinearProcessNumbered"/>
    <dgm:cxn modelId="{9C138FD5-772A-4ECF-B798-1E679A21A1E4}" type="presParOf" srcId="{43FEB1FE-9FF9-421F-BF65-03434B7618BC}" destId="{0E841ED7-89C0-450D-A19F-1C9E7EE06A60}" srcOrd="3" destOrd="0" presId="urn:microsoft.com/office/officeart/2016/7/layout/BasicLinearProcessNumbered"/>
    <dgm:cxn modelId="{E7037E7A-1413-4951-9E4F-8E7F80730CDA}" type="presParOf" srcId="{11B7165F-EF85-4387-AC51-0537B71CCDB1}" destId="{7230D314-4D2A-497A-9743-8D44E7EECDC4}" srcOrd="1" destOrd="0" presId="urn:microsoft.com/office/officeart/2016/7/layout/BasicLinearProcessNumbered"/>
    <dgm:cxn modelId="{02454820-6506-4DCD-A5F1-6D6CBB949AF1}" type="presParOf" srcId="{11B7165F-EF85-4387-AC51-0537B71CCDB1}" destId="{5CB9EF96-23AB-4A78-8E21-70D2D275C16C}" srcOrd="2" destOrd="0" presId="urn:microsoft.com/office/officeart/2016/7/layout/BasicLinearProcessNumbered"/>
    <dgm:cxn modelId="{A3E01E5C-DE20-4F42-A07A-50161A1340F7}" type="presParOf" srcId="{5CB9EF96-23AB-4A78-8E21-70D2D275C16C}" destId="{356DEB56-B327-42E5-958B-C5DB4A49ACBE}" srcOrd="0" destOrd="0" presId="urn:microsoft.com/office/officeart/2016/7/layout/BasicLinearProcessNumbered"/>
    <dgm:cxn modelId="{C9BA781B-E851-4F12-BFD1-20F62B552704}" type="presParOf" srcId="{5CB9EF96-23AB-4A78-8E21-70D2D275C16C}" destId="{7DEC7EB3-59DD-4572-B619-BC486E19F6C9}" srcOrd="1" destOrd="0" presId="urn:microsoft.com/office/officeart/2016/7/layout/BasicLinearProcessNumbered"/>
    <dgm:cxn modelId="{9D6A8367-6859-4C61-B025-0EF1F3B2B916}" type="presParOf" srcId="{5CB9EF96-23AB-4A78-8E21-70D2D275C16C}" destId="{9E4D092B-94D1-4BFF-8630-05B7590FC637}" srcOrd="2" destOrd="0" presId="urn:microsoft.com/office/officeart/2016/7/layout/BasicLinearProcessNumbered"/>
    <dgm:cxn modelId="{C4D4326C-A4B1-4834-B9DC-0085C1D4163F}" type="presParOf" srcId="{5CB9EF96-23AB-4A78-8E21-70D2D275C16C}" destId="{D1EDB5C8-DAEB-444A-942F-A2DC2BCAC429}" srcOrd="3" destOrd="0" presId="urn:microsoft.com/office/officeart/2016/7/layout/BasicLinearProcessNumbered"/>
    <dgm:cxn modelId="{EB2AC806-E157-4529-9C6E-ADD6D926DB6F}" type="presParOf" srcId="{11B7165F-EF85-4387-AC51-0537B71CCDB1}" destId="{9374297A-EEA6-49A2-B98D-2C8441D2F197}" srcOrd="3" destOrd="0" presId="urn:microsoft.com/office/officeart/2016/7/layout/BasicLinearProcessNumbered"/>
    <dgm:cxn modelId="{8DD7075F-E4F7-4179-9A57-5B44B47E560C}" type="presParOf" srcId="{11B7165F-EF85-4387-AC51-0537B71CCDB1}" destId="{ABDE784C-E7C2-4F6B-993B-3B0A58CDBED9}" srcOrd="4" destOrd="0" presId="urn:microsoft.com/office/officeart/2016/7/layout/BasicLinearProcessNumbered"/>
    <dgm:cxn modelId="{128D1256-A3DE-4CEA-A969-501CDF95E617}" type="presParOf" srcId="{ABDE784C-E7C2-4F6B-993B-3B0A58CDBED9}" destId="{F230704F-CA91-42CD-93BF-FA2389B09FD9}" srcOrd="0" destOrd="0" presId="urn:microsoft.com/office/officeart/2016/7/layout/BasicLinearProcessNumbered"/>
    <dgm:cxn modelId="{2E7EEF4B-DDA2-4EAB-B802-DDF26B4E9C03}" type="presParOf" srcId="{ABDE784C-E7C2-4F6B-993B-3B0A58CDBED9}" destId="{341026EC-10D9-439D-8475-2398A07E573D}" srcOrd="1" destOrd="0" presId="urn:microsoft.com/office/officeart/2016/7/layout/BasicLinearProcessNumbered"/>
    <dgm:cxn modelId="{2396D5DE-CBBA-4140-95B0-5BE0F5110455}" type="presParOf" srcId="{ABDE784C-E7C2-4F6B-993B-3B0A58CDBED9}" destId="{92CD5C3A-6863-477A-A54D-6C62AA4D62F8}" srcOrd="2" destOrd="0" presId="urn:microsoft.com/office/officeart/2016/7/layout/BasicLinearProcessNumbered"/>
    <dgm:cxn modelId="{BD936FA6-3059-41F0-AEDD-FF7F74B9CC9E}" type="presParOf" srcId="{ABDE784C-E7C2-4F6B-993B-3B0A58CDBED9}" destId="{90897659-2AF4-4DCD-8670-3DE9C74967D1}" srcOrd="3" destOrd="0" presId="urn:microsoft.com/office/officeart/2016/7/layout/BasicLinearProcessNumbered"/>
    <dgm:cxn modelId="{CFE9B88A-2E69-4AB8-827F-A59186CB3CA0}" type="presParOf" srcId="{11B7165F-EF85-4387-AC51-0537B71CCDB1}" destId="{7E1EA614-EC7F-458A-ABCF-90DE7E53D1B2}" srcOrd="5" destOrd="0" presId="urn:microsoft.com/office/officeart/2016/7/layout/BasicLinearProcessNumbered"/>
    <dgm:cxn modelId="{106C6B4E-8E04-46E5-9BF4-ECB052D36282}" type="presParOf" srcId="{11B7165F-EF85-4387-AC51-0537B71CCDB1}" destId="{51E929C6-D1E6-4FFA-9BF4-B7BB63121448}" srcOrd="6" destOrd="0" presId="urn:microsoft.com/office/officeart/2016/7/layout/BasicLinearProcessNumbered"/>
    <dgm:cxn modelId="{C80D75FC-2762-47F6-B6E7-0A971CA4C960}" type="presParOf" srcId="{51E929C6-D1E6-4FFA-9BF4-B7BB63121448}" destId="{AC2573C2-47B5-4496-8E25-94E02AD5B955}" srcOrd="0" destOrd="0" presId="urn:microsoft.com/office/officeart/2016/7/layout/BasicLinearProcessNumbered"/>
    <dgm:cxn modelId="{E45D1584-76D5-41E7-812C-008058F9D175}" type="presParOf" srcId="{51E929C6-D1E6-4FFA-9BF4-B7BB63121448}" destId="{ED400B4C-99E6-47CE-BA81-B502295B445B}" srcOrd="1" destOrd="0" presId="urn:microsoft.com/office/officeart/2016/7/layout/BasicLinearProcessNumbered"/>
    <dgm:cxn modelId="{EDABB2B2-BE16-4F0A-893D-689DC35A81F9}" type="presParOf" srcId="{51E929C6-D1E6-4FFA-9BF4-B7BB63121448}" destId="{6129C87E-429E-4BAF-B53A-FD31D333E832}" srcOrd="2" destOrd="0" presId="urn:microsoft.com/office/officeart/2016/7/layout/BasicLinearProcessNumbered"/>
    <dgm:cxn modelId="{5F80B288-C91F-4C31-A629-EE7745FC816A}" type="presParOf" srcId="{51E929C6-D1E6-4FFA-9BF4-B7BB63121448}" destId="{88B7C391-8A6C-4CFE-AE5E-F4706E0D849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EF24C-7339-400C-B482-AFA926A89F63}">
      <dsp:nvSpPr>
        <dsp:cNvPr id="0" name=""/>
        <dsp:cNvSpPr/>
      </dsp:nvSpPr>
      <dsp:spPr>
        <a:xfrm>
          <a:off x="3080" y="366405"/>
          <a:ext cx="2444055" cy="3421677"/>
        </a:xfrm>
        <a:prstGeom prst="rect">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33450">
            <a:lnSpc>
              <a:spcPct val="90000"/>
            </a:lnSpc>
            <a:spcBef>
              <a:spcPct val="0"/>
            </a:spcBef>
            <a:spcAft>
              <a:spcPct val="35000"/>
            </a:spcAft>
            <a:buNone/>
          </a:pPr>
          <a:r>
            <a:rPr lang="en-NZ" sz="2100" kern="1200"/>
            <a:t>Seperation of all the computational work. Returns computed data</a:t>
          </a:r>
          <a:endParaRPr lang="en-US" sz="2100" kern="1200"/>
        </a:p>
      </dsp:txBody>
      <dsp:txXfrm>
        <a:off x="3080" y="1666642"/>
        <a:ext cx="2444055" cy="2053006"/>
      </dsp:txXfrm>
    </dsp:sp>
    <dsp:sp modelId="{42FFBFE0-F157-4493-B0C9-53354859092F}">
      <dsp:nvSpPr>
        <dsp:cNvPr id="0" name=""/>
        <dsp:cNvSpPr/>
      </dsp:nvSpPr>
      <dsp:spPr>
        <a:xfrm>
          <a:off x="711856" y="708572"/>
          <a:ext cx="1026503" cy="102650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58900"/>
        <a:ext cx="725847" cy="725847"/>
      </dsp:txXfrm>
    </dsp:sp>
    <dsp:sp modelId="{D580FE74-4203-465F-AF2A-8FC80509C37F}">
      <dsp:nvSpPr>
        <dsp:cNvPr id="0" name=""/>
        <dsp:cNvSpPr/>
      </dsp:nvSpPr>
      <dsp:spPr>
        <a:xfrm>
          <a:off x="3080" y="3788010"/>
          <a:ext cx="2444055"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56DEB56-B327-42E5-958B-C5DB4A49ACBE}">
      <dsp:nvSpPr>
        <dsp:cNvPr id="0" name=""/>
        <dsp:cNvSpPr/>
      </dsp:nvSpPr>
      <dsp:spPr>
        <a:xfrm>
          <a:off x="2691541" y="366405"/>
          <a:ext cx="2444055" cy="3421677"/>
        </a:xfrm>
        <a:prstGeom prst="rect">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33450">
            <a:lnSpc>
              <a:spcPct val="90000"/>
            </a:lnSpc>
            <a:spcBef>
              <a:spcPct val="0"/>
            </a:spcBef>
            <a:spcAft>
              <a:spcPct val="35000"/>
            </a:spcAft>
            <a:buNone/>
          </a:pPr>
          <a:r>
            <a:rPr lang="en-NZ" sz="2100" kern="1200"/>
            <a:t>Resuability, i.e decoupled from a specific container</a:t>
          </a:r>
          <a:endParaRPr lang="en-US" sz="2100" kern="1200"/>
        </a:p>
      </dsp:txBody>
      <dsp:txXfrm>
        <a:off x="2691541" y="1666642"/>
        <a:ext cx="2444055" cy="2053006"/>
      </dsp:txXfrm>
    </dsp:sp>
    <dsp:sp modelId="{7DEC7EB3-59DD-4572-B619-BC486E19F6C9}">
      <dsp:nvSpPr>
        <dsp:cNvPr id="0" name=""/>
        <dsp:cNvSpPr/>
      </dsp:nvSpPr>
      <dsp:spPr>
        <a:xfrm>
          <a:off x="3400317" y="708572"/>
          <a:ext cx="1026503" cy="102650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58900"/>
        <a:ext cx="725847" cy="725847"/>
      </dsp:txXfrm>
    </dsp:sp>
    <dsp:sp modelId="{9E4D092B-94D1-4BFF-8630-05B7590FC637}">
      <dsp:nvSpPr>
        <dsp:cNvPr id="0" name=""/>
        <dsp:cNvSpPr/>
      </dsp:nvSpPr>
      <dsp:spPr>
        <a:xfrm>
          <a:off x="2691541" y="3788010"/>
          <a:ext cx="2444055"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30704F-CA91-42CD-93BF-FA2389B09FD9}">
      <dsp:nvSpPr>
        <dsp:cNvPr id="0" name=""/>
        <dsp:cNvSpPr/>
      </dsp:nvSpPr>
      <dsp:spPr>
        <a:xfrm>
          <a:off x="5380002" y="366405"/>
          <a:ext cx="2444055" cy="3421677"/>
        </a:xfrm>
        <a:prstGeom prst="rect">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33450">
            <a:lnSpc>
              <a:spcPct val="90000"/>
            </a:lnSpc>
            <a:spcBef>
              <a:spcPct val="0"/>
            </a:spcBef>
            <a:spcAft>
              <a:spcPct val="35000"/>
            </a:spcAft>
            <a:buNone/>
          </a:pPr>
          <a:r>
            <a:rPr lang="en-NZ" sz="2100" kern="1200"/>
            <a:t>Memoized, i.e cached for unchanged data</a:t>
          </a:r>
          <a:endParaRPr lang="en-US" sz="2100" kern="1200"/>
        </a:p>
      </dsp:txBody>
      <dsp:txXfrm>
        <a:off x="5380002" y="1666642"/>
        <a:ext cx="2444055" cy="2053006"/>
      </dsp:txXfrm>
    </dsp:sp>
    <dsp:sp modelId="{341026EC-10D9-439D-8475-2398A07E573D}">
      <dsp:nvSpPr>
        <dsp:cNvPr id="0" name=""/>
        <dsp:cNvSpPr/>
      </dsp:nvSpPr>
      <dsp:spPr>
        <a:xfrm>
          <a:off x="6088778" y="708572"/>
          <a:ext cx="1026503" cy="102650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58900"/>
        <a:ext cx="725847" cy="725847"/>
      </dsp:txXfrm>
    </dsp:sp>
    <dsp:sp modelId="{92CD5C3A-6863-477A-A54D-6C62AA4D62F8}">
      <dsp:nvSpPr>
        <dsp:cNvPr id="0" name=""/>
        <dsp:cNvSpPr/>
      </dsp:nvSpPr>
      <dsp:spPr>
        <a:xfrm>
          <a:off x="5380002" y="3788010"/>
          <a:ext cx="2444055"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C2573C2-47B5-4496-8E25-94E02AD5B955}">
      <dsp:nvSpPr>
        <dsp:cNvPr id="0" name=""/>
        <dsp:cNvSpPr/>
      </dsp:nvSpPr>
      <dsp:spPr>
        <a:xfrm>
          <a:off x="8068463" y="366405"/>
          <a:ext cx="2444055" cy="3421677"/>
        </a:xfrm>
        <a:prstGeom prst="rect">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33450">
            <a:lnSpc>
              <a:spcPct val="90000"/>
            </a:lnSpc>
            <a:spcBef>
              <a:spcPct val="0"/>
            </a:spcBef>
            <a:spcAft>
              <a:spcPct val="35000"/>
            </a:spcAft>
            <a:buNone/>
          </a:pPr>
          <a:r>
            <a:rPr lang="en-NZ" sz="2100" kern="1200"/>
            <a:t>Testing functionality.</a:t>
          </a:r>
          <a:endParaRPr lang="en-US" sz="2100" kern="1200"/>
        </a:p>
      </dsp:txBody>
      <dsp:txXfrm>
        <a:off x="8068463" y="1666642"/>
        <a:ext cx="2444055" cy="2053006"/>
      </dsp:txXfrm>
    </dsp:sp>
    <dsp:sp modelId="{ED400B4C-99E6-47CE-BA81-B502295B445B}">
      <dsp:nvSpPr>
        <dsp:cNvPr id="0" name=""/>
        <dsp:cNvSpPr/>
      </dsp:nvSpPr>
      <dsp:spPr>
        <a:xfrm>
          <a:off x="8777239" y="708572"/>
          <a:ext cx="1026503" cy="102650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58900"/>
        <a:ext cx="725847" cy="725847"/>
      </dsp:txXfrm>
    </dsp:sp>
    <dsp:sp modelId="{6129C87E-429E-4BAF-B53A-FD31D333E832}">
      <dsp:nvSpPr>
        <dsp:cNvPr id="0" name=""/>
        <dsp:cNvSpPr/>
      </dsp:nvSpPr>
      <dsp:spPr>
        <a:xfrm>
          <a:off x="8068463" y="3788010"/>
          <a:ext cx="2444055"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CB25-3FBC-4D36-A24A-5A70B26DE7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5DA3B8-F06E-49E5-B267-5F175F324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85762F-F954-4DC1-B442-F273E0DBF4C1}"/>
              </a:ext>
            </a:extLst>
          </p:cNvPr>
          <p:cNvSpPr>
            <a:spLocks noGrp="1"/>
          </p:cNvSpPr>
          <p:nvPr>
            <p:ph type="dt" sz="half" idx="10"/>
          </p:nvPr>
        </p:nvSpPr>
        <p:spPr/>
        <p:txBody>
          <a:bodyPr/>
          <a:lstStyle/>
          <a:p>
            <a:fld id="{4D8B85B7-1C71-4ACA-9F1C-7BE2B6BE004D}" type="datetimeFigureOut">
              <a:rPr lang="en-US" smtClean="0"/>
              <a:t>21-Feb-18</a:t>
            </a:fld>
            <a:endParaRPr lang="en-US"/>
          </a:p>
        </p:txBody>
      </p:sp>
      <p:sp>
        <p:nvSpPr>
          <p:cNvPr id="5" name="Footer Placeholder 4">
            <a:extLst>
              <a:ext uri="{FF2B5EF4-FFF2-40B4-BE49-F238E27FC236}">
                <a16:creationId xmlns:a16="http://schemas.microsoft.com/office/drawing/2014/main" id="{A17BED3C-2CBE-458C-97C0-96A6D44F7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1C18-3139-414B-8869-5C69B0676FEF}"/>
              </a:ext>
            </a:extLst>
          </p:cNvPr>
          <p:cNvSpPr>
            <a:spLocks noGrp="1"/>
          </p:cNvSpPr>
          <p:nvPr>
            <p:ph type="sldNum" sz="quarter" idx="12"/>
          </p:nvPr>
        </p:nvSpPr>
        <p:spPr/>
        <p:txBody>
          <a:bodyPr/>
          <a:lstStyle/>
          <a:p>
            <a:fld id="{31E4A6FF-E7A1-4FB4-8208-811144476CF1}" type="slidenum">
              <a:rPr lang="en-US" smtClean="0"/>
              <a:t>‹#›</a:t>
            </a:fld>
            <a:endParaRPr lang="en-US"/>
          </a:p>
        </p:txBody>
      </p:sp>
    </p:spTree>
    <p:extLst>
      <p:ext uri="{BB962C8B-B14F-4D97-AF65-F5344CB8AC3E}">
        <p14:creationId xmlns:p14="http://schemas.microsoft.com/office/powerpoint/2010/main" val="364526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CFDC-0243-4571-940E-02F339A561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718130-7B94-44DD-8A34-CC92E3D938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232A5-BA1B-4A9F-861F-796F079073A9}"/>
              </a:ext>
            </a:extLst>
          </p:cNvPr>
          <p:cNvSpPr>
            <a:spLocks noGrp="1"/>
          </p:cNvSpPr>
          <p:nvPr>
            <p:ph type="dt" sz="half" idx="10"/>
          </p:nvPr>
        </p:nvSpPr>
        <p:spPr/>
        <p:txBody>
          <a:bodyPr/>
          <a:lstStyle/>
          <a:p>
            <a:fld id="{4D8B85B7-1C71-4ACA-9F1C-7BE2B6BE004D}" type="datetimeFigureOut">
              <a:rPr lang="en-US" smtClean="0"/>
              <a:t>21-Feb-18</a:t>
            </a:fld>
            <a:endParaRPr lang="en-US"/>
          </a:p>
        </p:txBody>
      </p:sp>
      <p:sp>
        <p:nvSpPr>
          <p:cNvPr id="5" name="Footer Placeholder 4">
            <a:extLst>
              <a:ext uri="{FF2B5EF4-FFF2-40B4-BE49-F238E27FC236}">
                <a16:creationId xmlns:a16="http://schemas.microsoft.com/office/drawing/2014/main" id="{1FADEA5F-F047-436E-82BC-28622C826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9FB61-7882-4826-81FC-2A200D2F7290}"/>
              </a:ext>
            </a:extLst>
          </p:cNvPr>
          <p:cNvSpPr>
            <a:spLocks noGrp="1"/>
          </p:cNvSpPr>
          <p:nvPr>
            <p:ph type="sldNum" sz="quarter" idx="12"/>
          </p:nvPr>
        </p:nvSpPr>
        <p:spPr/>
        <p:txBody>
          <a:bodyPr/>
          <a:lstStyle/>
          <a:p>
            <a:fld id="{31E4A6FF-E7A1-4FB4-8208-811144476CF1}" type="slidenum">
              <a:rPr lang="en-US" smtClean="0"/>
              <a:t>‹#›</a:t>
            </a:fld>
            <a:endParaRPr lang="en-US"/>
          </a:p>
        </p:txBody>
      </p:sp>
    </p:spTree>
    <p:extLst>
      <p:ext uri="{BB962C8B-B14F-4D97-AF65-F5344CB8AC3E}">
        <p14:creationId xmlns:p14="http://schemas.microsoft.com/office/powerpoint/2010/main" val="91137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0F670B-6C5B-4CE4-B234-758813D20B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68A3A6-9715-46D3-9F3F-0FD154BBA6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38EEA-478A-4810-AB0C-ADDB5E1532C4}"/>
              </a:ext>
            </a:extLst>
          </p:cNvPr>
          <p:cNvSpPr>
            <a:spLocks noGrp="1"/>
          </p:cNvSpPr>
          <p:nvPr>
            <p:ph type="dt" sz="half" idx="10"/>
          </p:nvPr>
        </p:nvSpPr>
        <p:spPr/>
        <p:txBody>
          <a:bodyPr/>
          <a:lstStyle/>
          <a:p>
            <a:fld id="{4D8B85B7-1C71-4ACA-9F1C-7BE2B6BE004D}" type="datetimeFigureOut">
              <a:rPr lang="en-US" smtClean="0"/>
              <a:t>21-Feb-18</a:t>
            </a:fld>
            <a:endParaRPr lang="en-US"/>
          </a:p>
        </p:txBody>
      </p:sp>
      <p:sp>
        <p:nvSpPr>
          <p:cNvPr id="5" name="Footer Placeholder 4">
            <a:extLst>
              <a:ext uri="{FF2B5EF4-FFF2-40B4-BE49-F238E27FC236}">
                <a16:creationId xmlns:a16="http://schemas.microsoft.com/office/drawing/2014/main" id="{E2D69ACD-1F93-4195-AF3C-6DC89998F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E4F33-4329-4CFA-8621-9A251B84A1C8}"/>
              </a:ext>
            </a:extLst>
          </p:cNvPr>
          <p:cNvSpPr>
            <a:spLocks noGrp="1"/>
          </p:cNvSpPr>
          <p:nvPr>
            <p:ph type="sldNum" sz="quarter" idx="12"/>
          </p:nvPr>
        </p:nvSpPr>
        <p:spPr/>
        <p:txBody>
          <a:bodyPr/>
          <a:lstStyle/>
          <a:p>
            <a:fld id="{31E4A6FF-E7A1-4FB4-8208-811144476CF1}" type="slidenum">
              <a:rPr lang="en-US" smtClean="0"/>
              <a:t>‹#›</a:t>
            </a:fld>
            <a:endParaRPr lang="en-US"/>
          </a:p>
        </p:txBody>
      </p:sp>
    </p:spTree>
    <p:extLst>
      <p:ext uri="{BB962C8B-B14F-4D97-AF65-F5344CB8AC3E}">
        <p14:creationId xmlns:p14="http://schemas.microsoft.com/office/powerpoint/2010/main" val="142541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9220-B407-4C3C-BA93-A0B24D584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17D82-D480-421C-A463-0F772D2B5E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C9E3C-384B-4F19-BC8B-4804D1F3D512}"/>
              </a:ext>
            </a:extLst>
          </p:cNvPr>
          <p:cNvSpPr>
            <a:spLocks noGrp="1"/>
          </p:cNvSpPr>
          <p:nvPr>
            <p:ph type="dt" sz="half" idx="10"/>
          </p:nvPr>
        </p:nvSpPr>
        <p:spPr/>
        <p:txBody>
          <a:bodyPr/>
          <a:lstStyle/>
          <a:p>
            <a:fld id="{4D8B85B7-1C71-4ACA-9F1C-7BE2B6BE004D}" type="datetimeFigureOut">
              <a:rPr lang="en-US" smtClean="0"/>
              <a:t>21-Feb-18</a:t>
            </a:fld>
            <a:endParaRPr lang="en-US"/>
          </a:p>
        </p:txBody>
      </p:sp>
      <p:sp>
        <p:nvSpPr>
          <p:cNvPr id="5" name="Footer Placeholder 4">
            <a:extLst>
              <a:ext uri="{FF2B5EF4-FFF2-40B4-BE49-F238E27FC236}">
                <a16:creationId xmlns:a16="http://schemas.microsoft.com/office/drawing/2014/main" id="{D551C049-863E-4B5A-B0B6-AD1B5D2D9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EF074-3CD9-4ABD-A372-C0670CC34675}"/>
              </a:ext>
            </a:extLst>
          </p:cNvPr>
          <p:cNvSpPr>
            <a:spLocks noGrp="1"/>
          </p:cNvSpPr>
          <p:nvPr>
            <p:ph type="sldNum" sz="quarter" idx="12"/>
          </p:nvPr>
        </p:nvSpPr>
        <p:spPr/>
        <p:txBody>
          <a:bodyPr/>
          <a:lstStyle/>
          <a:p>
            <a:fld id="{31E4A6FF-E7A1-4FB4-8208-811144476CF1}" type="slidenum">
              <a:rPr lang="en-US" smtClean="0"/>
              <a:t>‹#›</a:t>
            </a:fld>
            <a:endParaRPr lang="en-US"/>
          </a:p>
        </p:txBody>
      </p:sp>
    </p:spTree>
    <p:extLst>
      <p:ext uri="{BB962C8B-B14F-4D97-AF65-F5344CB8AC3E}">
        <p14:creationId xmlns:p14="http://schemas.microsoft.com/office/powerpoint/2010/main" val="252179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88A5-4F8F-4490-B6BB-DFD2D904F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B9C9CA-A55F-41F5-8FFF-C5B5FB31B2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F793F6-6D31-4BD0-870D-09734A198931}"/>
              </a:ext>
            </a:extLst>
          </p:cNvPr>
          <p:cNvSpPr>
            <a:spLocks noGrp="1"/>
          </p:cNvSpPr>
          <p:nvPr>
            <p:ph type="dt" sz="half" idx="10"/>
          </p:nvPr>
        </p:nvSpPr>
        <p:spPr/>
        <p:txBody>
          <a:bodyPr/>
          <a:lstStyle/>
          <a:p>
            <a:fld id="{4D8B85B7-1C71-4ACA-9F1C-7BE2B6BE004D}" type="datetimeFigureOut">
              <a:rPr lang="en-US" smtClean="0"/>
              <a:t>21-Feb-18</a:t>
            </a:fld>
            <a:endParaRPr lang="en-US"/>
          </a:p>
        </p:txBody>
      </p:sp>
      <p:sp>
        <p:nvSpPr>
          <p:cNvPr id="5" name="Footer Placeholder 4">
            <a:extLst>
              <a:ext uri="{FF2B5EF4-FFF2-40B4-BE49-F238E27FC236}">
                <a16:creationId xmlns:a16="http://schemas.microsoft.com/office/drawing/2014/main" id="{1AE55702-3AEA-4F31-8F6F-9C2ADA89D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C427B-AEDA-4CA6-9AA7-818ED8D3F771}"/>
              </a:ext>
            </a:extLst>
          </p:cNvPr>
          <p:cNvSpPr>
            <a:spLocks noGrp="1"/>
          </p:cNvSpPr>
          <p:nvPr>
            <p:ph type="sldNum" sz="quarter" idx="12"/>
          </p:nvPr>
        </p:nvSpPr>
        <p:spPr/>
        <p:txBody>
          <a:bodyPr/>
          <a:lstStyle/>
          <a:p>
            <a:fld id="{31E4A6FF-E7A1-4FB4-8208-811144476CF1}" type="slidenum">
              <a:rPr lang="en-US" smtClean="0"/>
              <a:t>‹#›</a:t>
            </a:fld>
            <a:endParaRPr lang="en-US"/>
          </a:p>
        </p:txBody>
      </p:sp>
    </p:spTree>
    <p:extLst>
      <p:ext uri="{BB962C8B-B14F-4D97-AF65-F5344CB8AC3E}">
        <p14:creationId xmlns:p14="http://schemas.microsoft.com/office/powerpoint/2010/main" val="39812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CAB5-4EC5-4090-A4FA-626BB3EB0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C75F5D-4B88-4C90-9865-AD9A4129BC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5324A0-9FC6-4CA0-BF6D-F7EB9A08EC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FFAE3-3290-42FB-92F8-DCAF572732EE}"/>
              </a:ext>
            </a:extLst>
          </p:cNvPr>
          <p:cNvSpPr>
            <a:spLocks noGrp="1"/>
          </p:cNvSpPr>
          <p:nvPr>
            <p:ph type="dt" sz="half" idx="10"/>
          </p:nvPr>
        </p:nvSpPr>
        <p:spPr/>
        <p:txBody>
          <a:bodyPr/>
          <a:lstStyle/>
          <a:p>
            <a:fld id="{4D8B85B7-1C71-4ACA-9F1C-7BE2B6BE004D}" type="datetimeFigureOut">
              <a:rPr lang="en-US" smtClean="0"/>
              <a:t>21-Feb-18</a:t>
            </a:fld>
            <a:endParaRPr lang="en-US"/>
          </a:p>
        </p:txBody>
      </p:sp>
      <p:sp>
        <p:nvSpPr>
          <p:cNvPr id="6" name="Footer Placeholder 5">
            <a:extLst>
              <a:ext uri="{FF2B5EF4-FFF2-40B4-BE49-F238E27FC236}">
                <a16:creationId xmlns:a16="http://schemas.microsoft.com/office/drawing/2014/main" id="{76C54C65-91CF-44D5-BB61-6B81F3114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FDDF5-4B35-48AA-83AB-02301176DDC1}"/>
              </a:ext>
            </a:extLst>
          </p:cNvPr>
          <p:cNvSpPr>
            <a:spLocks noGrp="1"/>
          </p:cNvSpPr>
          <p:nvPr>
            <p:ph type="sldNum" sz="quarter" idx="12"/>
          </p:nvPr>
        </p:nvSpPr>
        <p:spPr/>
        <p:txBody>
          <a:bodyPr/>
          <a:lstStyle/>
          <a:p>
            <a:fld id="{31E4A6FF-E7A1-4FB4-8208-811144476CF1}" type="slidenum">
              <a:rPr lang="en-US" smtClean="0"/>
              <a:t>‹#›</a:t>
            </a:fld>
            <a:endParaRPr lang="en-US"/>
          </a:p>
        </p:txBody>
      </p:sp>
    </p:spTree>
    <p:extLst>
      <p:ext uri="{BB962C8B-B14F-4D97-AF65-F5344CB8AC3E}">
        <p14:creationId xmlns:p14="http://schemas.microsoft.com/office/powerpoint/2010/main" val="158582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FA5E-51FA-4198-AD82-97B30BC373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76AB90-955A-4444-9E08-38269F6E62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359BA6-BC4A-4AAB-A709-4EEAE9C02C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66FD62-73DE-4465-A4DE-C4FAE85C5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56BA2F-7895-44CF-B4E6-CF0EF72A93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ADDCF-2D6D-4D66-B51C-5C8D43128CB9}"/>
              </a:ext>
            </a:extLst>
          </p:cNvPr>
          <p:cNvSpPr>
            <a:spLocks noGrp="1"/>
          </p:cNvSpPr>
          <p:nvPr>
            <p:ph type="dt" sz="half" idx="10"/>
          </p:nvPr>
        </p:nvSpPr>
        <p:spPr/>
        <p:txBody>
          <a:bodyPr/>
          <a:lstStyle/>
          <a:p>
            <a:fld id="{4D8B85B7-1C71-4ACA-9F1C-7BE2B6BE004D}" type="datetimeFigureOut">
              <a:rPr lang="en-US" smtClean="0"/>
              <a:t>21-Feb-18</a:t>
            </a:fld>
            <a:endParaRPr lang="en-US"/>
          </a:p>
        </p:txBody>
      </p:sp>
      <p:sp>
        <p:nvSpPr>
          <p:cNvPr id="8" name="Footer Placeholder 7">
            <a:extLst>
              <a:ext uri="{FF2B5EF4-FFF2-40B4-BE49-F238E27FC236}">
                <a16:creationId xmlns:a16="http://schemas.microsoft.com/office/drawing/2014/main" id="{66C7B149-F1F9-425F-AB71-B3B1BAAB05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6DF14C-D229-4D33-8681-8D6277E293BF}"/>
              </a:ext>
            </a:extLst>
          </p:cNvPr>
          <p:cNvSpPr>
            <a:spLocks noGrp="1"/>
          </p:cNvSpPr>
          <p:nvPr>
            <p:ph type="sldNum" sz="quarter" idx="12"/>
          </p:nvPr>
        </p:nvSpPr>
        <p:spPr/>
        <p:txBody>
          <a:bodyPr/>
          <a:lstStyle/>
          <a:p>
            <a:fld id="{31E4A6FF-E7A1-4FB4-8208-811144476CF1}" type="slidenum">
              <a:rPr lang="en-US" smtClean="0"/>
              <a:t>‹#›</a:t>
            </a:fld>
            <a:endParaRPr lang="en-US"/>
          </a:p>
        </p:txBody>
      </p:sp>
    </p:spTree>
    <p:extLst>
      <p:ext uri="{BB962C8B-B14F-4D97-AF65-F5344CB8AC3E}">
        <p14:creationId xmlns:p14="http://schemas.microsoft.com/office/powerpoint/2010/main" val="68013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7224-3E8C-43E2-AAA4-E9AEF40015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66967-F0E9-40B5-84E1-48E6FD40606F}"/>
              </a:ext>
            </a:extLst>
          </p:cNvPr>
          <p:cNvSpPr>
            <a:spLocks noGrp="1"/>
          </p:cNvSpPr>
          <p:nvPr>
            <p:ph type="dt" sz="half" idx="10"/>
          </p:nvPr>
        </p:nvSpPr>
        <p:spPr/>
        <p:txBody>
          <a:bodyPr/>
          <a:lstStyle/>
          <a:p>
            <a:fld id="{4D8B85B7-1C71-4ACA-9F1C-7BE2B6BE004D}" type="datetimeFigureOut">
              <a:rPr lang="en-US" smtClean="0"/>
              <a:t>21-Feb-18</a:t>
            </a:fld>
            <a:endParaRPr lang="en-US"/>
          </a:p>
        </p:txBody>
      </p:sp>
      <p:sp>
        <p:nvSpPr>
          <p:cNvPr id="4" name="Footer Placeholder 3">
            <a:extLst>
              <a:ext uri="{FF2B5EF4-FFF2-40B4-BE49-F238E27FC236}">
                <a16:creationId xmlns:a16="http://schemas.microsoft.com/office/drawing/2014/main" id="{5F5866A1-56BC-4DFB-9A89-57602648A8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327A16-F1FC-45D3-A638-AA0ED03C41C7}"/>
              </a:ext>
            </a:extLst>
          </p:cNvPr>
          <p:cNvSpPr>
            <a:spLocks noGrp="1"/>
          </p:cNvSpPr>
          <p:nvPr>
            <p:ph type="sldNum" sz="quarter" idx="12"/>
          </p:nvPr>
        </p:nvSpPr>
        <p:spPr/>
        <p:txBody>
          <a:bodyPr/>
          <a:lstStyle/>
          <a:p>
            <a:fld id="{31E4A6FF-E7A1-4FB4-8208-811144476CF1}" type="slidenum">
              <a:rPr lang="en-US" smtClean="0"/>
              <a:t>‹#›</a:t>
            </a:fld>
            <a:endParaRPr lang="en-US"/>
          </a:p>
        </p:txBody>
      </p:sp>
    </p:spTree>
    <p:extLst>
      <p:ext uri="{BB962C8B-B14F-4D97-AF65-F5344CB8AC3E}">
        <p14:creationId xmlns:p14="http://schemas.microsoft.com/office/powerpoint/2010/main" val="22684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98A520-7516-4C4E-B6CB-3A966513949E}"/>
              </a:ext>
            </a:extLst>
          </p:cNvPr>
          <p:cNvSpPr>
            <a:spLocks noGrp="1"/>
          </p:cNvSpPr>
          <p:nvPr>
            <p:ph type="dt" sz="half" idx="10"/>
          </p:nvPr>
        </p:nvSpPr>
        <p:spPr/>
        <p:txBody>
          <a:bodyPr/>
          <a:lstStyle/>
          <a:p>
            <a:fld id="{4D8B85B7-1C71-4ACA-9F1C-7BE2B6BE004D}" type="datetimeFigureOut">
              <a:rPr lang="en-US" smtClean="0"/>
              <a:t>21-Feb-18</a:t>
            </a:fld>
            <a:endParaRPr lang="en-US"/>
          </a:p>
        </p:txBody>
      </p:sp>
      <p:sp>
        <p:nvSpPr>
          <p:cNvPr id="3" name="Footer Placeholder 2">
            <a:extLst>
              <a:ext uri="{FF2B5EF4-FFF2-40B4-BE49-F238E27FC236}">
                <a16:creationId xmlns:a16="http://schemas.microsoft.com/office/drawing/2014/main" id="{03F59B4C-3BAF-45D9-93CE-04B69280FC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D87218-8F82-4929-8DF1-BBB39905AA4A}"/>
              </a:ext>
            </a:extLst>
          </p:cNvPr>
          <p:cNvSpPr>
            <a:spLocks noGrp="1"/>
          </p:cNvSpPr>
          <p:nvPr>
            <p:ph type="sldNum" sz="quarter" idx="12"/>
          </p:nvPr>
        </p:nvSpPr>
        <p:spPr/>
        <p:txBody>
          <a:bodyPr/>
          <a:lstStyle/>
          <a:p>
            <a:fld id="{31E4A6FF-E7A1-4FB4-8208-811144476CF1}" type="slidenum">
              <a:rPr lang="en-US" smtClean="0"/>
              <a:t>‹#›</a:t>
            </a:fld>
            <a:endParaRPr lang="en-US"/>
          </a:p>
        </p:txBody>
      </p:sp>
    </p:spTree>
    <p:extLst>
      <p:ext uri="{BB962C8B-B14F-4D97-AF65-F5344CB8AC3E}">
        <p14:creationId xmlns:p14="http://schemas.microsoft.com/office/powerpoint/2010/main" val="103248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EC40-1B32-40C9-BB26-71E474FC8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5E19A5-EA19-4854-A7F5-CB69DEB08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92B7AC-CAD6-4845-8542-727C689F6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261A35-7087-46E1-AB39-1FB192150353}"/>
              </a:ext>
            </a:extLst>
          </p:cNvPr>
          <p:cNvSpPr>
            <a:spLocks noGrp="1"/>
          </p:cNvSpPr>
          <p:nvPr>
            <p:ph type="dt" sz="half" idx="10"/>
          </p:nvPr>
        </p:nvSpPr>
        <p:spPr/>
        <p:txBody>
          <a:bodyPr/>
          <a:lstStyle/>
          <a:p>
            <a:fld id="{4D8B85B7-1C71-4ACA-9F1C-7BE2B6BE004D}" type="datetimeFigureOut">
              <a:rPr lang="en-US" smtClean="0"/>
              <a:t>21-Feb-18</a:t>
            </a:fld>
            <a:endParaRPr lang="en-US"/>
          </a:p>
        </p:txBody>
      </p:sp>
      <p:sp>
        <p:nvSpPr>
          <p:cNvPr id="6" name="Footer Placeholder 5">
            <a:extLst>
              <a:ext uri="{FF2B5EF4-FFF2-40B4-BE49-F238E27FC236}">
                <a16:creationId xmlns:a16="http://schemas.microsoft.com/office/drawing/2014/main" id="{4718783A-AFEA-4678-8B7F-61DDB5C65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000B2-6DD1-4BE2-A9C2-A19B7FBBF154}"/>
              </a:ext>
            </a:extLst>
          </p:cNvPr>
          <p:cNvSpPr>
            <a:spLocks noGrp="1"/>
          </p:cNvSpPr>
          <p:nvPr>
            <p:ph type="sldNum" sz="quarter" idx="12"/>
          </p:nvPr>
        </p:nvSpPr>
        <p:spPr/>
        <p:txBody>
          <a:bodyPr/>
          <a:lstStyle/>
          <a:p>
            <a:fld id="{31E4A6FF-E7A1-4FB4-8208-811144476CF1}" type="slidenum">
              <a:rPr lang="en-US" smtClean="0"/>
              <a:t>‹#›</a:t>
            </a:fld>
            <a:endParaRPr lang="en-US"/>
          </a:p>
        </p:txBody>
      </p:sp>
    </p:spTree>
    <p:extLst>
      <p:ext uri="{BB962C8B-B14F-4D97-AF65-F5344CB8AC3E}">
        <p14:creationId xmlns:p14="http://schemas.microsoft.com/office/powerpoint/2010/main" val="95196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5784-FF71-439C-A257-0FD0B1B5E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80FD1E-C22B-4021-8923-C63989A7D5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E2AA0C-D713-4E76-817B-58633B6CE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33ECBB-D624-45D9-ABFE-325A9DC607D5}"/>
              </a:ext>
            </a:extLst>
          </p:cNvPr>
          <p:cNvSpPr>
            <a:spLocks noGrp="1"/>
          </p:cNvSpPr>
          <p:nvPr>
            <p:ph type="dt" sz="half" idx="10"/>
          </p:nvPr>
        </p:nvSpPr>
        <p:spPr/>
        <p:txBody>
          <a:bodyPr/>
          <a:lstStyle/>
          <a:p>
            <a:fld id="{4D8B85B7-1C71-4ACA-9F1C-7BE2B6BE004D}" type="datetimeFigureOut">
              <a:rPr lang="en-US" smtClean="0"/>
              <a:t>21-Feb-18</a:t>
            </a:fld>
            <a:endParaRPr lang="en-US"/>
          </a:p>
        </p:txBody>
      </p:sp>
      <p:sp>
        <p:nvSpPr>
          <p:cNvPr id="6" name="Footer Placeholder 5">
            <a:extLst>
              <a:ext uri="{FF2B5EF4-FFF2-40B4-BE49-F238E27FC236}">
                <a16:creationId xmlns:a16="http://schemas.microsoft.com/office/drawing/2014/main" id="{E6835A61-3298-4504-96EB-5A34ACE39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8E907-44FF-4C0C-A914-4A3A6F0D0C22}"/>
              </a:ext>
            </a:extLst>
          </p:cNvPr>
          <p:cNvSpPr>
            <a:spLocks noGrp="1"/>
          </p:cNvSpPr>
          <p:nvPr>
            <p:ph type="sldNum" sz="quarter" idx="12"/>
          </p:nvPr>
        </p:nvSpPr>
        <p:spPr/>
        <p:txBody>
          <a:bodyPr/>
          <a:lstStyle/>
          <a:p>
            <a:fld id="{31E4A6FF-E7A1-4FB4-8208-811144476CF1}" type="slidenum">
              <a:rPr lang="en-US" smtClean="0"/>
              <a:t>‹#›</a:t>
            </a:fld>
            <a:endParaRPr lang="en-US"/>
          </a:p>
        </p:txBody>
      </p:sp>
    </p:spTree>
    <p:extLst>
      <p:ext uri="{BB962C8B-B14F-4D97-AF65-F5344CB8AC3E}">
        <p14:creationId xmlns:p14="http://schemas.microsoft.com/office/powerpoint/2010/main" val="171234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DD0AD5-5DE7-4F2E-9ADB-A30D717289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B0D061-EC87-45AB-8E81-5AEEF5A2D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45CCE-A06D-4E35-9C47-27A042F74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B85B7-1C71-4ACA-9F1C-7BE2B6BE004D}" type="datetimeFigureOut">
              <a:rPr lang="en-US" smtClean="0"/>
              <a:t>21-Feb-18</a:t>
            </a:fld>
            <a:endParaRPr lang="en-US"/>
          </a:p>
        </p:txBody>
      </p:sp>
      <p:sp>
        <p:nvSpPr>
          <p:cNvPr id="5" name="Footer Placeholder 4">
            <a:extLst>
              <a:ext uri="{FF2B5EF4-FFF2-40B4-BE49-F238E27FC236}">
                <a16:creationId xmlns:a16="http://schemas.microsoft.com/office/drawing/2014/main" id="{1644F57C-65A9-4AB0-95D7-2FA33B274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081C5F-F7B1-48EC-9D7C-A84922F84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4A6FF-E7A1-4FB4-8208-811144476CF1}" type="slidenum">
              <a:rPr lang="en-US" smtClean="0"/>
              <a:t>‹#›</a:t>
            </a:fld>
            <a:endParaRPr lang="en-US"/>
          </a:p>
        </p:txBody>
      </p:sp>
    </p:spTree>
    <p:extLst>
      <p:ext uri="{BB962C8B-B14F-4D97-AF65-F5344CB8AC3E}">
        <p14:creationId xmlns:p14="http://schemas.microsoft.com/office/powerpoint/2010/main" val="147739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1026" name="Picture 2" descr="https://cdn-images-1.medium.com/max/1000/1*nM8pjTPURkHr9hS864wgLg.jpeg">
            <a:extLst>
              <a:ext uri="{FF2B5EF4-FFF2-40B4-BE49-F238E27FC236}">
                <a16:creationId xmlns:a16="http://schemas.microsoft.com/office/drawing/2014/main" id="{BE758F36-9585-4AF3-971B-CB35F2D673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83" b="8717"/>
          <a:stretch/>
        </p:blipFill>
        <p:spPr bwMode="auto">
          <a:xfrm>
            <a:off x="20" y="10"/>
            <a:ext cx="12191980" cy="457199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E126E481-B945-4179-BD79-05E96E9B29E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ECE9762-1895-4896-83C7-158CCD4B79C4}"/>
              </a:ext>
            </a:extLst>
          </p:cNvPr>
          <p:cNvSpPr>
            <a:spLocks noGrp="1"/>
          </p:cNvSpPr>
          <p:nvPr>
            <p:ph type="ctrTitle"/>
          </p:nvPr>
        </p:nvSpPr>
        <p:spPr>
          <a:xfrm>
            <a:off x="433136" y="5091762"/>
            <a:ext cx="10933364" cy="1264588"/>
          </a:xfrm>
        </p:spPr>
        <p:txBody>
          <a:bodyPr anchor="ctr">
            <a:normAutofit/>
          </a:bodyPr>
          <a:lstStyle/>
          <a:p>
            <a:pPr algn="r"/>
            <a:r>
              <a:rPr lang="en-NZ" dirty="0"/>
              <a:t>Usage of selectors in Redux</a:t>
            </a:r>
            <a:endParaRPr lang="en-US" dirty="0"/>
          </a:p>
        </p:txBody>
      </p:sp>
    </p:spTree>
    <p:extLst>
      <p:ext uri="{BB962C8B-B14F-4D97-AF65-F5344CB8AC3E}">
        <p14:creationId xmlns:p14="http://schemas.microsoft.com/office/powerpoint/2010/main" val="625758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B31627-FBC6-4AD0-A49C-CA87991D3808}"/>
              </a:ext>
            </a:extLst>
          </p:cNvPr>
          <p:cNvSpPr>
            <a:spLocks noGrp="1"/>
          </p:cNvSpPr>
          <p:nvPr>
            <p:ph type="title"/>
          </p:nvPr>
        </p:nvSpPr>
        <p:spPr>
          <a:xfrm>
            <a:off x="833002" y="365125"/>
            <a:ext cx="10520702" cy="1325563"/>
          </a:xfrm>
        </p:spPr>
        <p:txBody>
          <a:bodyPr>
            <a:normAutofit/>
          </a:bodyPr>
          <a:lstStyle/>
          <a:p>
            <a:r>
              <a:rPr lang="en-NZ"/>
              <a:t>Why Selectors?	</a:t>
            </a:r>
            <a:endParaRPr lang="en-US" dirty="0"/>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90292806"/>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2694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AC533DD-1CF6-4A33-852D-387744153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BB7832C-F4E0-41FD-8FA0-F2DBFB949488}"/>
              </a:ext>
            </a:extLst>
          </p:cNvPr>
          <p:cNvPicPr>
            <a:picLocks noChangeAspect="1"/>
          </p:cNvPicPr>
          <p:nvPr/>
        </p:nvPicPr>
        <p:blipFill>
          <a:blip r:embed="rId2"/>
          <a:stretch>
            <a:fillRect/>
          </a:stretch>
        </p:blipFill>
        <p:spPr>
          <a:xfrm>
            <a:off x="142996" y="-203704"/>
            <a:ext cx="10161258" cy="4064503"/>
          </a:xfrm>
          <a:prstGeom prst="rect">
            <a:avLst/>
          </a:prstGeom>
        </p:spPr>
      </p:pic>
      <p:sp>
        <p:nvSpPr>
          <p:cNvPr id="17" name="Freeform: Shape 16">
            <a:extLst>
              <a:ext uri="{FF2B5EF4-FFF2-40B4-BE49-F238E27FC236}">
                <a16:creationId xmlns:a16="http://schemas.microsoft.com/office/drawing/2014/main" id="{61B91595-DF01-4E8B-80BF-B812BA9BFD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4644A-C2CF-40A6-A191-94199877319D}"/>
              </a:ext>
            </a:extLst>
          </p:cNvPr>
          <p:cNvSpPr>
            <a:spLocks noGrp="1"/>
          </p:cNvSpPr>
          <p:nvPr>
            <p:ph type="title"/>
          </p:nvPr>
        </p:nvSpPr>
        <p:spPr>
          <a:xfrm>
            <a:off x="171449" y="4214498"/>
            <a:ext cx="9519991" cy="1258566"/>
          </a:xfrm>
        </p:spPr>
        <p:txBody>
          <a:bodyPr vert="horz" lIns="91440" tIns="45720" rIns="91440" bIns="45720" rtlCol="0" anchor="b">
            <a:noAutofit/>
          </a:bodyPr>
          <a:lstStyle/>
          <a:p>
            <a:r>
              <a:rPr lang="en-NZ" sz="2000" dirty="0"/>
              <a:t> when you use the </a:t>
            </a:r>
            <a:r>
              <a:rPr lang="en-NZ" sz="2000" b="1" dirty="0" err="1"/>
              <a:t>createSelector</a:t>
            </a:r>
            <a:r>
              <a:rPr lang="en-NZ" sz="2000" b="1" dirty="0"/>
              <a:t>() </a:t>
            </a:r>
            <a:r>
              <a:rPr lang="en-NZ" sz="2000" dirty="0"/>
              <a:t>function, it </a:t>
            </a:r>
            <a:r>
              <a:rPr lang="en-NZ" sz="2000" dirty="0" err="1"/>
              <a:t>memoizes</a:t>
            </a:r>
            <a:r>
              <a:rPr lang="en-NZ" sz="2000" dirty="0"/>
              <a:t> an output of every input selector and recalculates the resulting value only if any of the input selectors changes its output. An important thing to note here is that reselect </a:t>
            </a:r>
            <a:r>
              <a:rPr lang="en-NZ" sz="2000" b="1" dirty="0"/>
              <a:t>uses reference equality (===)</a:t>
            </a:r>
            <a:r>
              <a:rPr lang="en-NZ" sz="2000" dirty="0"/>
              <a:t> to determine a value change. Reselect only </a:t>
            </a:r>
            <a:r>
              <a:rPr lang="en-NZ" sz="2000" dirty="0" err="1"/>
              <a:t>memoizes</a:t>
            </a:r>
            <a:r>
              <a:rPr lang="en-NZ" sz="2000" dirty="0"/>
              <a:t> on the most recent inputs (</a:t>
            </a:r>
            <a:r>
              <a:rPr lang="en-NZ" sz="2000" dirty="0" err="1"/>
              <a:t>ie</a:t>
            </a:r>
            <a:r>
              <a:rPr lang="en-NZ" sz="2000" dirty="0"/>
              <a:t>, it has a cache size of 1).</a:t>
            </a:r>
            <a:endParaRPr lang="en-US" sz="2000" kern="1200" dirty="0">
              <a:solidFill>
                <a:schemeClr val="tx1"/>
              </a:solidFill>
              <a:latin typeface="+mj-lt"/>
              <a:ea typeface="+mj-ea"/>
              <a:cs typeface="+mj-cs"/>
            </a:endParaRPr>
          </a:p>
        </p:txBody>
      </p:sp>
      <p:sp>
        <p:nvSpPr>
          <p:cNvPr id="9" name="Title 1">
            <a:extLst>
              <a:ext uri="{FF2B5EF4-FFF2-40B4-BE49-F238E27FC236}">
                <a16:creationId xmlns:a16="http://schemas.microsoft.com/office/drawing/2014/main" id="{25CA2224-38CB-4B48-9D77-A8D55E0826D6}"/>
              </a:ext>
            </a:extLst>
          </p:cNvPr>
          <p:cNvSpPr txBox="1">
            <a:spLocks/>
          </p:cNvSpPr>
          <p:nvPr/>
        </p:nvSpPr>
        <p:spPr>
          <a:xfrm>
            <a:off x="171450" y="5599434"/>
            <a:ext cx="9519991" cy="12585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000" dirty="0"/>
              <a:t>In other words implementing in each react component </a:t>
            </a:r>
            <a:endParaRPr lang="en-NZ" sz="2000" b="1" dirty="0"/>
          </a:p>
          <a:p>
            <a:r>
              <a:rPr lang="en-NZ" sz="2000" b="1" dirty="0" err="1"/>
              <a:t>shouldComponentUpdate</a:t>
            </a:r>
            <a:r>
              <a:rPr lang="en-NZ" sz="2000" b="1" dirty="0"/>
              <a:t>(</a:t>
            </a:r>
            <a:r>
              <a:rPr lang="en-NZ" sz="2000" b="1" dirty="0" err="1"/>
              <a:t>nextProps</a:t>
            </a:r>
            <a:r>
              <a:rPr lang="en-NZ" sz="2000" b="1" dirty="0"/>
              <a:t>) = {</a:t>
            </a:r>
          </a:p>
          <a:p>
            <a:r>
              <a:rPr lang="en-NZ" sz="2000" b="1" dirty="0"/>
              <a:t>	return </a:t>
            </a:r>
            <a:r>
              <a:rPr lang="en-NZ" sz="2000" b="1" dirty="0" err="1"/>
              <a:t>this.props</a:t>
            </a:r>
            <a:r>
              <a:rPr lang="en-NZ" sz="2000" b="1" dirty="0"/>
              <a:t> !== </a:t>
            </a:r>
            <a:r>
              <a:rPr lang="en-NZ" sz="2000" b="1" dirty="0" err="1"/>
              <a:t>nextProps</a:t>
            </a:r>
            <a:r>
              <a:rPr lang="en-NZ" sz="2000" b="1" dirty="0"/>
              <a:t>;</a:t>
            </a:r>
          </a:p>
          <a:p>
            <a:r>
              <a:rPr lang="en-NZ" sz="2000" b="1" dirty="0"/>
              <a:t>}</a:t>
            </a:r>
            <a:endParaRPr lang="en-US" sz="2000" b="1" dirty="0"/>
          </a:p>
        </p:txBody>
      </p:sp>
    </p:spTree>
    <p:extLst>
      <p:ext uri="{BB962C8B-B14F-4D97-AF65-F5344CB8AC3E}">
        <p14:creationId xmlns:p14="http://schemas.microsoft.com/office/powerpoint/2010/main" val="94391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3">
            <a:extLst>
              <a:ext uri="{FF2B5EF4-FFF2-40B4-BE49-F238E27FC236}">
                <a16:creationId xmlns:a16="http://schemas.microsoft.com/office/drawing/2014/main" id="{97D2CA1F-3FEC-4AE1-A137-5F981793D1E0}"/>
              </a:ext>
            </a:extLst>
          </p:cNvPr>
          <p:cNvPicPr>
            <a:picLocks noGrp="1" noChangeAspect="1"/>
          </p:cNvPicPr>
          <p:nvPr>
            <p:ph idx="1"/>
          </p:nvPr>
        </p:nvPicPr>
        <p:blipFill>
          <a:blip r:embed="rId2"/>
          <a:stretch>
            <a:fillRect/>
          </a:stretch>
        </p:blipFill>
        <p:spPr bwMode="auto">
          <a:xfrm>
            <a:off x="4602921" y="961812"/>
            <a:ext cx="6059557" cy="4930987"/>
          </a:xfrm>
          <a:prstGeom prst="rect">
            <a:avLst/>
          </a:prstGeom>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A02366C-CABC-4B04-AB4D-512D8B49B8B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altLang="en-US" sz="2600" b="1" kern="1200">
                <a:solidFill>
                  <a:schemeClr val="bg1"/>
                </a:solidFill>
                <a:latin typeface="+mj-lt"/>
                <a:ea typeface="+mj-ea"/>
                <a:cs typeface="+mj-cs"/>
              </a:rPr>
              <a:t>Example</a:t>
            </a:r>
            <a:endParaRPr lang="en-US" sz="2600" kern="1200">
              <a:solidFill>
                <a:schemeClr val="bg1"/>
              </a:solidFill>
              <a:latin typeface="+mj-lt"/>
              <a:ea typeface="+mj-ea"/>
              <a:cs typeface="+mj-cs"/>
            </a:endParaRPr>
          </a:p>
        </p:txBody>
      </p:sp>
    </p:spTree>
    <p:extLst>
      <p:ext uri="{BB962C8B-B14F-4D97-AF65-F5344CB8AC3E}">
        <p14:creationId xmlns:p14="http://schemas.microsoft.com/office/powerpoint/2010/main" val="370661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F4A7D7C-0D6D-4BA7-8A2E-25BF1276DF30}"/>
              </a:ext>
            </a:extLst>
          </p:cNvPr>
          <p:cNvPicPr>
            <a:picLocks noChangeAspect="1"/>
          </p:cNvPicPr>
          <p:nvPr/>
        </p:nvPicPr>
        <p:blipFill>
          <a:blip r:embed="rId2"/>
          <a:stretch>
            <a:fillRect/>
          </a:stretch>
        </p:blipFill>
        <p:spPr>
          <a:xfrm>
            <a:off x="3668358" y="427699"/>
            <a:ext cx="7416067" cy="6855228"/>
          </a:xfrm>
          <a:prstGeom prst="rect">
            <a:avLst/>
          </a:prstGeom>
        </p:spPr>
      </p:pic>
      <p:sp>
        <p:nvSpPr>
          <p:cNvPr id="2" name="Title 1">
            <a:extLst>
              <a:ext uri="{FF2B5EF4-FFF2-40B4-BE49-F238E27FC236}">
                <a16:creationId xmlns:a16="http://schemas.microsoft.com/office/drawing/2014/main" id="{0F830BEB-3B42-4119-8444-6420B0BAEC69}"/>
              </a:ext>
            </a:extLst>
          </p:cNvPr>
          <p:cNvSpPr>
            <a:spLocks noGrp="1"/>
          </p:cNvSpPr>
          <p:nvPr>
            <p:ph type="ctr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r>
              <a:rPr lang="en-US" sz="2600" kern="1200">
                <a:solidFill>
                  <a:schemeClr val="bg1"/>
                </a:solidFill>
                <a:latin typeface="+mj-lt"/>
                <a:ea typeface="+mj-ea"/>
                <a:cs typeface="+mj-cs"/>
              </a:rPr>
              <a:t>Nested selectors</a:t>
            </a:r>
            <a:br>
              <a:rPr lang="en-US" sz="2600" kern="1200">
                <a:solidFill>
                  <a:schemeClr val="bg1"/>
                </a:solidFill>
                <a:latin typeface="+mj-lt"/>
                <a:ea typeface="+mj-ea"/>
                <a:cs typeface="+mj-cs"/>
              </a:rPr>
            </a:br>
            <a:endParaRPr lang="en-US" sz="2600" kern="1200">
              <a:solidFill>
                <a:schemeClr val="bg1"/>
              </a:solidFill>
              <a:latin typeface="+mj-lt"/>
              <a:ea typeface="+mj-ea"/>
              <a:cs typeface="+mj-cs"/>
            </a:endParaRPr>
          </a:p>
        </p:txBody>
      </p:sp>
    </p:spTree>
    <p:extLst>
      <p:ext uri="{BB962C8B-B14F-4D97-AF65-F5344CB8AC3E}">
        <p14:creationId xmlns:p14="http://schemas.microsoft.com/office/powerpoint/2010/main" val="83658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E6A2-F2B3-422A-A206-82C8048D273E}"/>
              </a:ext>
            </a:extLst>
          </p:cNvPr>
          <p:cNvSpPr>
            <a:spLocks noGrp="1"/>
          </p:cNvSpPr>
          <p:nvPr>
            <p:ph type="title"/>
          </p:nvPr>
        </p:nvSpPr>
        <p:spPr>
          <a:xfrm>
            <a:off x="228600" y="657225"/>
            <a:ext cx="3231776" cy="3364193"/>
          </a:xfrm>
        </p:spPr>
        <p:txBody>
          <a:bodyPr/>
          <a:lstStyle/>
          <a:p>
            <a:r>
              <a:rPr lang="en-NZ" dirty="0"/>
              <a:t>Selector as function</a:t>
            </a:r>
            <a:endParaRPr lang="en-US" dirty="0"/>
          </a:p>
        </p:txBody>
      </p:sp>
      <p:pic>
        <p:nvPicPr>
          <p:cNvPr id="4" name="Content Placeholder 3">
            <a:extLst>
              <a:ext uri="{FF2B5EF4-FFF2-40B4-BE49-F238E27FC236}">
                <a16:creationId xmlns:a16="http://schemas.microsoft.com/office/drawing/2014/main" id="{74D5A590-326F-437D-B4BD-4D04C528A92A}"/>
              </a:ext>
            </a:extLst>
          </p:cNvPr>
          <p:cNvPicPr>
            <a:picLocks noGrp="1" noChangeAspect="1"/>
          </p:cNvPicPr>
          <p:nvPr>
            <p:ph idx="1"/>
          </p:nvPr>
        </p:nvPicPr>
        <p:blipFill>
          <a:blip r:embed="rId2"/>
          <a:stretch>
            <a:fillRect/>
          </a:stretch>
        </p:blipFill>
        <p:spPr>
          <a:xfrm>
            <a:off x="4463469" y="657225"/>
            <a:ext cx="7247518" cy="2453528"/>
          </a:xfrm>
          <a:prstGeom prst="rect">
            <a:avLst/>
          </a:prstGeom>
        </p:spPr>
      </p:pic>
      <p:pic>
        <p:nvPicPr>
          <p:cNvPr id="6" name="Picture 5">
            <a:extLst>
              <a:ext uri="{FF2B5EF4-FFF2-40B4-BE49-F238E27FC236}">
                <a16:creationId xmlns:a16="http://schemas.microsoft.com/office/drawing/2014/main" id="{8D32CDDC-EF63-4CE8-A0BA-70B6DA4A573F}"/>
              </a:ext>
            </a:extLst>
          </p:cNvPr>
          <p:cNvPicPr>
            <a:picLocks noChangeAspect="1"/>
          </p:cNvPicPr>
          <p:nvPr/>
        </p:nvPicPr>
        <p:blipFill>
          <a:blip r:embed="rId3"/>
          <a:stretch>
            <a:fillRect/>
          </a:stretch>
        </p:blipFill>
        <p:spPr>
          <a:xfrm>
            <a:off x="4463469" y="3188024"/>
            <a:ext cx="7362890" cy="2683857"/>
          </a:xfrm>
          <a:prstGeom prst="rect">
            <a:avLst/>
          </a:prstGeom>
        </p:spPr>
      </p:pic>
    </p:spTree>
    <p:extLst>
      <p:ext uri="{BB962C8B-B14F-4D97-AF65-F5344CB8AC3E}">
        <p14:creationId xmlns:p14="http://schemas.microsoft.com/office/powerpoint/2010/main" val="1960331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TotalTime>
  <Words>64</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Usage of selectors in Redux</vt:lpstr>
      <vt:lpstr>Why Selectors? </vt:lpstr>
      <vt:lpstr> when you use the createSelector() function, it memoizes an output of every input selector and recalculates the resulting value only if any of the input selectors changes its output. An important thing to note here is that reselect uses reference equality (===) to determine a value change. Reselect only memoizes on the most recent inputs (ie, it has a cache size of 1).</vt:lpstr>
      <vt:lpstr>Example</vt:lpstr>
      <vt:lpstr>Nested selectors </vt:lpstr>
      <vt:lpstr>Selector as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Usage Of Reselect in Redux</dc:title>
  <dc:creator>DELL</dc:creator>
  <cp:lastModifiedBy>DELL</cp:lastModifiedBy>
  <cp:revision>13</cp:revision>
  <dcterms:created xsi:type="dcterms:W3CDTF">2018-02-14T09:24:27Z</dcterms:created>
  <dcterms:modified xsi:type="dcterms:W3CDTF">2018-02-21T18:46:27Z</dcterms:modified>
</cp:coreProperties>
</file>