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8" r:id="rId6"/>
    <p:sldId id="269" r:id="rId7"/>
    <p:sldId id="260" r:id="rId8"/>
    <p:sldId id="265" r:id="rId9"/>
    <p:sldId id="270" r:id="rId10"/>
    <p:sldId id="263" r:id="rId11"/>
    <p:sldId id="261" r:id="rId12"/>
    <p:sldId id="271" r:id="rId13"/>
    <p:sldId id="262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FD009-0652-4342-BDF1-6ADDAF99483A}" type="datetimeFigureOut">
              <a:rPr kumimoji="1" lang="zh-CN" altLang="en-US" smtClean="0"/>
              <a:t>8/22/17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534AC-FC4C-2844-BE69-8F693641A0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95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534AC-FC4C-2844-BE69-8F693641A0A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82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Requirements &amp; Architecture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3200" dirty="0" smtClean="0"/>
              <a:t>Team 2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                                                                             Presenter: Chen Zeng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                                                   28/06/2017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0" b="12230"/>
          <a:stretch>
            <a:fillRect/>
          </a:stretch>
        </p:blipFill>
        <p:spPr>
          <a:xfrm>
            <a:off x="127001" y="2243668"/>
            <a:ext cx="8692444" cy="430388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 page sample</a:t>
            </a:r>
            <a:endParaRPr kumimoji="1" lang="zh-CN" altLang="en-US" dirty="0"/>
          </a:p>
        </p:txBody>
      </p:sp>
      <p:pic>
        <p:nvPicPr>
          <p:cNvPr id="5" name="图片 4" descr="Screen Shot 2017-06-25 at 15.4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72667"/>
            <a:ext cx="8009467" cy="874890"/>
          </a:xfrm>
          <a:prstGeom prst="rect">
            <a:avLst/>
          </a:prstGeom>
        </p:spPr>
      </p:pic>
      <p:pic>
        <p:nvPicPr>
          <p:cNvPr id="6" name="图片 5" descr="Screen Shot 2017-06-25 at 15.45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0666"/>
            <a:ext cx="3183467" cy="20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3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Priority </a:t>
            </a:r>
            <a:r>
              <a:rPr kumimoji="1" lang="en-US" altLang="zh-CN" dirty="0"/>
              <a:t>requirements must be accomplished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During the development, some requirements may be added or some be deleted. </a:t>
            </a:r>
          </a:p>
          <a:p>
            <a:r>
              <a:rPr kumimoji="1" lang="en-US" altLang="zh-CN" dirty="0" smtClean="0"/>
              <a:t>Software Architecture is fixed, after discussing.</a:t>
            </a:r>
          </a:p>
          <a:p>
            <a:r>
              <a:rPr kumimoji="1" lang="en-US" altLang="zh-CN" dirty="0" smtClean="0"/>
              <a:t>Further action: using the GPS historical data to create a website to estimate travel time.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21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Bass, Clements, Kazman </a:t>
            </a:r>
            <a:r>
              <a:rPr lang="en-US" altLang="zh-CN" dirty="0" smtClean="0"/>
              <a:t>2013  </a:t>
            </a:r>
            <a:r>
              <a:rPr lang="en-US" altLang="zh-CN" dirty="0"/>
              <a:t>Software Architecture in Practice, </a:t>
            </a:r>
            <a:r>
              <a:rPr lang="en-US" altLang="zh-CN" dirty="0" smtClean="0"/>
              <a:t>Third Edition.</a:t>
            </a:r>
          </a:p>
          <a:p>
            <a:r>
              <a:rPr kumimoji="1" lang="en-US" altLang="zh-CN" dirty="0" smtClean="0"/>
              <a:t>Dr. Aonghus Lawlor  2017  COMP30670 Lecture17 Software Architecture.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 lists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86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                   </a:t>
            </a:r>
            <a:r>
              <a:rPr kumimoji="1" lang="en-US" altLang="zh-CN" sz="3200" dirty="0" smtClean="0"/>
              <a:t>Thank you for your time</a:t>
            </a:r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 smtClean="0"/>
              <a:t>                           Any Questions?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441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876761"/>
              </p:ext>
            </p:extLst>
          </p:nvPr>
        </p:nvGraphicFramePr>
        <p:xfrm>
          <a:off x="457200" y="2682876"/>
          <a:ext cx="7408860" cy="335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3"/>
                <a:gridCol w="1157111"/>
                <a:gridCol w="1224632"/>
                <a:gridCol w="1481772"/>
                <a:gridCol w="1481772"/>
              </a:tblGrid>
              <a:tr h="67182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821">
                <a:tc gridSpan="5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Model</a:t>
                      </a:r>
                      <a:r>
                        <a:rPr lang="en-US" altLang="zh-CN" baseline="0" dirty="0" smtClean="0"/>
                        <a:t> Results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Model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RMSE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MSE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MAE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Accuracy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Linear Regression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dirty="0" smtClean="0">
                          <a:solidFill>
                            <a:prstClr val="black"/>
                          </a:solidFill>
                          <a:latin typeface="Times New Roman"/>
                          <a:cs typeface="Times New Roman"/>
                        </a:rPr>
                        <a:t>185.42</a:t>
                      </a:r>
                      <a:endParaRPr lang="zh-CN" alt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18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34380.27</a:t>
                      </a:r>
                      <a:endParaRPr lang="zh-CN" alt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119.08</a:t>
                      </a:r>
                      <a:endParaRPr lang="zh-CN" alt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/>
                          <a:cs typeface="Times New Roman"/>
                        </a:rPr>
                        <a:t>0.6216</a:t>
                      </a:r>
                      <a:endParaRPr lang="zh-CN" alt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Random</a:t>
                      </a:r>
                      <a:r>
                        <a:rPr lang="en-US" altLang="zh-CN" baseline="0" dirty="0" smtClean="0"/>
                        <a:t> Forest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182.885</a:t>
                      </a:r>
                      <a:endParaRPr lang="zh-CN" altLang="en-US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zh-CN" alt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33447.088</a:t>
                      </a:r>
                      <a:endParaRPr lang="zh-CN" alt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113.5378</a:t>
                      </a:r>
                      <a:endParaRPr lang="zh-CN" alt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/>
                          <a:cs typeface="Times New Roman"/>
                        </a:rPr>
                        <a:t>0.8103</a:t>
                      </a:r>
                      <a:endParaRPr lang="zh-CN" alt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1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What is the Requirements for Dublinbus Application?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What is the Software Architecture for this Project?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work sample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The Conclusion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References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00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Requirement Process</a:t>
            </a:r>
            <a:endParaRPr kumimoji="1" lang="zh-CN" altLang="en-US" dirty="0"/>
          </a:p>
        </p:txBody>
      </p:sp>
      <p:pic>
        <p:nvPicPr>
          <p:cNvPr id="6" name="图片 5" descr="Screen Shot 2017-06-18 at 16.0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7" y="2421432"/>
            <a:ext cx="8738108" cy="44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56458"/>
            <a:ext cx="7408333" cy="3989396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b="1" dirty="0" smtClean="0"/>
              <a:t>Introduction</a:t>
            </a:r>
          </a:p>
          <a:p>
            <a:pPr marL="0" indent="0">
              <a:buNone/>
            </a:pPr>
            <a:r>
              <a:rPr kumimoji="1" lang="en-US" altLang="zh-CN" dirty="0" smtClean="0"/>
              <a:t>Goals and Objectives : prepare user’s journey</a:t>
            </a:r>
          </a:p>
          <a:p>
            <a:pPr marL="0" indent="0">
              <a:buNone/>
            </a:pPr>
            <a:r>
              <a:rPr kumimoji="1" lang="en-US" altLang="zh-CN" dirty="0" smtClean="0"/>
              <a:t>Product Scope: input, output, data processing(text, send and receive)</a:t>
            </a:r>
          </a:p>
          <a:p>
            <a:endParaRPr kumimoji="1" lang="en-US" altLang="zh-CN" dirty="0"/>
          </a:p>
          <a:p>
            <a:r>
              <a:rPr kumimoji="1" lang="en-US" altLang="zh-CN" b="1" dirty="0" smtClean="0"/>
              <a:t>Overall Description</a:t>
            </a:r>
          </a:p>
          <a:p>
            <a:pPr marL="0" indent="0">
              <a:buNone/>
            </a:pPr>
            <a:r>
              <a:rPr kumimoji="1" lang="en-US" altLang="zh-CN" dirty="0" smtClean="0"/>
              <a:t>Product Perspective: follow-0n member of dublinbus website</a:t>
            </a:r>
          </a:p>
          <a:p>
            <a:pPr marL="0" indent="0">
              <a:buNone/>
            </a:pPr>
            <a:r>
              <a:rPr kumimoji="1" lang="en-US" altLang="zh-CN" dirty="0" smtClean="0"/>
              <a:t>Product Functions: the system </a:t>
            </a:r>
            <a:r>
              <a:rPr kumimoji="1" lang="en-US" altLang="zh-CN" b="1" dirty="0" smtClean="0"/>
              <a:t>must do </a:t>
            </a:r>
            <a:r>
              <a:rPr kumimoji="1" lang="en-US" altLang="zh-CN" dirty="0" smtClean="0"/>
              <a:t>something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data flow diagram (DFD next slide)</a:t>
            </a:r>
          </a:p>
          <a:p>
            <a:pPr marL="0" indent="0">
              <a:buNone/>
            </a:pPr>
            <a:r>
              <a:rPr kumimoji="1" lang="en-US" altLang="zh-CN" dirty="0"/>
              <a:t>User classes and Characteristics: users who need to take a bus</a:t>
            </a:r>
          </a:p>
          <a:p>
            <a:pPr marL="0" indent="0">
              <a:buNone/>
            </a:pP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 smtClean="0"/>
          </a:p>
          <a:p>
            <a:r>
              <a:rPr kumimoji="1" lang="en-US" altLang="zh-CN" b="1" dirty="0" smtClean="0"/>
              <a:t>Non-Functional Requirements(quality requirements)</a:t>
            </a:r>
          </a:p>
          <a:p>
            <a:pPr marL="0" indent="0">
              <a:buNone/>
            </a:pPr>
            <a:r>
              <a:rPr kumimoji="1" lang="en-US" altLang="zh-CN" dirty="0" smtClean="0"/>
              <a:t>Software Quality Attributes: </a:t>
            </a:r>
            <a:r>
              <a:rPr kumimoji="1" lang="en-US" altLang="zh-CN" sz="2500" dirty="0" smtClean="0"/>
              <a:t>maintainability</a:t>
            </a:r>
            <a:r>
              <a:rPr kumimoji="1" lang="en-US" altLang="zh-CN" sz="2500" dirty="0"/>
              <a:t>, </a:t>
            </a:r>
            <a:r>
              <a:rPr kumimoji="1" lang="en-US" altLang="zh-CN" sz="2500" dirty="0" smtClean="0"/>
              <a:t>testability</a:t>
            </a:r>
            <a:endParaRPr kumimoji="1" lang="en-US" altLang="zh-CN" sz="2500" dirty="0"/>
          </a:p>
          <a:p>
            <a:pPr marL="0" indent="0">
              <a:buNone/>
            </a:pPr>
            <a:r>
              <a:rPr kumimoji="1" lang="en-US" altLang="zh-CN" dirty="0" smtClean="0"/>
              <a:t>                                                             ease of use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Software Requirements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2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Software </a:t>
            </a:r>
            <a:r>
              <a:rPr kumimoji="1" lang="en-US" altLang="zh-CN" dirty="0" smtClean="0"/>
              <a:t>Requirements</a:t>
            </a:r>
            <a:br>
              <a:rPr kumimoji="1" lang="en-US" altLang="zh-CN" dirty="0" smtClean="0"/>
            </a:br>
            <a:r>
              <a:rPr kumimoji="1" lang="en-US" altLang="zh-CN" dirty="0" smtClean="0"/>
              <a:t>DFD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24209" y="2087290"/>
            <a:ext cx="1702466" cy="7160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endParaRPr kumimoji="1" lang="zh-CN" altLang="en-US" dirty="0"/>
          </a:p>
        </p:txBody>
      </p:sp>
      <p:cxnSp>
        <p:nvCxnSpPr>
          <p:cNvPr id="8" name="曲线连接符 7"/>
          <p:cNvCxnSpPr>
            <a:stCxn id="4" idx="6"/>
          </p:cNvCxnSpPr>
          <p:nvPr/>
        </p:nvCxnSpPr>
        <p:spPr>
          <a:xfrm>
            <a:off x="2526675" y="2445305"/>
            <a:ext cx="851234" cy="472849"/>
          </a:xfrm>
          <a:prstGeom prst="curvedConnector3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96908" y="2260639"/>
            <a:ext cx="120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input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7909" y="2918154"/>
            <a:ext cx="1270094" cy="594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Process requires</a:t>
            </a:r>
            <a:endParaRPr kumimoji="1" lang="zh-CN" altLang="en-US" dirty="0"/>
          </a:p>
        </p:txBody>
      </p:sp>
      <p:sp>
        <p:nvSpPr>
          <p:cNvPr id="12" name="下弧形箭头 11"/>
          <p:cNvSpPr/>
          <p:nvPr/>
        </p:nvSpPr>
        <p:spPr>
          <a:xfrm>
            <a:off x="4648003" y="3134314"/>
            <a:ext cx="945815" cy="37827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45190" y="3512593"/>
            <a:ext cx="1472768" cy="7160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17" name="左弧形箭头 16"/>
          <p:cNvSpPr/>
          <p:nvPr/>
        </p:nvSpPr>
        <p:spPr>
          <a:xfrm>
            <a:off x="6917958" y="3917892"/>
            <a:ext cx="526954" cy="87814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45190" y="4687960"/>
            <a:ext cx="1472768" cy="7835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Verify the input data</a:t>
            </a:r>
            <a:endParaRPr kumimoji="1" lang="zh-CN" altLang="en-US" dirty="0"/>
          </a:p>
        </p:txBody>
      </p:sp>
      <p:sp>
        <p:nvSpPr>
          <p:cNvPr id="22" name="左弧形箭头 21"/>
          <p:cNvSpPr/>
          <p:nvPr/>
        </p:nvSpPr>
        <p:spPr>
          <a:xfrm>
            <a:off x="5445190" y="5471537"/>
            <a:ext cx="581000" cy="78357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99443" y="6065978"/>
            <a:ext cx="1445747" cy="634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Select the related data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013096" y="3512593"/>
            <a:ext cx="4431818" cy="3345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7778" y="5249333"/>
            <a:ext cx="1651000" cy="1005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Estimate travel time</a:t>
            </a:r>
            <a:endParaRPr kumimoji="1" lang="zh-CN" altLang="en-US" dirty="0"/>
          </a:p>
        </p:txBody>
      </p:sp>
      <p:cxnSp>
        <p:nvCxnSpPr>
          <p:cNvPr id="36" name="曲线连接符 35"/>
          <p:cNvCxnSpPr/>
          <p:nvPr/>
        </p:nvCxnSpPr>
        <p:spPr>
          <a:xfrm flipV="1">
            <a:off x="2638778" y="4092222"/>
            <a:ext cx="2806412" cy="1157112"/>
          </a:xfrm>
          <a:prstGeom prst="curvedConnector3">
            <a:avLst>
              <a:gd name="adj1" fmla="val 65587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rot="5400000" flipH="1" flipV="1">
            <a:off x="300995" y="3617106"/>
            <a:ext cx="2446013" cy="818443"/>
          </a:xfrm>
          <a:prstGeom prst="curvedConnector3">
            <a:avLst>
              <a:gd name="adj1" fmla="val 50000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下弧形箭头 62"/>
          <p:cNvSpPr/>
          <p:nvPr/>
        </p:nvSpPr>
        <p:spPr>
          <a:xfrm rot="10991017">
            <a:off x="2526675" y="6255116"/>
            <a:ext cx="1472768" cy="30655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0769" y="3795889"/>
            <a:ext cx="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output</a:t>
            </a:r>
            <a:endParaRPr kumimoji="1"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5151301" y="2629971"/>
            <a:ext cx="174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Historical information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7444912" y="4165221"/>
            <a:ext cx="110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check</a:t>
            </a:r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526675" y="6475327"/>
            <a:ext cx="1318923" cy="38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prediction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132667" y="4472874"/>
            <a:ext cx="115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Store &amp; reuse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8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Software requirements</a:t>
            </a:r>
            <a:br>
              <a:rPr kumimoji="1" lang="en-US" altLang="zh-CN" dirty="0" smtClean="0"/>
            </a:br>
            <a:r>
              <a:rPr kumimoji="1" lang="en-US" altLang="zh-CN" dirty="0" smtClean="0"/>
              <a:t>user case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302001" y="2307167"/>
            <a:ext cx="2681110" cy="8819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 a </a:t>
            </a:r>
            <a:r>
              <a:rPr kumimoji="1" lang="en-US" altLang="zh-CN" dirty="0"/>
              <a:t>G</a:t>
            </a:r>
            <a:r>
              <a:rPr kumimoji="1" lang="en-US" altLang="zh-CN" dirty="0" smtClean="0"/>
              <a:t>oogle map with markers 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6778" y="4162778"/>
            <a:ext cx="1326444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302001" y="3189111"/>
            <a:ext cx="2779888" cy="790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Type the date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443112" y="4000499"/>
            <a:ext cx="2779888" cy="6914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Type the origin and destination 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71333" y="4691944"/>
            <a:ext cx="2751667" cy="6208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Choose the timestamp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1933222" y="2906889"/>
            <a:ext cx="1368779" cy="1255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endCxn id="6" idx="2"/>
          </p:cNvCxnSpPr>
          <p:nvPr/>
        </p:nvCxnSpPr>
        <p:spPr>
          <a:xfrm flipV="1">
            <a:off x="1933222" y="3584222"/>
            <a:ext cx="1368779" cy="578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endCxn id="7" idx="2"/>
          </p:cNvCxnSpPr>
          <p:nvPr/>
        </p:nvCxnSpPr>
        <p:spPr>
          <a:xfrm flipV="1">
            <a:off x="1933222" y="4346222"/>
            <a:ext cx="1509890" cy="437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1933222" y="4783667"/>
            <a:ext cx="1509890" cy="211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471333" y="5319889"/>
            <a:ext cx="2765778" cy="677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Show the travel time</a:t>
            </a:r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654778" y="6011333"/>
            <a:ext cx="2737555" cy="705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Google chart</a:t>
            </a:r>
            <a:endParaRPr kumimoji="1" lang="zh-CN" altLang="en-US" dirty="0"/>
          </a:p>
        </p:txBody>
      </p:sp>
      <p:cxnSp>
        <p:nvCxnSpPr>
          <p:cNvPr id="27" name="直线连接符 26"/>
          <p:cNvCxnSpPr/>
          <p:nvPr/>
        </p:nvCxnSpPr>
        <p:spPr>
          <a:xfrm>
            <a:off x="1933222" y="4783667"/>
            <a:ext cx="1509890" cy="776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1933222" y="4783667"/>
            <a:ext cx="1721556" cy="1552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4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b="1" dirty="0" smtClean="0"/>
              <a:t>Definition</a:t>
            </a:r>
          </a:p>
          <a:p>
            <a:pPr marL="0" indent="0">
              <a:buNone/>
            </a:pPr>
            <a:r>
              <a:rPr lang="en-US" altLang="zh-CN" i="1" dirty="0" smtClean="0"/>
              <a:t>  “</a:t>
            </a:r>
            <a:r>
              <a:rPr lang="en-US" altLang="zh-CN" i="1" dirty="0"/>
              <a:t>The software architecture of a system is the set of structures needed to reason about the system, which comprise software elements, relations among them and properties of both.”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Bass, Clements, Kazman 2013)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Software 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18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09302"/>
            <a:ext cx="7408333" cy="3716861"/>
          </a:xfrm>
        </p:spPr>
        <p:txBody>
          <a:bodyPr>
            <a:normAutofit/>
          </a:bodyPr>
          <a:lstStyle/>
          <a:p>
            <a:r>
              <a:rPr kumimoji="1" lang="en-US" altLang="zh-CN" sz="3200" b="1" dirty="0" smtClean="0"/>
              <a:t>The types of software architecture 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Data centered architecture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Data flow architecture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Layered architecture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Client/Server architecture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Web server architecture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b="1" dirty="0" smtClean="0"/>
              <a:t>Web App architecture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is-IS" altLang="zh-CN" dirty="0" smtClean="0"/>
              <a:t>….....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Software 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31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Software Architecture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59002" y="2342443"/>
            <a:ext cx="2624666" cy="4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Database: Workbench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87223" y="3033889"/>
            <a:ext cx="2624666" cy="465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ORM: SQLAlchemy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88445" y="3795888"/>
            <a:ext cx="2624666" cy="592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Framework: Flask</a:t>
            </a:r>
            <a:endParaRPr kumimoji="1" lang="zh-CN" altLang="en-US" dirty="0"/>
          </a:p>
        </p:txBody>
      </p:sp>
      <p:cxnSp>
        <p:nvCxnSpPr>
          <p:cNvPr id="12" name="曲线连接符 11"/>
          <p:cNvCxnSpPr/>
          <p:nvPr/>
        </p:nvCxnSpPr>
        <p:spPr>
          <a:xfrm rot="16200000" flipH="1">
            <a:off x="1989667" y="2652888"/>
            <a:ext cx="691445" cy="70556"/>
          </a:xfrm>
          <a:prstGeom prst="curvedConnector3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>
            <a:off x="2204862" y="3432527"/>
            <a:ext cx="529167" cy="338667"/>
          </a:xfrm>
          <a:prstGeom prst="curvedConnector3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638779" y="4430889"/>
            <a:ext cx="1975554" cy="52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Template engine: </a:t>
            </a:r>
            <a:r>
              <a:rPr kumimoji="1" lang="en-US" altLang="zh-CN" dirty="0" err="1" smtClean="0"/>
              <a:t>Jinja</a:t>
            </a:r>
            <a:r>
              <a:rPr kumimoji="1" lang="en-US" altLang="zh-CN" dirty="0" smtClean="0"/>
              <a:t> 2</a:t>
            </a:r>
            <a:endParaRPr kumimoji="1" lang="zh-CN" altLang="en-US" dirty="0"/>
          </a:p>
        </p:txBody>
      </p:sp>
      <p:sp>
        <p:nvSpPr>
          <p:cNvPr id="17" name="减 16"/>
          <p:cNvSpPr/>
          <p:nvPr/>
        </p:nvSpPr>
        <p:spPr>
          <a:xfrm>
            <a:off x="1255889" y="5362222"/>
            <a:ext cx="4727222" cy="45719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08110" y="5517444"/>
            <a:ext cx="2271889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Browser: Chrome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07444" y="6265333"/>
            <a:ext cx="663224" cy="324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08111" y="6265333"/>
            <a:ext cx="945445" cy="465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61556" y="6265333"/>
            <a:ext cx="1411111" cy="465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JavaScript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83111" y="6265333"/>
            <a:ext cx="790222" cy="465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JSON</a:t>
            </a:r>
            <a:endParaRPr kumimoji="1" lang="zh-CN" altLang="en-US" dirty="0"/>
          </a:p>
        </p:txBody>
      </p:sp>
      <p:cxnSp>
        <p:nvCxnSpPr>
          <p:cNvPr id="24" name="曲线连接符 23"/>
          <p:cNvCxnSpPr/>
          <p:nvPr/>
        </p:nvCxnSpPr>
        <p:spPr>
          <a:xfrm rot="5400000">
            <a:off x="1121834" y="5087055"/>
            <a:ext cx="2017889" cy="338667"/>
          </a:xfrm>
          <a:prstGeom prst="curvedConnector3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5400000">
            <a:off x="2229556" y="5531555"/>
            <a:ext cx="1312332" cy="155222"/>
          </a:xfrm>
          <a:prstGeom prst="curved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6200000" flipH="1">
            <a:off x="4183945" y="4776609"/>
            <a:ext cx="2017889" cy="959556"/>
          </a:xfrm>
          <a:prstGeom prst="curved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rot="16200000" flipH="1">
            <a:off x="4416778" y="4444999"/>
            <a:ext cx="2017888" cy="1622778"/>
          </a:xfrm>
          <a:prstGeom prst="curved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>
            <a:off x="5319889" y="2173111"/>
            <a:ext cx="1213555" cy="31891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773333" y="3654777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Server side</a:t>
            </a:r>
            <a:endParaRPr kumimoji="1" lang="zh-CN" altLang="en-US" dirty="0"/>
          </a:p>
        </p:txBody>
      </p:sp>
      <p:sp>
        <p:nvSpPr>
          <p:cNvPr id="33" name="右大括号 32"/>
          <p:cNvSpPr/>
          <p:nvPr/>
        </p:nvSpPr>
        <p:spPr>
          <a:xfrm>
            <a:off x="6646333" y="5362222"/>
            <a:ext cx="1241778" cy="14957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44556" y="5940777"/>
            <a:ext cx="119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Client side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59002" y="1775175"/>
            <a:ext cx="2624666" cy="4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Prediction model(clean GPS data) </a:t>
            </a:r>
            <a:endParaRPr kumimoji="1" lang="zh-CN" altLang="en-US" dirty="0"/>
          </a:p>
        </p:txBody>
      </p:sp>
      <p:cxnSp>
        <p:nvCxnSpPr>
          <p:cNvPr id="25" name="曲线连接符 24"/>
          <p:cNvCxnSpPr/>
          <p:nvPr/>
        </p:nvCxnSpPr>
        <p:spPr>
          <a:xfrm rot="16200000" flipH="1">
            <a:off x="4233333" y="2233786"/>
            <a:ext cx="691445" cy="70556"/>
          </a:xfrm>
          <a:prstGeom prst="curvedConnector3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6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14652</TotalTime>
  <Words>401</Words>
  <Application>Microsoft Macintosh PowerPoint</Application>
  <PresentationFormat>全屏显示(4:3)</PresentationFormat>
  <Paragraphs>109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波形</vt:lpstr>
      <vt:lpstr>Requirements &amp; Architecture</vt:lpstr>
      <vt:lpstr>Overview</vt:lpstr>
      <vt:lpstr>Requirement Process</vt:lpstr>
      <vt:lpstr>Software Requirements</vt:lpstr>
      <vt:lpstr>Software Requirements DFD</vt:lpstr>
      <vt:lpstr>Software requirements user case</vt:lpstr>
      <vt:lpstr>Software Architecture</vt:lpstr>
      <vt:lpstr>Software Architecture</vt:lpstr>
      <vt:lpstr>Software Architecture</vt:lpstr>
      <vt:lpstr>Web page sample</vt:lpstr>
      <vt:lpstr>Conclusion</vt:lpstr>
      <vt:lpstr>Reference lists</vt:lpstr>
      <vt:lpstr>PowerPoint 演示文稿</vt:lpstr>
      <vt:lpstr>PowerPoint 演示文稿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&amp; Architecture</dc:title>
  <dc:creator>chen zeng</dc:creator>
  <cp:lastModifiedBy>chen zeng</cp:lastModifiedBy>
  <cp:revision>37</cp:revision>
  <dcterms:created xsi:type="dcterms:W3CDTF">2017-06-18T14:55:02Z</dcterms:created>
  <dcterms:modified xsi:type="dcterms:W3CDTF">2017-08-22T17:06:32Z</dcterms:modified>
</cp:coreProperties>
</file>