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62" autoAdjust="0"/>
    <p:restoredTop sz="94660"/>
  </p:normalViewPr>
  <p:slideViewPr>
    <p:cSldViewPr snapToGrid="0">
      <p:cViewPr varScale="1">
        <p:scale>
          <a:sx n="82" d="100"/>
          <a:sy n="82" d="100"/>
        </p:scale>
        <p:origin x="3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5454-E3FF-4AA7-B5A8-43EDF0457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34FD5-C560-4719-8FC2-F68F5BF5E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8ABB8-A382-47D2-9301-5BE00D60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120-6844-49F4-8397-FD2BD86B712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E0E45-838E-4F09-A9A7-D4BAE694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85833-7A43-449C-B784-7BA6DFF2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34E1-6830-4A3D-827D-99C6B758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1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EA14-DA9D-472A-B6D3-C3DB7207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4CA8A-BCA8-42BD-A77A-4764B63E4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7713F-8DB0-4880-8417-6AFBD6A8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120-6844-49F4-8397-FD2BD86B712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3C2C8-F946-4E85-8E7F-4810CF67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59CBA-C318-46C9-9BFF-BBFE24CA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34E1-6830-4A3D-827D-99C6B758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1DA72-25EE-4EC6-B166-A28FFAEFE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3301C-58AA-414F-8547-C7A67C918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4D3F6-1D59-4CE8-87F2-79B30557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120-6844-49F4-8397-FD2BD86B712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11727-DDDA-4B3E-AC1F-1E4D1E33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417A4-74B9-4304-8786-95D84BD7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34E1-6830-4A3D-827D-99C6B758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9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8D17-B084-4AE8-9585-75448D18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4A52-1A7F-411C-9839-A3368D74F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BF5D6-A1DC-4D70-898E-5A9BB903D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120-6844-49F4-8397-FD2BD86B712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1E4FA-E648-440C-867B-B40A9575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FB7DE-85C6-4EDD-A734-9612C6AE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34E1-6830-4A3D-827D-99C6B758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2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6023-0C01-4122-B795-AD0DBDC9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EE0F0-5799-40E9-8662-AC21AE457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3FC0-FFA0-4968-9E07-F7A89F32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120-6844-49F4-8397-FD2BD86B712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148A4-1E37-4503-82C9-ED49EDF9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AA61-0822-4FE7-A03A-D5893BF8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34E1-6830-4A3D-827D-99C6B758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5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FD23-8955-47D2-8054-2F8FE3FA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33563-9ADC-4F34-952C-3B3212CBD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D792A-E4C6-42BB-9A92-D99DB2D8D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36648-FF71-4458-850A-13623E8F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120-6844-49F4-8397-FD2BD86B712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3B2B4-2DC0-4370-90F7-DC339C79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E1103-A8D1-4E1E-89B9-5FB12C6F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34E1-6830-4A3D-827D-99C6B758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5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B67A-277D-4AD4-8FFB-EE95A672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44A3A-ED08-4B52-B7D3-D4694592A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559D6-09EC-4B4D-BBF8-B90D5C1A8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24D8A-EF70-4EC0-8CCA-69D6FEF26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D8CCF-9E61-4713-82FF-906D25451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BA996-B4CE-45F4-BE5E-2110C606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120-6844-49F4-8397-FD2BD86B712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E19E4-68BF-4196-8A1E-CC53B302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BDF82F-88AC-406B-A1E2-CBAC5E93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34E1-6830-4A3D-827D-99C6B758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6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EFF2-7F93-42CD-B372-687176CB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48761-CE99-40F3-8C4D-40B0595F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120-6844-49F4-8397-FD2BD86B712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32E77-258F-495A-B1BA-E005604D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3B731-2924-42F0-A78C-BCD52031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34E1-6830-4A3D-827D-99C6B758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1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ACDB6-C710-436D-B0BF-0789074A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120-6844-49F4-8397-FD2BD86B712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3DCD9-7FAB-4626-9FAA-24B7306F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0BBD1-B2D9-4535-8ACA-C48E870A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34E1-6830-4A3D-827D-99C6B758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C195-4DEF-4695-913C-051ED5E4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380D-FC68-4A37-BD2D-65DCF7730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69572-A04C-406C-98D2-0466D4CE4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533AE-5348-4F87-BD75-EF785AD1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120-6844-49F4-8397-FD2BD86B712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2FB21-74B8-4041-8AF1-1AD2BB00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C852D-4C68-410C-982D-7668FDA3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34E1-6830-4A3D-827D-99C6B758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69AE-584F-4EE4-A000-B39F9AE0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71123-FB6D-4D1E-AA0F-9A55E9520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3D51C-5DE7-4832-8C8B-23E9BF12C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FA2E3-0CB4-4E33-8F7C-675879120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120-6844-49F4-8397-FD2BD86B712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B66D9-2F3E-4BF7-ACD5-E5E88C2F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65603-9460-49F0-B326-E191893D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34E1-6830-4A3D-827D-99C6B758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8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A7FC-DD36-4917-9E3A-41D0EF97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5A186-99A3-48AC-AC03-57FC39809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BFB4B-3B6C-419B-87F6-EC37E39F5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E120-6844-49F4-8397-FD2BD86B712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C74E0-22E6-4306-B1EE-F2F42ECA0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814D6-5C47-4985-AAF0-8F64DDF01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34E1-6830-4A3D-827D-99C6B758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7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A8EB10A-CC38-4AAE-84F5-8FC6C6C366D0}"/>
              </a:ext>
            </a:extLst>
          </p:cNvPr>
          <p:cNvGrpSpPr/>
          <p:nvPr/>
        </p:nvGrpSpPr>
        <p:grpSpPr>
          <a:xfrm>
            <a:off x="1889649" y="333375"/>
            <a:ext cx="8572500" cy="6191251"/>
            <a:chOff x="1889649" y="333375"/>
            <a:chExt cx="8572500" cy="619125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C3DE5-220B-4632-BFA4-7CF13496FACC}"/>
                </a:ext>
              </a:extLst>
            </p:cNvPr>
            <p:cNvSpPr/>
            <p:nvPr/>
          </p:nvSpPr>
          <p:spPr>
            <a:xfrm>
              <a:off x="1889649" y="333375"/>
              <a:ext cx="8572500" cy="61912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map&#10;&#10;Description automatically generated">
              <a:extLst>
                <a:ext uri="{FF2B5EF4-FFF2-40B4-BE49-F238E27FC236}">
                  <a16:creationId xmlns:a16="http://schemas.microsoft.com/office/drawing/2014/main" id="{CE7D05BE-5DE4-487B-854F-AFEE86340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37" t="48814" r="49217" b="23257"/>
            <a:stretch/>
          </p:blipFill>
          <p:spPr>
            <a:xfrm>
              <a:off x="3203163" y="333376"/>
              <a:ext cx="7258985" cy="61912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14A775-B4A4-4364-8E07-EB94494740F8}"/>
                </a:ext>
              </a:extLst>
            </p:cNvPr>
            <p:cNvSpPr txBox="1"/>
            <p:nvPr/>
          </p:nvSpPr>
          <p:spPr>
            <a:xfrm>
              <a:off x="1889649" y="1397674"/>
              <a:ext cx="8572499" cy="381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ABOUT</a:t>
              </a:r>
            </a:p>
            <a:p>
              <a:pPr algn="ctr"/>
              <a:endParaRPr lang="en-U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0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2D13D8-7E66-4DA5-A55A-35204FF72498}"/>
              </a:ext>
            </a:extLst>
          </p:cNvPr>
          <p:cNvGrpSpPr/>
          <p:nvPr/>
        </p:nvGrpSpPr>
        <p:grpSpPr>
          <a:xfrm>
            <a:off x="1889649" y="333375"/>
            <a:ext cx="8572500" cy="6191250"/>
            <a:chOff x="1889649" y="333375"/>
            <a:chExt cx="8572500" cy="61912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C3DE5-220B-4632-BFA4-7CF13496FACC}"/>
                </a:ext>
              </a:extLst>
            </p:cNvPr>
            <p:cNvSpPr/>
            <p:nvPr/>
          </p:nvSpPr>
          <p:spPr>
            <a:xfrm>
              <a:off x="1889649" y="333375"/>
              <a:ext cx="8572500" cy="61912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map&#10;&#10;Description automatically generated">
              <a:extLst>
                <a:ext uri="{FF2B5EF4-FFF2-40B4-BE49-F238E27FC236}">
                  <a16:creationId xmlns:a16="http://schemas.microsoft.com/office/drawing/2014/main" id="{CE7D05BE-5DE4-487B-854F-AFEE86340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77" t="18700" r="49866" b="46859"/>
            <a:stretch/>
          </p:blipFill>
          <p:spPr>
            <a:xfrm>
              <a:off x="4376057" y="333375"/>
              <a:ext cx="6086092" cy="61912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14A775-B4A4-4364-8E07-EB94494740F8}"/>
                </a:ext>
              </a:extLst>
            </p:cNvPr>
            <p:cNvSpPr txBox="1"/>
            <p:nvPr/>
          </p:nvSpPr>
          <p:spPr>
            <a:xfrm>
              <a:off x="1889649" y="843677"/>
              <a:ext cx="8572499" cy="5170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800" dirty="0">
                <a:solidFill>
                  <a:schemeClr val="bg1"/>
                </a:solidFill>
                <a:latin typeface="Arial Nova" panose="020B0504020202020204" pitchFamily="34" charset="0"/>
              </a:endParaRPr>
            </a:p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THE</a:t>
              </a:r>
            </a:p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COURSE</a:t>
              </a:r>
            </a:p>
            <a:p>
              <a:pPr algn="ctr"/>
              <a:endParaRPr lang="en-US" sz="6600" dirty="0">
                <a:solidFill>
                  <a:schemeClr val="bg1"/>
                </a:solidFill>
                <a:latin typeface="Arial Nova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56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E15910C-D1DA-4519-8C49-2AC86A2D5385}"/>
              </a:ext>
            </a:extLst>
          </p:cNvPr>
          <p:cNvGrpSpPr/>
          <p:nvPr/>
        </p:nvGrpSpPr>
        <p:grpSpPr>
          <a:xfrm>
            <a:off x="1889649" y="333375"/>
            <a:ext cx="8647117" cy="6254037"/>
            <a:chOff x="1889649" y="333375"/>
            <a:chExt cx="8647117" cy="61912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C3DE5-220B-4632-BFA4-7CF13496FACC}"/>
                </a:ext>
              </a:extLst>
            </p:cNvPr>
            <p:cNvSpPr/>
            <p:nvPr/>
          </p:nvSpPr>
          <p:spPr>
            <a:xfrm>
              <a:off x="1889649" y="333375"/>
              <a:ext cx="8572500" cy="61912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map&#10;&#10;Description automatically generated">
              <a:extLst>
                <a:ext uri="{FF2B5EF4-FFF2-40B4-BE49-F238E27FC236}">
                  <a16:creationId xmlns:a16="http://schemas.microsoft.com/office/drawing/2014/main" id="{CE7D05BE-5DE4-487B-854F-AFEE86340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65" t="22073" r="7088" b="46319"/>
            <a:stretch/>
          </p:blipFill>
          <p:spPr>
            <a:xfrm>
              <a:off x="1889649" y="333375"/>
              <a:ext cx="8647117" cy="61912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14A775-B4A4-4364-8E07-EB94494740F8}"/>
                </a:ext>
              </a:extLst>
            </p:cNvPr>
            <p:cNvSpPr txBox="1"/>
            <p:nvPr/>
          </p:nvSpPr>
          <p:spPr>
            <a:xfrm>
              <a:off x="1889649" y="522982"/>
              <a:ext cx="8572499" cy="600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5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endParaRPr lang="en-U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REGISTER/</a:t>
              </a:r>
            </a:p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SPONSOR</a:t>
              </a:r>
            </a:p>
            <a:p>
              <a:pPr algn="ctr"/>
              <a:endParaRPr lang="en-US" sz="8800" dirty="0">
                <a:solidFill>
                  <a:schemeClr val="bg1"/>
                </a:solidFill>
                <a:latin typeface="Arial Nova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64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D3BB82E-4646-4CD9-B0B7-E9DAC7ED6BAF}"/>
              </a:ext>
            </a:extLst>
          </p:cNvPr>
          <p:cNvGrpSpPr/>
          <p:nvPr/>
        </p:nvGrpSpPr>
        <p:grpSpPr>
          <a:xfrm>
            <a:off x="1889649" y="333375"/>
            <a:ext cx="8599397" cy="6191250"/>
            <a:chOff x="1889649" y="333375"/>
            <a:chExt cx="8599397" cy="61912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C3DE5-220B-4632-BFA4-7CF13496FACC}"/>
                </a:ext>
              </a:extLst>
            </p:cNvPr>
            <p:cNvSpPr/>
            <p:nvPr/>
          </p:nvSpPr>
          <p:spPr>
            <a:xfrm>
              <a:off x="1889649" y="333375"/>
              <a:ext cx="8572500" cy="61912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map&#10;&#10;Description automatically generated">
              <a:extLst>
                <a:ext uri="{FF2B5EF4-FFF2-40B4-BE49-F238E27FC236}">
                  <a16:creationId xmlns:a16="http://schemas.microsoft.com/office/drawing/2014/main" id="{CE7D05BE-5DE4-487B-854F-AFEE86340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89" t="48057" r="13028" b="22812"/>
            <a:stretch/>
          </p:blipFill>
          <p:spPr>
            <a:xfrm>
              <a:off x="1889649" y="333375"/>
              <a:ext cx="8518706" cy="61912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14A775-B4A4-4364-8E07-EB94494740F8}"/>
                </a:ext>
              </a:extLst>
            </p:cNvPr>
            <p:cNvSpPr txBox="1"/>
            <p:nvPr/>
          </p:nvSpPr>
          <p:spPr>
            <a:xfrm>
              <a:off x="1916547" y="1351508"/>
              <a:ext cx="8572499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9600" dirty="0">
                <a:solidFill>
                  <a:schemeClr val="bg1"/>
                </a:solidFill>
                <a:latin typeface="Arial Nova" panose="020B0504020202020204" pitchFamily="34" charset="0"/>
              </a:endParaRPr>
            </a:p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DONATE</a:t>
              </a:r>
            </a:p>
            <a:p>
              <a:pPr algn="ctr"/>
              <a:endParaRPr lang="en-US" sz="7200" dirty="0">
                <a:solidFill>
                  <a:schemeClr val="bg1"/>
                </a:solidFill>
                <a:latin typeface="Arial Nova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748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Nova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</dc:creator>
  <cp:lastModifiedBy>Cass</cp:lastModifiedBy>
  <cp:revision>10</cp:revision>
  <dcterms:created xsi:type="dcterms:W3CDTF">2020-12-16T14:07:40Z</dcterms:created>
  <dcterms:modified xsi:type="dcterms:W3CDTF">2021-01-25T13:23:25Z</dcterms:modified>
</cp:coreProperties>
</file>