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362" autoAdjust="0"/>
    <p:restoredTop sz="94660"/>
  </p:normalViewPr>
  <p:slideViewPr>
    <p:cSldViewPr snapToGrid="0">
      <p:cViewPr varScale="1">
        <p:scale>
          <a:sx n="82" d="100"/>
          <a:sy n="82" d="100"/>
        </p:scale>
        <p:origin x="37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E5454-E3FF-4AA7-B5A8-43EDF04576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934FD5-C560-4719-8FC2-F68F5BF5E3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38ABB8-A382-47D2-9301-5BE00D60F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7E120-6844-49F4-8397-FD2BD86B712E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BE0E45-838E-4F09-A9A7-D4BAE6940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885833-7A43-449C-B784-7BA6DFF2B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34E1-6830-4A3D-827D-99C6B7584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211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EEA14-DA9D-472A-B6D3-C3DB72077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F4CA8A-BCA8-42BD-A77A-4764B63E42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97713F-8DB0-4880-8417-6AFBD6A87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7E120-6844-49F4-8397-FD2BD86B712E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23C2C8-F946-4E85-8E7F-4810CF67E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459CBA-C318-46C9-9BFF-BBFE24CAB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34E1-6830-4A3D-827D-99C6B7584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892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E1DA72-25EE-4EC6-B166-A28FFAEFEA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D3301C-58AA-414F-8547-C7A67C9181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A4D3F6-1D59-4CE8-87F2-79B305578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7E120-6844-49F4-8397-FD2BD86B712E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211727-DDDA-4B3E-AC1F-1E4D1E33D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417A4-74B9-4304-8786-95D84BD71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34E1-6830-4A3D-827D-99C6B7584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092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C8D17-B084-4AE8-9585-75448D18B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94A52-1A7F-411C-9839-A3368D74F1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BF5D6-A1DC-4D70-898E-5A9BB903D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7E120-6844-49F4-8397-FD2BD86B712E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1E4FA-E648-440C-867B-B40A95750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1FB7DE-85C6-4EDD-A734-9612C6AED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34E1-6830-4A3D-827D-99C6B7584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723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96023-0C01-4122-B795-AD0DBDC99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9EE0F0-5799-40E9-8662-AC21AE457C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223FC0-FFA0-4968-9E07-F7A89F329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7E120-6844-49F4-8397-FD2BD86B712E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F148A4-1E37-4503-82C9-ED49EDF98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2AA61-0822-4FE7-A03A-D5893BF85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34E1-6830-4A3D-827D-99C6B7584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650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3FD23-8955-47D2-8054-2F8FE3FA5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633563-9ADC-4F34-952C-3B3212CBDE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BD792A-E4C6-42BB-9A92-D99DB2D8D2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836648-FF71-4458-850A-13623E8F5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7E120-6844-49F4-8397-FD2BD86B712E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33B2B4-2DC0-4370-90F7-DC339C799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0E1103-A8D1-4E1E-89B9-5FB12C6F4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34E1-6830-4A3D-827D-99C6B7584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355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CB67A-277D-4AD4-8FFB-EE95A6722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244A3A-ED08-4B52-B7D3-D4694592AD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6559D6-09EC-4B4D-BBF8-B90D5C1A84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F24D8A-EF70-4EC0-8CCA-69D6FEF26D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ED8CCF-9E61-4713-82FF-906D254513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4BA996-B4CE-45F4-BE5E-2110C606D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7E120-6844-49F4-8397-FD2BD86B712E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4E19E4-68BF-4196-8A1E-CC53B3025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BDF82F-88AC-406B-A1E2-CBAC5E93C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34E1-6830-4A3D-827D-99C6B7584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560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4EFF2-7F93-42CD-B372-687176CBD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948761-CE99-40F3-8C4D-40B0595F6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7E120-6844-49F4-8397-FD2BD86B712E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732E77-258F-495A-B1BA-E005604D7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63B731-2924-42F0-A78C-BCD520319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34E1-6830-4A3D-827D-99C6B7584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913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7ACDB6-C710-436D-B0BF-0789074A9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7E120-6844-49F4-8397-FD2BD86B712E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C3DCD9-7FAB-4626-9FAA-24B7306F0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D0BBD1-B2D9-4535-8ACA-C48E870A3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34E1-6830-4A3D-827D-99C6B7584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49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8C195-4DEF-4695-913C-051ED5E4D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2380D-FC68-4A37-BD2D-65DCF77301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A69572-A04C-406C-98D2-0466D4CE4C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533AE-5348-4F87-BD75-EF785AD1C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7E120-6844-49F4-8397-FD2BD86B712E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92FB21-74B8-4041-8AF1-1AD2BB000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9C852D-4C68-410C-982D-7668FDA3C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34E1-6830-4A3D-827D-99C6B7584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14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F69AE-584F-4EE4-A000-B39F9AE0F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771123-FB6D-4D1E-AA0F-9A55E95206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F3D51C-5DE7-4832-8C8B-23E9BF12CF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CFA2E3-0CB4-4E33-8F7C-675879120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7E120-6844-49F4-8397-FD2BD86B712E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7B66D9-2F3E-4BF7-ACD5-E5E88C2F4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765603-9460-49F0-B326-E191893DB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34E1-6830-4A3D-827D-99C6B7584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688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DFA7FC-DD36-4917-9E3A-41D0EF973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C5A186-99A3-48AC-AC03-57FC39809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7BFB4B-3B6C-419B-87F6-EC37E39F5C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87E120-6844-49F4-8397-FD2BD86B712E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7C74E0-22E6-4306-B1EE-F2F42ECA0B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2814D6-5C47-4985-AAF0-8F64DDF01F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B34E1-6830-4A3D-827D-99C6B7584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871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BA8EB10A-CC38-4AAE-84F5-8FC6C6C366D0}"/>
              </a:ext>
            </a:extLst>
          </p:cNvPr>
          <p:cNvGrpSpPr/>
          <p:nvPr/>
        </p:nvGrpSpPr>
        <p:grpSpPr>
          <a:xfrm>
            <a:off x="1889649" y="333375"/>
            <a:ext cx="8572500" cy="6191251"/>
            <a:chOff x="1889649" y="333375"/>
            <a:chExt cx="8572500" cy="6191251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4EC3DE5-220B-4632-BFA4-7CF13496FACC}"/>
                </a:ext>
              </a:extLst>
            </p:cNvPr>
            <p:cNvSpPr/>
            <p:nvPr/>
          </p:nvSpPr>
          <p:spPr>
            <a:xfrm>
              <a:off x="1889649" y="333375"/>
              <a:ext cx="8572500" cy="619125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 descr="A picture containing map&#10;&#10;Description automatically generated">
              <a:extLst>
                <a:ext uri="{FF2B5EF4-FFF2-40B4-BE49-F238E27FC236}">
                  <a16:creationId xmlns:a16="http://schemas.microsoft.com/office/drawing/2014/main" id="{CE7D05BE-5DE4-487B-854F-AFEE8634058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037" t="48814" r="49217" b="23257"/>
            <a:stretch/>
          </p:blipFill>
          <p:spPr>
            <a:xfrm>
              <a:off x="3203163" y="333376"/>
              <a:ext cx="7258985" cy="619125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014A775-B4A4-4364-8E07-EB94494740F8}"/>
                </a:ext>
              </a:extLst>
            </p:cNvPr>
            <p:cNvSpPr txBox="1"/>
            <p:nvPr/>
          </p:nvSpPr>
          <p:spPr>
            <a:xfrm>
              <a:off x="1889649" y="1397674"/>
              <a:ext cx="8572499" cy="40626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8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  <a:p>
              <a:pPr algn="ctr"/>
              <a:r>
                <a:rPr lang="en-US" sz="9600" b="1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ABOUT</a:t>
              </a:r>
            </a:p>
            <a:p>
              <a:pPr algn="ctr"/>
              <a:endParaRPr lang="en-US" sz="66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3700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D2D13D8-7E66-4DA5-A55A-35204FF72498}"/>
              </a:ext>
            </a:extLst>
          </p:cNvPr>
          <p:cNvGrpSpPr/>
          <p:nvPr/>
        </p:nvGrpSpPr>
        <p:grpSpPr>
          <a:xfrm>
            <a:off x="1889649" y="333375"/>
            <a:ext cx="8572500" cy="6191250"/>
            <a:chOff x="1889649" y="333375"/>
            <a:chExt cx="8572500" cy="619125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4EC3DE5-220B-4632-BFA4-7CF13496FACC}"/>
                </a:ext>
              </a:extLst>
            </p:cNvPr>
            <p:cNvSpPr/>
            <p:nvPr/>
          </p:nvSpPr>
          <p:spPr>
            <a:xfrm>
              <a:off x="1889649" y="333375"/>
              <a:ext cx="8572500" cy="619125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 descr="A picture containing map&#10;&#10;Description automatically generated">
              <a:extLst>
                <a:ext uri="{FF2B5EF4-FFF2-40B4-BE49-F238E27FC236}">
                  <a16:creationId xmlns:a16="http://schemas.microsoft.com/office/drawing/2014/main" id="{CE7D05BE-5DE4-487B-854F-AFEE8634058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277" t="18700" r="49866" b="46859"/>
            <a:stretch/>
          </p:blipFill>
          <p:spPr>
            <a:xfrm>
              <a:off x="4376057" y="333375"/>
              <a:ext cx="6086092" cy="619125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014A775-B4A4-4364-8E07-EB94494740F8}"/>
                </a:ext>
              </a:extLst>
            </p:cNvPr>
            <p:cNvSpPr txBox="1"/>
            <p:nvPr/>
          </p:nvSpPr>
          <p:spPr>
            <a:xfrm>
              <a:off x="1889649" y="843677"/>
              <a:ext cx="8572499" cy="51706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8800" dirty="0">
                <a:solidFill>
                  <a:schemeClr val="bg1"/>
                </a:solidFill>
                <a:latin typeface="Arial Nova" panose="020B0504020202020204" pitchFamily="34" charset="0"/>
              </a:endParaRPr>
            </a:p>
            <a:p>
              <a:pPr algn="ctr"/>
              <a:r>
                <a:rPr lang="en-US" sz="8800" b="1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THE</a:t>
              </a:r>
            </a:p>
            <a:p>
              <a:pPr algn="ctr"/>
              <a:r>
                <a:rPr lang="en-US" sz="8800" b="1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COURSE</a:t>
              </a:r>
            </a:p>
            <a:p>
              <a:pPr algn="ctr"/>
              <a:endParaRPr lang="en-US" sz="6600" dirty="0">
                <a:solidFill>
                  <a:schemeClr val="bg1"/>
                </a:solidFill>
                <a:latin typeface="Arial Nova" panose="020B05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37569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E15910C-D1DA-4519-8C49-2AC86A2D5385}"/>
              </a:ext>
            </a:extLst>
          </p:cNvPr>
          <p:cNvGrpSpPr/>
          <p:nvPr/>
        </p:nvGrpSpPr>
        <p:grpSpPr>
          <a:xfrm>
            <a:off x="1889649" y="333375"/>
            <a:ext cx="8647117" cy="6254037"/>
            <a:chOff x="1889649" y="333375"/>
            <a:chExt cx="8647117" cy="619125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4EC3DE5-220B-4632-BFA4-7CF13496FACC}"/>
                </a:ext>
              </a:extLst>
            </p:cNvPr>
            <p:cNvSpPr/>
            <p:nvPr/>
          </p:nvSpPr>
          <p:spPr>
            <a:xfrm>
              <a:off x="1889649" y="333375"/>
              <a:ext cx="8572500" cy="619125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 descr="A picture containing map&#10;&#10;Description automatically generated">
              <a:extLst>
                <a:ext uri="{FF2B5EF4-FFF2-40B4-BE49-F238E27FC236}">
                  <a16:creationId xmlns:a16="http://schemas.microsoft.com/office/drawing/2014/main" id="{CE7D05BE-5DE4-487B-854F-AFEE8634058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765" t="22073" r="7088" b="46319"/>
            <a:stretch/>
          </p:blipFill>
          <p:spPr>
            <a:xfrm>
              <a:off x="1889649" y="333375"/>
              <a:ext cx="8647117" cy="619125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014A775-B4A4-4364-8E07-EB94494740F8}"/>
                </a:ext>
              </a:extLst>
            </p:cNvPr>
            <p:cNvSpPr txBox="1"/>
            <p:nvPr/>
          </p:nvSpPr>
          <p:spPr>
            <a:xfrm>
              <a:off x="1889649" y="522982"/>
              <a:ext cx="8572499" cy="60016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5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  <a:p>
              <a:pPr algn="ctr"/>
              <a:endParaRPr lang="en-US" sz="66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  <a:p>
              <a:pPr algn="ctr"/>
              <a:r>
                <a:rPr lang="en-US" sz="8800" b="1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REGISTER/</a:t>
              </a:r>
            </a:p>
            <a:p>
              <a:pPr algn="ctr"/>
              <a:r>
                <a:rPr lang="en-US" sz="8800" b="1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SPONSOR</a:t>
              </a:r>
            </a:p>
            <a:p>
              <a:pPr algn="ctr"/>
              <a:endParaRPr lang="en-US" sz="8800" dirty="0">
                <a:solidFill>
                  <a:schemeClr val="bg1"/>
                </a:solidFill>
                <a:latin typeface="Arial Nova" panose="020B05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6646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D3BB82E-4646-4CD9-B0B7-E9DAC7ED6BAF}"/>
              </a:ext>
            </a:extLst>
          </p:cNvPr>
          <p:cNvGrpSpPr/>
          <p:nvPr/>
        </p:nvGrpSpPr>
        <p:grpSpPr>
          <a:xfrm>
            <a:off x="1862751" y="333375"/>
            <a:ext cx="8599398" cy="6191250"/>
            <a:chOff x="1862751" y="333375"/>
            <a:chExt cx="8599398" cy="619125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4EC3DE5-220B-4632-BFA4-7CF13496FACC}"/>
                </a:ext>
              </a:extLst>
            </p:cNvPr>
            <p:cNvSpPr/>
            <p:nvPr/>
          </p:nvSpPr>
          <p:spPr>
            <a:xfrm>
              <a:off x="1889649" y="333375"/>
              <a:ext cx="8572500" cy="619125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 descr="A picture containing map&#10;&#10;Description automatically generated">
              <a:extLst>
                <a:ext uri="{FF2B5EF4-FFF2-40B4-BE49-F238E27FC236}">
                  <a16:creationId xmlns:a16="http://schemas.microsoft.com/office/drawing/2014/main" id="{CE7D05BE-5DE4-487B-854F-AFEE8634058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889" t="48057" r="13028" b="22812"/>
            <a:stretch/>
          </p:blipFill>
          <p:spPr>
            <a:xfrm>
              <a:off x="1889648" y="333375"/>
              <a:ext cx="8518706" cy="619125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014A775-B4A4-4364-8E07-EB94494740F8}"/>
                </a:ext>
              </a:extLst>
            </p:cNvPr>
            <p:cNvSpPr txBox="1"/>
            <p:nvPr/>
          </p:nvSpPr>
          <p:spPr>
            <a:xfrm>
              <a:off x="1862751" y="843677"/>
              <a:ext cx="8572499" cy="51706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8800" dirty="0">
                <a:solidFill>
                  <a:schemeClr val="bg1"/>
                </a:solidFill>
                <a:latin typeface="Arial Nova" panose="020B0504020202020204" pitchFamily="34" charset="0"/>
              </a:endParaRPr>
            </a:p>
            <a:p>
              <a:pPr algn="ctr"/>
              <a:r>
                <a:rPr lang="en-US" sz="8800" b="1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CONTACT</a:t>
              </a:r>
            </a:p>
            <a:p>
              <a:pPr algn="ctr"/>
              <a:r>
                <a:rPr lang="en-US" sz="8800" b="1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US</a:t>
              </a:r>
            </a:p>
            <a:p>
              <a:pPr algn="ctr"/>
              <a:endParaRPr lang="en-US" sz="6600" dirty="0">
                <a:solidFill>
                  <a:schemeClr val="bg1"/>
                </a:solidFill>
                <a:latin typeface="Arial Nova" panose="020B05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17486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981</TotalTime>
  <Words>8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Arial Nova</vt:lpstr>
      <vt:lpstr>Calibri</vt:lpstr>
      <vt:lpstr>Calibri Light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Cass</dc:creator>
  <cp:lastModifiedBy>Cass</cp:lastModifiedBy>
  <cp:revision>8</cp:revision>
  <dcterms:created xsi:type="dcterms:W3CDTF">2020-12-16T14:07:40Z</dcterms:created>
  <dcterms:modified xsi:type="dcterms:W3CDTF">2021-01-07T14:21:47Z</dcterms:modified>
</cp:coreProperties>
</file>