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0.xml" ContentType="application/vnd.openxmlformats-officedocument.presentationml.notesSlide+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92" r:id="rId2"/>
    <p:sldId id="303" r:id="rId3"/>
    <p:sldId id="256" r:id="rId4"/>
    <p:sldId id="299" r:id="rId5"/>
    <p:sldId id="260" r:id="rId6"/>
    <p:sldId id="259" r:id="rId7"/>
    <p:sldId id="293" r:id="rId8"/>
    <p:sldId id="287" r:id="rId9"/>
    <p:sldId id="288" r:id="rId10"/>
    <p:sldId id="257" r:id="rId11"/>
    <p:sldId id="300" r:id="rId12"/>
    <p:sldId id="296" r:id="rId13"/>
    <p:sldId id="266" r:id="rId14"/>
    <p:sldId id="301" r:id="rId15"/>
    <p:sldId id="315" r:id="rId16"/>
    <p:sldId id="280" r:id="rId17"/>
    <p:sldId id="281" r:id="rId18"/>
    <p:sldId id="295" r:id="rId19"/>
    <p:sldId id="297" r:id="rId20"/>
    <p:sldId id="298" r:id="rId21"/>
    <p:sldId id="304" r:id="rId22"/>
    <p:sldId id="312" r:id="rId23"/>
    <p:sldId id="310" r:id="rId24"/>
    <p:sldId id="309" r:id="rId25"/>
    <p:sldId id="307" r:id="rId26"/>
    <p:sldId id="313" r:id="rId27"/>
    <p:sldId id="308" r:id="rId28"/>
    <p:sldId id="314" r:id="rId29"/>
    <p:sldId id="311" r:id="rId30"/>
    <p:sldId id="291" r:id="rId31"/>
    <p:sldId id="269" r:id="rId32"/>
    <p:sldId id="271" r:id="rId33"/>
    <p:sldId id="276" r:id="rId34"/>
    <p:sldId id="284" r:id="rId35"/>
    <p:sldId id="278" r:id="rId36"/>
    <p:sldId id="286" r:id="rId37"/>
    <p:sldId id="285" r:id="rId38"/>
    <p:sldId id="262" r:id="rId39"/>
    <p:sldId id="264" r:id="rId40"/>
    <p:sldId id="290" r:id="rId41"/>
    <p:sldId id="272" r:id="rId42"/>
    <p:sldId id="279"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parations" id="{4DB6B19B-E971-46D9-A68D-9051B849F284}">
          <p14:sldIdLst>
            <p14:sldId id="292"/>
          </p14:sldIdLst>
        </p14:section>
        <p14:section name="Accessibility Disclosure" id="{2DDE1BEC-A002-4161-A322-08D8F03CC2EA}">
          <p14:sldIdLst>
            <p14:sldId id="303"/>
          </p14:sldIdLst>
        </p14:section>
        <p14:section name="Introduction" id="{F4E5E8D3-834A-44A5-BFAB-843EFBB766AC}">
          <p14:sldIdLst>
            <p14:sldId id="256"/>
            <p14:sldId id="299"/>
            <p14:sldId id="260"/>
            <p14:sldId id="259"/>
            <p14:sldId id="293"/>
            <p14:sldId id="287"/>
            <p14:sldId id="288"/>
          </p14:sldIdLst>
        </p14:section>
        <p14:section name="Data Exemplar" id="{CB962B6D-1E34-485C-896C-828EB523E83C}">
          <p14:sldIdLst>
            <p14:sldId id="257"/>
            <p14:sldId id="300"/>
            <p14:sldId id="296"/>
          </p14:sldIdLst>
        </p14:section>
        <p14:section name="Preprocessing Data for Topic Modeling (50 minutes)" id="{CAD2D43A-2092-4965-B2E3-AA00F8ED5871}">
          <p14:sldIdLst>
            <p14:sldId id="266"/>
            <p14:sldId id="301"/>
            <p14:sldId id="315"/>
            <p14:sldId id="280"/>
            <p14:sldId id="281"/>
            <p14:sldId id="295"/>
            <p14:sldId id="297"/>
            <p14:sldId id="298"/>
            <p14:sldId id="304"/>
            <p14:sldId id="312"/>
            <p14:sldId id="310"/>
            <p14:sldId id="309"/>
            <p14:sldId id="307"/>
            <p14:sldId id="313"/>
            <p14:sldId id="308"/>
            <p14:sldId id="314"/>
            <p14:sldId id="311"/>
          </p14:sldIdLst>
        </p14:section>
        <p14:section name="Mathematical Semantics: Symbolic vs Nonsymbolic Representation of Language (25 minutes)" id="{4F2E53D7-BF67-423C-AFF2-0B58600E8C88}">
          <p14:sldIdLst>
            <p14:sldId id="291"/>
            <p14:sldId id="269"/>
            <p14:sldId id="271"/>
            <p14:sldId id="276"/>
            <p14:sldId id="284"/>
            <p14:sldId id="278"/>
            <p14:sldId id="286"/>
            <p14:sldId id="285"/>
            <p14:sldId id="262"/>
            <p14:sldId id="264"/>
            <p14:sldId id="290"/>
            <p14:sldId id="272"/>
          </p14:sldIdLst>
        </p14:section>
        <p14:section name="Appendix" id="{515B2362-D29F-48E4-84D0-6F86348C6B33}">
          <p14:sldIdLst>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F9BC11"/>
    <a:srgbClr val="FFC000"/>
    <a:srgbClr val="43682B"/>
    <a:srgbClr val="5B9BD5"/>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38" autoAdjust="0"/>
    <p:restoredTop sz="78408" autoAdjust="0"/>
  </p:normalViewPr>
  <p:slideViewPr>
    <p:cSldViewPr snapToGrid="0">
      <p:cViewPr varScale="1">
        <p:scale>
          <a:sx n="49" d="100"/>
          <a:sy n="49" d="100"/>
        </p:scale>
        <p:origin x="27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BFA6-4D5A-AA34-93E062FEB2B3}"/>
              </c:ext>
            </c:extLst>
          </c:dPt>
          <c:dPt>
            <c:idx val="1"/>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BFA6-4D5A-AA34-93E062FEB2B3}"/>
              </c:ext>
            </c:extLst>
          </c:dPt>
          <c:dPt>
            <c:idx val="2"/>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BFA6-4D5A-AA34-93E062FEB2B3}"/>
              </c:ext>
            </c:extLst>
          </c:dPt>
          <c:dPt>
            <c:idx val="3"/>
            <c:bubble3D val="0"/>
            <c:spPr>
              <a:solidFill>
                <a:schemeClr val="accent6">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BFA6-4D5A-AA34-93E062FEB2B3}"/>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1-BFA6-4D5A-AA34-93E062FEB2B3}"/>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2-BFA6-4D5A-AA34-93E062FEB2B3}"/>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BFA6-4D5A-AA34-93E062FEB2B3}"/>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4-BFA6-4D5A-AA34-93E062FEB2B3}"/>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Northeast</c:v>
                </c:pt>
                <c:pt idx="1">
                  <c:v>Midwest</c:v>
                </c:pt>
                <c:pt idx="2">
                  <c:v>South</c:v>
                </c:pt>
                <c:pt idx="3">
                  <c:v>West</c:v>
                </c:pt>
              </c:strCache>
            </c:strRef>
          </c:cat>
          <c:val>
            <c:numRef>
              <c:f>Sheet1!$B$2:$B$5</c:f>
              <c:numCache>
                <c:formatCode>General</c:formatCode>
                <c:ptCount val="4"/>
                <c:pt idx="0">
                  <c:v>16.5</c:v>
                </c:pt>
                <c:pt idx="1">
                  <c:v>17.34</c:v>
                </c:pt>
                <c:pt idx="2">
                  <c:v>41.48</c:v>
                </c:pt>
                <c:pt idx="3">
                  <c:v>24.68</c:v>
                </c:pt>
              </c:numCache>
            </c:numRef>
          </c:val>
          <c:extLst>
            <c:ext xmlns:c16="http://schemas.microsoft.com/office/drawing/2014/chart" uri="{C3380CC4-5D6E-409C-BE32-E72D297353CC}">
              <c16:uniqueId val="{00000000-BFA6-4D5A-AA34-93E062FEB2B3}"/>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Years of Experience</c:v>
                </c:pt>
              </c:strCache>
            </c:strRef>
          </c:tx>
          <c:dPt>
            <c:idx val="0"/>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61E4-42E5-A005-C6A54F6F8715}"/>
              </c:ext>
            </c:extLst>
          </c:dPt>
          <c:dPt>
            <c:idx val="1"/>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61E4-42E5-A005-C6A54F6F8715}"/>
              </c:ext>
            </c:extLst>
          </c:dPt>
          <c:dPt>
            <c:idx val="2"/>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61E4-42E5-A005-C6A54F6F8715}"/>
              </c:ext>
            </c:extLst>
          </c:dPt>
          <c:dPt>
            <c:idx val="3"/>
            <c:bubble3D val="0"/>
            <c:spPr>
              <a:solidFill>
                <a:schemeClr val="accent6">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61E4-42E5-A005-C6A54F6F8715}"/>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1-61E4-42E5-A005-C6A54F6F8715}"/>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2-61E4-42E5-A005-C6A54F6F8715}"/>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61E4-42E5-A005-C6A54F6F8715}"/>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4-61E4-42E5-A005-C6A54F6F8715}"/>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&lt; 3</c:v>
                </c:pt>
                <c:pt idx="1">
                  <c:v>3 to 10</c:v>
                </c:pt>
                <c:pt idx="2">
                  <c:v>9 to 21</c:v>
                </c:pt>
                <c:pt idx="3">
                  <c:v>&gt; 20</c:v>
                </c:pt>
              </c:strCache>
            </c:strRef>
          </c:cat>
          <c:val>
            <c:numRef>
              <c:f>Sheet1!$B$2:$B$5</c:f>
              <c:numCache>
                <c:formatCode>General</c:formatCode>
                <c:ptCount val="4"/>
                <c:pt idx="0">
                  <c:v>1.36</c:v>
                </c:pt>
                <c:pt idx="1">
                  <c:v>16.82</c:v>
                </c:pt>
                <c:pt idx="2">
                  <c:v>42.2</c:v>
                </c:pt>
                <c:pt idx="3">
                  <c:v>39.619999999999997</c:v>
                </c:pt>
              </c:numCache>
            </c:numRef>
          </c:val>
          <c:extLst>
            <c:ext xmlns:c16="http://schemas.microsoft.com/office/drawing/2014/chart" uri="{C3380CC4-5D6E-409C-BE32-E72D297353CC}">
              <c16:uniqueId val="{00000000-61E4-42E5-A005-C6A54F6F8715}"/>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Gender</c:v>
                </c:pt>
              </c:strCache>
            </c:strRef>
          </c:tx>
          <c:dPt>
            <c:idx val="0"/>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32AD-4316-8F22-2C62236C3CD0}"/>
              </c:ext>
            </c:extLst>
          </c:dPt>
          <c:dPt>
            <c:idx val="1"/>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32AD-4316-8F22-2C62236C3CD0}"/>
              </c:ext>
            </c:extLst>
          </c:dPt>
          <c:dPt>
            <c:idx val="2"/>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32AD-4316-8F22-2C62236C3CD0}"/>
              </c:ext>
            </c:extLst>
          </c:dPt>
          <c:dPt>
            <c:idx val="3"/>
            <c:bubble3D val="0"/>
            <c:spPr>
              <a:solidFill>
                <a:schemeClr val="accent6">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32AD-4316-8F22-2C62236C3CD0}"/>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1-32AD-4316-8F22-2C62236C3CD0}"/>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32AD-4316-8F22-2C62236C3CD0}"/>
                </c:ext>
              </c:extLst>
            </c:dLbl>
            <c:dLbl>
              <c:idx val="2"/>
              <c:layout>
                <c:manualLayout>
                  <c:x val="-0.12732911103503364"/>
                  <c:y val="7.7108604667659991E-3"/>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2AD-4316-8F22-2C62236C3CD0}"/>
                </c:ext>
              </c:extLst>
            </c:dLbl>
            <c:dLbl>
              <c:idx val="3"/>
              <c:layout>
                <c:manualLayout>
                  <c:x val="0.23007274905854147"/>
                  <c:y val="1.8018018018017997E-2"/>
                </c:manualLayout>
              </c:layout>
              <c:spPr>
                <a:noFill/>
                <a:ln>
                  <a:noFill/>
                </a:ln>
                <a:effectLst/>
              </c:spPr>
              <c:txPr>
                <a:bodyPr rot="0" spcFirstLastPara="1" vertOverflow="ellipsis" vert="horz" wrap="square" lIns="38100" tIns="19050" rIns="38100" bIns="19050" anchor="ctr" anchorCtr="1">
                  <a:noAutofit/>
                </a:bodyPr>
                <a:lstStyle/>
                <a:p>
                  <a:pPr>
                    <a:defRPr sz="1330" b="1" i="0" u="none" strike="noStrike" kern="1200" spc="0" baseline="0">
                      <a:solidFill>
                        <a:schemeClr val="accent6">
                          <a:lumMod val="60000"/>
                        </a:schemeClr>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layout>
                    <c:manualLayout>
                      <c:w val="0.2560144927536232"/>
                      <c:h val="0.13274774774774775"/>
                    </c:manualLayout>
                  </c15:layout>
                </c:ext>
                <c:ext xmlns:c16="http://schemas.microsoft.com/office/drawing/2014/chart" uri="{C3380CC4-5D6E-409C-BE32-E72D297353CC}">
                  <c16:uniqueId val="{00000007-32AD-4316-8F22-2C62236C3CD0}"/>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Female</c:v>
                </c:pt>
                <c:pt idx="1">
                  <c:v>Male</c:v>
                </c:pt>
                <c:pt idx="2">
                  <c:v>Other</c:v>
                </c:pt>
                <c:pt idx="3">
                  <c:v>Prefer Not</c:v>
                </c:pt>
              </c:strCache>
            </c:strRef>
          </c:cat>
          <c:val>
            <c:numRef>
              <c:f>Sheet1!$B$2:$B$5</c:f>
              <c:numCache>
                <c:formatCode>General</c:formatCode>
                <c:ptCount val="4"/>
                <c:pt idx="0">
                  <c:v>70.430000000000007</c:v>
                </c:pt>
                <c:pt idx="1">
                  <c:v>27.33</c:v>
                </c:pt>
                <c:pt idx="2">
                  <c:v>0.28000000000000003</c:v>
                </c:pt>
                <c:pt idx="3">
                  <c:v>1.96</c:v>
                </c:pt>
              </c:numCache>
            </c:numRef>
          </c:val>
          <c:extLst>
            <c:ext xmlns:c16="http://schemas.microsoft.com/office/drawing/2014/chart" uri="{C3380CC4-5D6E-409C-BE32-E72D297353CC}">
              <c16:uniqueId val="{00000008-32AD-4316-8F22-2C62236C3CD0}"/>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Race/Ethnicity</c:v>
                </c:pt>
              </c:strCache>
            </c:strRef>
          </c:tx>
          <c:dPt>
            <c:idx val="0"/>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5D91-4B81-86EE-D14C9F1D0856}"/>
              </c:ext>
            </c:extLst>
          </c:dPt>
          <c:dPt>
            <c:idx val="1"/>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5D91-4B81-86EE-D14C9F1D0856}"/>
              </c:ext>
            </c:extLst>
          </c:dPt>
          <c:dPt>
            <c:idx val="2"/>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5D91-4B81-86EE-D14C9F1D0856}"/>
              </c:ext>
            </c:extLst>
          </c:dPt>
          <c:dPt>
            <c:idx val="3"/>
            <c:bubble3D val="0"/>
            <c:spPr>
              <a:solidFill>
                <a:schemeClr val="accent6">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5D91-4B81-86EE-D14C9F1D0856}"/>
              </c:ext>
            </c:extLst>
          </c:dPt>
          <c:dPt>
            <c:idx val="4"/>
            <c:bubble3D val="0"/>
            <c:spPr>
              <a:solidFill>
                <a:schemeClr val="accent5">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5D91-4B81-86EE-D14C9F1D0856}"/>
              </c:ext>
            </c:extLst>
          </c:dPt>
          <c:dPt>
            <c:idx val="5"/>
            <c:bubble3D val="0"/>
            <c:spPr>
              <a:solidFill>
                <a:schemeClr val="accent4">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A-5D91-4B81-86EE-D14C9F1D0856}"/>
              </c:ext>
            </c:extLst>
          </c:dPt>
          <c:dPt>
            <c:idx val="6"/>
            <c:bubble3D val="0"/>
            <c:spPr>
              <a:solidFill>
                <a:schemeClr val="accent6">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C-5D91-4B81-86EE-D14C9F1D0856}"/>
              </c:ext>
            </c:extLst>
          </c:dPt>
          <c:dPt>
            <c:idx val="7"/>
            <c:bubble3D val="0"/>
            <c:spPr>
              <a:solidFill>
                <a:schemeClr val="accent5">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5D91-4B81-86EE-D14C9F1D0856}"/>
              </c:ext>
            </c:extLst>
          </c:dPt>
          <c:dLbls>
            <c:dLbl>
              <c:idx val="0"/>
              <c:layout>
                <c:manualLayout>
                  <c:x val="0.27827347920051643"/>
                  <c:y val="4.0371841106361842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D91-4B81-86EE-D14C9F1D0856}"/>
                </c:ext>
              </c:extLst>
            </c:dLbl>
            <c:dLbl>
              <c:idx val="1"/>
              <c:layout>
                <c:manualLayout>
                  <c:x val="0.17610535803640964"/>
                  <c:y val="7.3176344929124254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D91-4B81-86EE-D14C9F1D0856}"/>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5-5D91-4B81-86EE-D14C9F1D0856}"/>
                </c:ext>
              </c:extLst>
            </c:dLbl>
            <c:dLbl>
              <c:idx val="3"/>
              <c:layout>
                <c:manualLayout>
                  <c:x val="-0.14523209215216384"/>
                  <c:y val="0.11837091673893549"/>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lumMod val="60000"/>
                        </a:schemeClr>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D91-4B81-86EE-D14C9F1D0856}"/>
                </c:ext>
              </c:extLst>
            </c:dLbl>
            <c:dLbl>
              <c:idx val="4"/>
              <c:layout>
                <c:manualLayout>
                  <c:x val="-0.12019853258523953"/>
                  <c:y val="9.079685802166762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lumMod val="60000"/>
                        </a:schemeClr>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layout>
                    <c:manualLayout>
                      <c:w val="0.2137200216495006"/>
                      <c:h val="0.18142104040250825"/>
                    </c:manualLayout>
                  </c15:layout>
                </c:ext>
                <c:ext xmlns:c16="http://schemas.microsoft.com/office/drawing/2014/chart" uri="{C3380CC4-5D6E-409C-BE32-E72D297353CC}">
                  <c16:uniqueId val="{00000009-5D91-4B81-86EE-D14C9F1D0856}"/>
                </c:ext>
              </c:extLst>
            </c:dLbl>
            <c:dLbl>
              <c:idx val="5"/>
              <c:layout>
                <c:manualLayout>
                  <c:x val="-0.1189104732952765"/>
                  <c:y val="-3.6085340998474102E-2"/>
                </c:manualLayout>
              </c:layout>
              <c:spPr>
                <a:noFill/>
                <a:ln>
                  <a:noFill/>
                </a:ln>
                <a:effectLst/>
              </c:spPr>
              <c:txPr>
                <a:bodyPr rot="0" spcFirstLastPara="1" vertOverflow="ellipsis" vert="horz" wrap="square" lIns="38100" tIns="19050" rIns="38100" bIns="19050" anchor="ctr" anchorCtr="1">
                  <a:noAutofit/>
                </a:bodyPr>
                <a:lstStyle/>
                <a:p>
                  <a:pPr>
                    <a:defRPr sz="1330" b="1" i="0" u="none" strike="noStrike" kern="1200" spc="0" baseline="0">
                      <a:solidFill>
                        <a:schemeClr val="accent4">
                          <a:lumMod val="60000"/>
                        </a:schemeClr>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layout>
                    <c:manualLayout>
                      <c:w val="0.23695652173913043"/>
                      <c:h val="0.12904094426852189"/>
                    </c:manualLayout>
                  </c15:layout>
                </c:ext>
                <c:ext xmlns:c16="http://schemas.microsoft.com/office/drawing/2014/chart" uri="{C3380CC4-5D6E-409C-BE32-E72D297353CC}">
                  <c16:uniqueId val="{0000000A-5D91-4B81-86EE-D14C9F1D0856}"/>
                </c:ext>
              </c:extLst>
            </c:dLbl>
            <c:dLbl>
              <c:idx val="6"/>
              <c:layout>
                <c:manualLayout>
                  <c:x val="1.7902813299232736E-2"/>
                  <c:y val="-4.1322296122732208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lumMod val="80000"/>
                          <a:lumOff val="20000"/>
                        </a:schemeClr>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D91-4B81-86EE-D14C9F1D0856}"/>
                </c:ext>
              </c:extLst>
            </c:dLbl>
            <c:dLbl>
              <c:idx val="7"/>
              <c:layout>
                <c:manualLayout>
                  <c:x val="0.47159094268310842"/>
                  <c:y val="-1.1828281396644788E-2"/>
                </c:manualLayout>
              </c:layout>
              <c:spPr>
                <a:noFill/>
                <a:ln>
                  <a:noFill/>
                </a:ln>
                <a:effectLst/>
              </c:spPr>
              <c:txPr>
                <a:bodyPr rot="0" spcFirstLastPara="1" vertOverflow="ellipsis" vert="horz" wrap="square" lIns="38100" tIns="19050" rIns="38100" bIns="19050" anchor="ctr" anchorCtr="1">
                  <a:noAutofit/>
                </a:bodyPr>
                <a:lstStyle/>
                <a:p>
                  <a:pPr>
                    <a:defRPr sz="1330" b="1" i="0" u="none" strike="noStrike" kern="1200" spc="0" baseline="0">
                      <a:solidFill>
                        <a:schemeClr val="accent5">
                          <a:lumMod val="80000"/>
                          <a:lumOff val="20000"/>
                        </a:schemeClr>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layout>
                    <c:manualLayout>
                      <c:w val="0.28299896106046002"/>
                      <c:h val="9.6385885023441045E-2"/>
                    </c:manualLayout>
                  </c15:layout>
                </c:ext>
                <c:ext xmlns:c16="http://schemas.microsoft.com/office/drawing/2014/chart" uri="{C3380CC4-5D6E-409C-BE32-E72D297353CC}">
                  <c16:uniqueId val="{0000000B-5D91-4B81-86EE-D14C9F1D0856}"/>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Sheet1!$A$2:$A$9</c:f>
              <c:strCache>
                <c:ptCount val="8"/>
                <c:pt idx="0">
                  <c:v>Hispanic</c:v>
                </c:pt>
                <c:pt idx="1">
                  <c:v>Black</c:v>
                </c:pt>
                <c:pt idx="2">
                  <c:v>White</c:v>
                </c:pt>
                <c:pt idx="3">
                  <c:v>Asian</c:v>
                </c:pt>
                <c:pt idx="4">
                  <c:v>Indian American</c:v>
                </c:pt>
                <c:pt idx="5">
                  <c:v>Multiracial</c:v>
                </c:pt>
                <c:pt idx="6">
                  <c:v>Other</c:v>
                </c:pt>
                <c:pt idx="7">
                  <c:v>Prefer Not</c:v>
                </c:pt>
              </c:strCache>
            </c:strRef>
          </c:cat>
          <c:val>
            <c:numRef>
              <c:f>Sheet1!$B$2:$B$9</c:f>
              <c:numCache>
                <c:formatCode>General</c:formatCode>
                <c:ptCount val="8"/>
                <c:pt idx="0">
                  <c:v>4.76</c:v>
                </c:pt>
                <c:pt idx="1">
                  <c:v>5.69</c:v>
                </c:pt>
                <c:pt idx="2">
                  <c:v>76.77</c:v>
                </c:pt>
                <c:pt idx="3">
                  <c:v>4.9400000000000004</c:v>
                </c:pt>
                <c:pt idx="4">
                  <c:v>0.28000000000000003</c:v>
                </c:pt>
                <c:pt idx="5">
                  <c:v>2.61</c:v>
                </c:pt>
                <c:pt idx="6">
                  <c:v>0.37</c:v>
                </c:pt>
                <c:pt idx="7">
                  <c:v>4.57</c:v>
                </c:pt>
              </c:numCache>
            </c:numRef>
          </c:val>
          <c:extLst>
            <c:ext xmlns:c16="http://schemas.microsoft.com/office/drawing/2014/chart" uri="{C3380CC4-5D6E-409C-BE32-E72D297353CC}">
              <c16:uniqueId val="{00000008-5D91-4B81-86EE-D14C9F1D0856}"/>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Math Credentials</c:v>
                </c:pt>
              </c:strCache>
            </c:strRef>
          </c:tx>
          <c:dPt>
            <c:idx val="0"/>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6985-449C-A9F3-2620D758D864}"/>
              </c:ext>
            </c:extLst>
          </c:dPt>
          <c:dPt>
            <c:idx val="1"/>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6985-449C-A9F3-2620D758D864}"/>
              </c:ext>
            </c:extLst>
          </c:dPt>
          <c:dPt>
            <c:idx val="2"/>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6985-449C-A9F3-2620D758D864}"/>
              </c:ext>
            </c:extLst>
          </c:dPt>
          <c:dPt>
            <c:idx val="3"/>
            <c:bubble3D val="0"/>
            <c:spPr>
              <a:solidFill>
                <a:schemeClr val="accent6">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6985-449C-A9F3-2620D758D864}"/>
              </c:ext>
            </c:extLst>
          </c:dPt>
          <c:dLbls>
            <c:dLbl>
              <c:idx val="0"/>
              <c:layout>
                <c:manualLayout>
                  <c:x val="-0.54918508065166849"/>
                  <c:y val="-8.8362062850251985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985-449C-A9F3-2620D758D864}"/>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6985-449C-A9F3-2620D758D864}"/>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5-6985-449C-A9F3-2620D758D864}"/>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7-6985-449C-A9F3-2620D758D864}"/>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Math</c:v>
                </c:pt>
                <c:pt idx="1">
                  <c:v>Other</c:v>
                </c:pt>
              </c:strCache>
            </c:strRef>
          </c:cat>
          <c:val>
            <c:numRef>
              <c:f>Sheet1!$B$2:$B$5</c:f>
              <c:numCache>
                <c:formatCode>General</c:formatCode>
                <c:ptCount val="4"/>
                <c:pt idx="0">
                  <c:v>78.73</c:v>
                </c:pt>
                <c:pt idx="1">
                  <c:v>21.27</c:v>
                </c:pt>
              </c:numCache>
            </c:numRef>
          </c:val>
          <c:extLst>
            <c:ext xmlns:c16="http://schemas.microsoft.com/office/drawing/2014/chart" uri="{C3380CC4-5D6E-409C-BE32-E72D297353CC}">
              <c16:uniqueId val="{00000008-6985-449C-A9F3-2620D758D864}"/>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3.xml.rels><?xml version="1.0" encoding="UTF-8" standalone="yes"?>
<Relationships xmlns="http://schemas.openxmlformats.org/package/2006/relationships"><Relationship Id="rId1"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5B8010-D587-46DD-865A-C5A3A254569D}" type="doc">
      <dgm:prSet loTypeId="urn:microsoft.com/office/officeart/2011/layout/CircleProcess" loCatId="process" qsTypeId="urn:microsoft.com/office/officeart/2005/8/quickstyle/simple1" qsCatId="simple" csTypeId="urn:microsoft.com/office/officeart/2005/8/colors/accent3_2" csCatId="accent3" phldr="1"/>
      <dgm:spPr/>
      <dgm:t>
        <a:bodyPr/>
        <a:lstStyle/>
        <a:p>
          <a:endParaRPr lang="en-US"/>
        </a:p>
      </dgm:t>
    </dgm:pt>
    <dgm:pt modelId="{6C9156A9-B621-41CD-9B86-D01A6ED431D1}">
      <dgm:prSet phldrT="[Text]"/>
      <dgm:spPr/>
      <dgm:t>
        <a:bodyPr/>
        <a:lstStyle/>
        <a:p>
          <a:r>
            <a:rPr lang="en-US" dirty="0"/>
            <a:t>Data Encoding &amp; Formatting</a:t>
          </a:r>
        </a:p>
      </dgm:t>
    </dgm:pt>
    <dgm:pt modelId="{7A8C7CA4-CFCE-49DA-88C9-691A9877F5DA}" type="parTrans" cxnId="{B7AE4E23-C218-4346-97F6-196516C421A9}">
      <dgm:prSet/>
      <dgm:spPr/>
      <dgm:t>
        <a:bodyPr/>
        <a:lstStyle/>
        <a:p>
          <a:endParaRPr lang="en-US"/>
        </a:p>
      </dgm:t>
    </dgm:pt>
    <dgm:pt modelId="{95E17FD8-4522-4F23-8B0A-8016719731DF}" type="sibTrans" cxnId="{B7AE4E23-C218-4346-97F6-196516C421A9}">
      <dgm:prSet/>
      <dgm:spPr/>
      <dgm:t>
        <a:bodyPr/>
        <a:lstStyle/>
        <a:p>
          <a:endParaRPr lang="en-US"/>
        </a:p>
      </dgm:t>
    </dgm:pt>
    <dgm:pt modelId="{6A14D344-0539-4A58-B540-005D99A10B47}">
      <dgm:prSet phldrT="[Text]"/>
      <dgm:spPr/>
      <dgm:t>
        <a:bodyPr/>
        <a:lstStyle/>
        <a:p>
          <a:r>
            <a:rPr lang="en-US" dirty="0"/>
            <a:t>Tokenization</a:t>
          </a:r>
        </a:p>
      </dgm:t>
    </dgm:pt>
    <dgm:pt modelId="{31210E94-D22A-480F-8F22-758E8C04A6B1}" type="parTrans" cxnId="{45B33594-D208-4332-BFFB-0D658ED3470C}">
      <dgm:prSet/>
      <dgm:spPr/>
      <dgm:t>
        <a:bodyPr/>
        <a:lstStyle/>
        <a:p>
          <a:endParaRPr lang="en-US"/>
        </a:p>
      </dgm:t>
    </dgm:pt>
    <dgm:pt modelId="{8DF48EF1-50C6-4989-87FE-F151A05ED155}" type="sibTrans" cxnId="{45B33594-D208-4332-BFFB-0D658ED3470C}">
      <dgm:prSet/>
      <dgm:spPr/>
      <dgm:t>
        <a:bodyPr/>
        <a:lstStyle/>
        <a:p>
          <a:endParaRPr lang="en-US"/>
        </a:p>
      </dgm:t>
    </dgm:pt>
    <dgm:pt modelId="{205DFDE0-738D-403F-A043-6B25365ADF48}">
      <dgm:prSet phldrT="[Text]"/>
      <dgm:spPr/>
      <dgm:t>
        <a:bodyPr/>
        <a:lstStyle/>
        <a:p>
          <a:r>
            <a:rPr lang="en-US" dirty="0"/>
            <a:t>Lemmatization</a:t>
          </a:r>
        </a:p>
      </dgm:t>
    </dgm:pt>
    <dgm:pt modelId="{D288ECAE-398F-4476-8094-F7DDC5EA655B}" type="parTrans" cxnId="{D3F931F0-6A66-4A31-A98F-6A0291F0DC6B}">
      <dgm:prSet/>
      <dgm:spPr/>
      <dgm:t>
        <a:bodyPr/>
        <a:lstStyle/>
        <a:p>
          <a:endParaRPr lang="en-US"/>
        </a:p>
      </dgm:t>
    </dgm:pt>
    <dgm:pt modelId="{12A42134-1B62-4098-814B-2695C44D2A25}" type="sibTrans" cxnId="{D3F931F0-6A66-4A31-A98F-6A0291F0DC6B}">
      <dgm:prSet/>
      <dgm:spPr/>
      <dgm:t>
        <a:bodyPr/>
        <a:lstStyle/>
        <a:p>
          <a:endParaRPr lang="en-US"/>
        </a:p>
      </dgm:t>
    </dgm:pt>
    <dgm:pt modelId="{15D85541-8D9A-4531-AA77-7D8006CFC5C3}">
      <dgm:prSet phldrT="[Text]"/>
      <dgm:spPr/>
      <dgm:t>
        <a:bodyPr/>
        <a:lstStyle/>
        <a:p>
          <a:r>
            <a:rPr lang="en-US" dirty="0"/>
            <a:t>Stop Word Selection</a:t>
          </a:r>
        </a:p>
      </dgm:t>
    </dgm:pt>
    <dgm:pt modelId="{D3F0CE5F-C455-4EF3-B68B-7CEF3048779A}" type="parTrans" cxnId="{CB09B95E-B6C1-4E22-8B94-ED4E7A1FB13A}">
      <dgm:prSet/>
      <dgm:spPr/>
      <dgm:t>
        <a:bodyPr/>
        <a:lstStyle/>
        <a:p>
          <a:endParaRPr lang="en-US"/>
        </a:p>
      </dgm:t>
    </dgm:pt>
    <dgm:pt modelId="{DA8DD37F-7A39-4E3E-BEC0-1E02AE2E8E8E}" type="sibTrans" cxnId="{CB09B95E-B6C1-4E22-8B94-ED4E7A1FB13A}">
      <dgm:prSet/>
      <dgm:spPr/>
      <dgm:t>
        <a:bodyPr/>
        <a:lstStyle/>
        <a:p>
          <a:endParaRPr lang="en-US"/>
        </a:p>
      </dgm:t>
    </dgm:pt>
    <dgm:pt modelId="{79983C3F-5F3C-4410-9B59-27B755C81220}">
      <dgm:prSet phldrT="[Text]"/>
      <dgm:spPr/>
      <dgm:t>
        <a:bodyPr/>
        <a:lstStyle/>
        <a:p>
          <a:r>
            <a:rPr lang="en-US" dirty="0"/>
            <a:t>Data Collection</a:t>
          </a:r>
        </a:p>
      </dgm:t>
    </dgm:pt>
    <dgm:pt modelId="{C44BC5FD-ACF5-45B5-B933-51B46DD18BC5}" type="parTrans" cxnId="{C3090045-4516-4AC8-9262-009CD1A55B1C}">
      <dgm:prSet/>
      <dgm:spPr/>
      <dgm:t>
        <a:bodyPr/>
        <a:lstStyle/>
        <a:p>
          <a:endParaRPr lang="en-US"/>
        </a:p>
      </dgm:t>
    </dgm:pt>
    <dgm:pt modelId="{8F5B6440-67A2-4D8E-A63F-7A014E6D60E0}" type="sibTrans" cxnId="{C3090045-4516-4AC8-9262-009CD1A55B1C}">
      <dgm:prSet/>
      <dgm:spPr/>
      <dgm:t>
        <a:bodyPr/>
        <a:lstStyle/>
        <a:p>
          <a:endParaRPr lang="en-US"/>
        </a:p>
      </dgm:t>
    </dgm:pt>
    <dgm:pt modelId="{E6750CE7-F97E-4BC1-819D-F9121D89446B}">
      <dgm:prSet phldrT="[Text]"/>
      <dgm:spPr/>
      <dgm:t>
        <a:bodyPr/>
        <a:lstStyle/>
        <a:p>
          <a:r>
            <a:rPr lang="en-US" dirty="0"/>
            <a:t>Manual Check</a:t>
          </a:r>
        </a:p>
      </dgm:t>
    </dgm:pt>
    <dgm:pt modelId="{1F927BA3-64F0-43A7-BF12-08C497F9B148}" type="parTrans" cxnId="{5E188656-9F4E-45C0-8FD4-D4139328DC3B}">
      <dgm:prSet/>
      <dgm:spPr/>
      <dgm:t>
        <a:bodyPr/>
        <a:lstStyle/>
        <a:p>
          <a:endParaRPr lang="en-US"/>
        </a:p>
      </dgm:t>
    </dgm:pt>
    <dgm:pt modelId="{787E891D-2595-4D05-9230-C0AB36F0915A}" type="sibTrans" cxnId="{5E188656-9F4E-45C0-8FD4-D4139328DC3B}">
      <dgm:prSet/>
      <dgm:spPr/>
      <dgm:t>
        <a:bodyPr/>
        <a:lstStyle/>
        <a:p>
          <a:endParaRPr lang="en-US"/>
        </a:p>
      </dgm:t>
    </dgm:pt>
    <dgm:pt modelId="{FDBA6F40-E833-4DD2-8098-193CA2BB5D40}" type="pres">
      <dgm:prSet presAssocID="{C75B8010-D587-46DD-865A-C5A3A254569D}" presName="Name0" presStyleCnt="0">
        <dgm:presLayoutVars>
          <dgm:chMax val="11"/>
          <dgm:chPref val="11"/>
          <dgm:dir/>
          <dgm:resizeHandles/>
        </dgm:presLayoutVars>
      </dgm:prSet>
      <dgm:spPr/>
    </dgm:pt>
    <dgm:pt modelId="{252AF669-9525-47D6-AAD2-E75B0DBB5A55}" type="pres">
      <dgm:prSet presAssocID="{15D85541-8D9A-4531-AA77-7D8006CFC5C3}" presName="Accent6" presStyleCnt="0"/>
      <dgm:spPr/>
    </dgm:pt>
    <dgm:pt modelId="{8CC42957-5D9E-4B1A-9A52-587C83E2BABD}" type="pres">
      <dgm:prSet presAssocID="{15D85541-8D9A-4531-AA77-7D8006CFC5C3}" presName="Accent" presStyleLbl="node1" presStyleIdx="0" presStyleCnt="6"/>
      <dgm:spPr/>
    </dgm:pt>
    <dgm:pt modelId="{64D20C8D-8B1D-4B56-A744-EBFF8046FDBD}" type="pres">
      <dgm:prSet presAssocID="{15D85541-8D9A-4531-AA77-7D8006CFC5C3}" presName="ParentBackground6" presStyleCnt="0"/>
      <dgm:spPr/>
    </dgm:pt>
    <dgm:pt modelId="{65EA5733-68E7-4609-BEB1-3E015F87E137}" type="pres">
      <dgm:prSet presAssocID="{15D85541-8D9A-4531-AA77-7D8006CFC5C3}" presName="ParentBackground" presStyleLbl="fgAcc1" presStyleIdx="0" presStyleCnt="6"/>
      <dgm:spPr/>
    </dgm:pt>
    <dgm:pt modelId="{09FEF84C-7350-4E47-8D8A-FD9EAB31FFC9}" type="pres">
      <dgm:prSet presAssocID="{15D85541-8D9A-4531-AA77-7D8006CFC5C3}" presName="Parent6" presStyleLbl="revTx" presStyleIdx="0" presStyleCnt="0">
        <dgm:presLayoutVars>
          <dgm:chMax val="1"/>
          <dgm:chPref val="1"/>
          <dgm:bulletEnabled val="1"/>
        </dgm:presLayoutVars>
      </dgm:prSet>
      <dgm:spPr/>
    </dgm:pt>
    <dgm:pt modelId="{5752AAAC-E444-4CCF-A0F6-F68DB8693565}" type="pres">
      <dgm:prSet presAssocID="{E6750CE7-F97E-4BC1-819D-F9121D89446B}" presName="Accent5" presStyleCnt="0"/>
      <dgm:spPr/>
    </dgm:pt>
    <dgm:pt modelId="{A3C6CFE0-EE26-431D-8109-83AB0E318898}" type="pres">
      <dgm:prSet presAssocID="{E6750CE7-F97E-4BC1-819D-F9121D89446B}" presName="Accent" presStyleLbl="node1" presStyleIdx="1" presStyleCnt="6"/>
      <dgm:spPr/>
    </dgm:pt>
    <dgm:pt modelId="{00E9AF63-34BB-4743-A105-BB11832848F2}" type="pres">
      <dgm:prSet presAssocID="{E6750CE7-F97E-4BC1-819D-F9121D89446B}" presName="ParentBackground5" presStyleCnt="0"/>
      <dgm:spPr/>
    </dgm:pt>
    <dgm:pt modelId="{57267027-0937-4702-AFE6-453223E06905}" type="pres">
      <dgm:prSet presAssocID="{E6750CE7-F97E-4BC1-819D-F9121D89446B}" presName="ParentBackground" presStyleLbl="fgAcc1" presStyleIdx="1" presStyleCnt="6"/>
      <dgm:spPr/>
    </dgm:pt>
    <dgm:pt modelId="{A3A373D8-D1B5-4B21-B15E-BFB7B2EC038C}" type="pres">
      <dgm:prSet presAssocID="{E6750CE7-F97E-4BC1-819D-F9121D89446B}" presName="Parent5" presStyleLbl="revTx" presStyleIdx="0" presStyleCnt="0">
        <dgm:presLayoutVars>
          <dgm:chMax val="1"/>
          <dgm:chPref val="1"/>
          <dgm:bulletEnabled val="1"/>
        </dgm:presLayoutVars>
      </dgm:prSet>
      <dgm:spPr/>
    </dgm:pt>
    <dgm:pt modelId="{A0173A11-1CA5-4AE0-8E13-2C0E821B87AA}" type="pres">
      <dgm:prSet presAssocID="{205DFDE0-738D-403F-A043-6B25365ADF48}" presName="Accent4" presStyleCnt="0"/>
      <dgm:spPr/>
    </dgm:pt>
    <dgm:pt modelId="{F54E9F6E-85E8-4289-B838-5AF400D17125}" type="pres">
      <dgm:prSet presAssocID="{205DFDE0-738D-403F-A043-6B25365ADF48}" presName="Accent" presStyleLbl="node1" presStyleIdx="2" presStyleCnt="6"/>
      <dgm:spPr/>
    </dgm:pt>
    <dgm:pt modelId="{EC7AEF7C-23B7-4C97-981D-C52F56A7B1AA}" type="pres">
      <dgm:prSet presAssocID="{205DFDE0-738D-403F-A043-6B25365ADF48}" presName="ParentBackground4" presStyleCnt="0"/>
      <dgm:spPr/>
    </dgm:pt>
    <dgm:pt modelId="{94AC56AD-772F-439A-BAAC-4230FE957CF3}" type="pres">
      <dgm:prSet presAssocID="{205DFDE0-738D-403F-A043-6B25365ADF48}" presName="ParentBackground" presStyleLbl="fgAcc1" presStyleIdx="2" presStyleCnt="6"/>
      <dgm:spPr/>
    </dgm:pt>
    <dgm:pt modelId="{3BD788A8-0A28-4B20-863E-4B25178D982E}" type="pres">
      <dgm:prSet presAssocID="{205DFDE0-738D-403F-A043-6B25365ADF48}" presName="Parent4" presStyleLbl="revTx" presStyleIdx="0" presStyleCnt="0">
        <dgm:presLayoutVars>
          <dgm:chMax val="1"/>
          <dgm:chPref val="1"/>
          <dgm:bulletEnabled val="1"/>
        </dgm:presLayoutVars>
      </dgm:prSet>
      <dgm:spPr/>
    </dgm:pt>
    <dgm:pt modelId="{3B827D54-E90F-4394-8E14-F67DB5B07998}" type="pres">
      <dgm:prSet presAssocID="{6A14D344-0539-4A58-B540-005D99A10B47}" presName="Accent3" presStyleCnt="0"/>
      <dgm:spPr/>
    </dgm:pt>
    <dgm:pt modelId="{4C020D62-81B8-40B3-8248-377BF03FDB7E}" type="pres">
      <dgm:prSet presAssocID="{6A14D344-0539-4A58-B540-005D99A10B47}" presName="Accent" presStyleLbl="node1" presStyleIdx="3" presStyleCnt="6"/>
      <dgm:spPr/>
    </dgm:pt>
    <dgm:pt modelId="{DB5B7F45-1A80-4695-8EDE-E8191BFD3138}" type="pres">
      <dgm:prSet presAssocID="{6A14D344-0539-4A58-B540-005D99A10B47}" presName="ParentBackground3" presStyleCnt="0"/>
      <dgm:spPr/>
    </dgm:pt>
    <dgm:pt modelId="{5D5D4403-83E8-4A32-B1D8-221C8456C83F}" type="pres">
      <dgm:prSet presAssocID="{6A14D344-0539-4A58-B540-005D99A10B47}" presName="ParentBackground" presStyleLbl="fgAcc1" presStyleIdx="3" presStyleCnt="6"/>
      <dgm:spPr/>
    </dgm:pt>
    <dgm:pt modelId="{C2A46015-F60E-4A10-9B02-4B77A2E86A1F}" type="pres">
      <dgm:prSet presAssocID="{6A14D344-0539-4A58-B540-005D99A10B47}" presName="Parent3" presStyleLbl="revTx" presStyleIdx="0" presStyleCnt="0">
        <dgm:presLayoutVars>
          <dgm:chMax val="1"/>
          <dgm:chPref val="1"/>
          <dgm:bulletEnabled val="1"/>
        </dgm:presLayoutVars>
      </dgm:prSet>
      <dgm:spPr/>
    </dgm:pt>
    <dgm:pt modelId="{B59504E4-1290-46B1-B415-9E38A365B6DB}" type="pres">
      <dgm:prSet presAssocID="{6C9156A9-B621-41CD-9B86-D01A6ED431D1}" presName="Accent2" presStyleCnt="0"/>
      <dgm:spPr/>
    </dgm:pt>
    <dgm:pt modelId="{587461EA-7AAF-4F2F-92AD-8AAB04BF074E}" type="pres">
      <dgm:prSet presAssocID="{6C9156A9-B621-41CD-9B86-D01A6ED431D1}" presName="Accent" presStyleLbl="node1" presStyleIdx="4" presStyleCnt="6"/>
      <dgm:spPr/>
    </dgm:pt>
    <dgm:pt modelId="{75632A91-E7AC-4FAC-B63A-0A021A2A2D65}" type="pres">
      <dgm:prSet presAssocID="{6C9156A9-B621-41CD-9B86-D01A6ED431D1}" presName="ParentBackground2" presStyleCnt="0"/>
      <dgm:spPr/>
    </dgm:pt>
    <dgm:pt modelId="{FFFE526A-CDBA-42EE-9C4D-9A7A2ACF028F}" type="pres">
      <dgm:prSet presAssocID="{6C9156A9-B621-41CD-9B86-D01A6ED431D1}" presName="ParentBackground" presStyleLbl="fgAcc1" presStyleIdx="4" presStyleCnt="6"/>
      <dgm:spPr/>
    </dgm:pt>
    <dgm:pt modelId="{FDA2AFA6-F969-4E3F-BBD2-CEA9BBF21449}" type="pres">
      <dgm:prSet presAssocID="{6C9156A9-B621-41CD-9B86-D01A6ED431D1}" presName="Parent2" presStyleLbl="revTx" presStyleIdx="0" presStyleCnt="0">
        <dgm:presLayoutVars>
          <dgm:chMax val="1"/>
          <dgm:chPref val="1"/>
          <dgm:bulletEnabled val="1"/>
        </dgm:presLayoutVars>
      </dgm:prSet>
      <dgm:spPr/>
    </dgm:pt>
    <dgm:pt modelId="{7E2EA328-1984-4FFD-9B43-F28EEFFE85B2}" type="pres">
      <dgm:prSet presAssocID="{79983C3F-5F3C-4410-9B59-27B755C81220}" presName="Accent1" presStyleCnt="0"/>
      <dgm:spPr/>
    </dgm:pt>
    <dgm:pt modelId="{D4FE2C41-80AF-4DFD-B350-F840D867819C}" type="pres">
      <dgm:prSet presAssocID="{79983C3F-5F3C-4410-9B59-27B755C81220}" presName="Accent" presStyleLbl="node1" presStyleIdx="5" presStyleCnt="6"/>
      <dgm:spPr/>
    </dgm:pt>
    <dgm:pt modelId="{56A9EA5B-D705-4D6D-8EDD-FA0E53E8DC89}" type="pres">
      <dgm:prSet presAssocID="{79983C3F-5F3C-4410-9B59-27B755C81220}" presName="ParentBackground1" presStyleCnt="0"/>
      <dgm:spPr/>
    </dgm:pt>
    <dgm:pt modelId="{DE239E54-5966-4DE1-B556-BA2B52622066}" type="pres">
      <dgm:prSet presAssocID="{79983C3F-5F3C-4410-9B59-27B755C81220}" presName="ParentBackground" presStyleLbl="fgAcc1" presStyleIdx="5" presStyleCnt="6"/>
      <dgm:spPr/>
    </dgm:pt>
    <dgm:pt modelId="{50B20DCC-343E-4D41-8390-4DC214AE6B0A}" type="pres">
      <dgm:prSet presAssocID="{79983C3F-5F3C-4410-9B59-27B755C81220}" presName="Parent1" presStyleLbl="revTx" presStyleIdx="0" presStyleCnt="0">
        <dgm:presLayoutVars>
          <dgm:chMax val="1"/>
          <dgm:chPref val="1"/>
          <dgm:bulletEnabled val="1"/>
        </dgm:presLayoutVars>
      </dgm:prSet>
      <dgm:spPr/>
    </dgm:pt>
  </dgm:ptLst>
  <dgm:cxnLst>
    <dgm:cxn modelId="{97548A13-E70C-41B0-97F4-654FF9CE1A8C}" type="presOf" srcId="{6A14D344-0539-4A58-B540-005D99A10B47}" destId="{C2A46015-F60E-4A10-9B02-4B77A2E86A1F}" srcOrd="1" destOrd="0" presId="urn:microsoft.com/office/officeart/2011/layout/CircleProcess"/>
    <dgm:cxn modelId="{B7AE4E23-C218-4346-97F6-196516C421A9}" srcId="{C75B8010-D587-46DD-865A-C5A3A254569D}" destId="{6C9156A9-B621-41CD-9B86-D01A6ED431D1}" srcOrd="1" destOrd="0" parTransId="{7A8C7CA4-CFCE-49DA-88C9-691A9877F5DA}" sibTransId="{95E17FD8-4522-4F23-8B0A-8016719731DF}"/>
    <dgm:cxn modelId="{42F23032-06E0-4940-AAA4-7AEE0BAC226C}" type="presOf" srcId="{6A14D344-0539-4A58-B540-005D99A10B47}" destId="{5D5D4403-83E8-4A32-B1D8-221C8456C83F}" srcOrd="0" destOrd="0" presId="urn:microsoft.com/office/officeart/2011/layout/CircleProcess"/>
    <dgm:cxn modelId="{CB09B95E-B6C1-4E22-8B94-ED4E7A1FB13A}" srcId="{C75B8010-D587-46DD-865A-C5A3A254569D}" destId="{15D85541-8D9A-4531-AA77-7D8006CFC5C3}" srcOrd="5" destOrd="0" parTransId="{D3F0CE5F-C455-4EF3-B68B-7CEF3048779A}" sibTransId="{DA8DD37F-7A39-4E3E-BEC0-1E02AE2E8E8E}"/>
    <dgm:cxn modelId="{C3090045-4516-4AC8-9262-009CD1A55B1C}" srcId="{C75B8010-D587-46DD-865A-C5A3A254569D}" destId="{79983C3F-5F3C-4410-9B59-27B755C81220}" srcOrd="0" destOrd="0" parTransId="{C44BC5FD-ACF5-45B5-B933-51B46DD18BC5}" sibTransId="{8F5B6440-67A2-4D8E-A63F-7A014E6D60E0}"/>
    <dgm:cxn modelId="{E4625C68-09E7-4B77-948B-9FF672229729}" type="presOf" srcId="{E6750CE7-F97E-4BC1-819D-F9121D89446B}" destId="{57267027-0937-4702-AFE6-453223E06905}" srcOrd="0" destOrd="0" presId="urn:microsoft.com/office/officeart/2011/layout/CircleProcess"/>
    <dgm:cxn modelId="{3249A56B-6B42-4A11-B2AF-E77863980F11}" type="presOf" srcId="{C75B8010-D587-46DD-865A-C5A3A254569D}" destId="{FDBA6F40-E833-4DD2-8098-193CA2BB5D40}" srcOrd="0" destOrd="0" presId="urn:microsoft.com/office/officeart/2011/layout/CircleProcess"/>
    <dgm:cxn modelId="{F5DCA670-7CDA-4D5C-98BF-4302B39DF52D}" type="presOf" srcId="{79983C3F-5F3C-4410-9B59-27B755C81220}" destId="{DE239E54-5966-4DE1-B556-BA2B52622066}" srcOrd="0" destOrd="0" presId="urn:microsoft.com/office/officeart/2011/layout/CircleProcess"/>
    <dgm:cxn modelId="{05BCDB52-5EAF-466B-A4EB-9437E635CD38}" type="presOf" srcId="{6C9156A9-B621-41CD-9B86-D01A6ED431D1}" destId="{FFFE526A-CDBA-42EE-9C4D-9A7A2ACF028F}" srcOrd="0" destOrd="0" presId="urn:microsoft.com/office/officeart/2011/layout/CircleProcess"/>
    <dgm:cxn modelId="{5E188656-9F4E-45C0-8FD4-D4139328DC3B}" srcId="{C75B8010-D587-46DD-865A-C5A3A254569D}" destId="{E6750CE7-F97E-4BC1-819D-F9121D89446B}" srcOrd="4" destOrd="0" parTransId="{1F927BA3-64F0-43A7-BF12-08C497F9B148}" sibTransId="{787E891D-2595-4D05-9230-C0AB36F0915A}"/>
    <dgm:cxn modelId="{AB9B5C77-71E5-4D81-8086-8229CBF3245A}" type="presOf" srcId="{205DFDE0-738D-403F-A043-6B25365ADF48}" destId="{3BD788A8-0A28-4B20-863E-4B25178D982E}" srcOrd="1" destOrd="0" presId="urn:microsoft.com/office/officeart/2011/layout/CircleProcess"/>
    <dgm:cxn modelId="{DCC7CE77-4D5C-412C-8ED6-73FA762DCBB5}" type="presOf" srcId="{E6750CE7-F97E-4BC1-819D-F9121D89446B}" destId="{A3A373D8-D1B5-4B21-B15E-BFB7B2EC038C}" srcOrd="1" destOrd="0" presId="urn:microsoft.com/office/officeart/2011/layout/CircleProcess"/>
    <dgm:cxn modelId="{C507147D-6306-4F84-BC3A-79A77DB58DA9}" type="presOf" srcId="{15D85541-8D9A-4531-AA77-7D8006CFC5C3}" destId="{65EA5733-68E7-4609-BEB1-3E015F87E137}" srcOrd="0" destOrd="0" presId="urn:microsoft.com/office/officeart/2011/layout/CircleProcess"/>
    <dgm:cxn modelId="{3631CE8A-3CA5-4173-89A7-88D41C521D74}" type="presOf" srcId="{6C9156A9-B621-41CD-9B86-D01A6ED431D1}" destId="{FDA2AFA6-F969-4E3F-BBD2-CEA9BBF21449}" srcOrd="1" destOrd="0" presId="urn:microsoft.com/office/officeart/2011/layout/CircleProcess"/>
    <dgm:cxn modelId="{45B33594-D208-4332-BFFB-0D658ED3470C}" srcId="{C75B8010-D587-46DD-865A-C5A3A254569D}" destId="{6A14D344-0539-4A58-B540-005D99A10B47}" srcOrd="2" destOrd="0" parTransId="{31210E94-D22A-480F-8F22-758E8C04A6B1}" sibTransId="{8DF48EF1-50C6-4989-87FE-F151A05ED155}"/>
    <dgm:cxn modelId="{BE7279A2-8E3D-4DB9-BEC5-A6A5A57DAD24}" type="presOf" srcId="{205DFDE0-738D-403F-A043-6B25365ADF48}" destId="{94AC56AD-772F-439A-BAAC-4230FE957CF3}" srcOrd="0" destOrd="0" presId="urn:microsoft.com/office/officeart/2011/layout/CircleProcess"/>
    <dgm:cxn modelId="{81F74DC8-95BD-48D7-BCEB-B8DAC83C267A}" type="presOf" srcId="{15D85541-8D9A-4531-AA77-7D8006CFC5C3}" destId="{09FEF84C-7350-4E47-8D8A-FD9EAB31FFC9}" srcOrd="1" destOrd="0" presId="urn:microsoft.com/office/officeart/2011/layout/CircleProcess"/>
    <dgm:cxn modelId="{D3F931F0-6A66-4A31-A98F-6A0291F0DC6B}" srcId="{C75B8010-D587-46DD-865A-C5A3A254569D}" destId="{205DFDE0-738D-403F-A043-6B25365ADF48}" srcOrd="3" destOrd="0" parTransId="{D288ECAE-398F-4476-8094-F7DDC5EA655B}" sibTransId="{12A42134-1B62-4098-814B-2695C44D2A25}"/>
    <dgm:cxn modelId="{527314F3-6F0B-4D89-BCFB-7C62EF66C694}" type="presOf" srcId="{79983C3F-5F3C-4410-9B59-27B755C81220}" destId="{50B20DCC-343E-4D41-8390-4DC214AE6B0A}" srcOrd="1" destOrd="0" presId="urn:microsoft.com/office/officeart/2011/layout/CircleProcess"/>
    <dgm:cxn modelId="{E5A0B5FE-1BD1-43F4-8F49-AACE4F55D097}" type="presParOf" srcId="{FDBA6F40-E833-4DD2-8098-193CA2BB5D40}" destId="{252AF669-9525-47D6-AAD2-E75B0DBB5A55}" srcOrd="0" destOrd="0" presId="urn:microsoft.com/office/officeart/2011/layout/CircleProcess"/>
    <dgm:cxn modelId="{30130718-82E7-4961-AB7C-F5F43D7EC0B7}" type="presParOf" srcId="{252AF669-9525-47D6-AAD2-E75B0DBB5A55}" destId="{8CC42957-5D9E-4B1A-9A52-587C83E2BABD}" srcOrd="0" destOrd="0" presId="urn:microsoft.com/office/officeart/2011/layout/CircleProcess"/>
    <dgm:cxn modelId="{00821E4A-8DE8-4D0B-BE85-01C329D9B681}" type="presParOf" srcId="{FDBA6F40-E833-4DD2-8098-193CA2BB5D40}" destId="{64D20C8D-8B1D-4B56-A744-EBFF8046FDBD}" srcOrd="1" destOrd="0" presId="urn:microsoft.com/office/officeart/2011/layout/CircleProcess"/>
    <dgm:cxn modelId="{E7C6DFB7-9C03-469B-827B-278310A01D81}" type="presParOf" srcId="{64D20C8D-8B1D-4B56-A744-EBFF8046FDBD}" destId="{65EA5733-68E7-4609-BEB1-3E015F87E137}" srcOrd="0" destOrd="0" presId="urn:microsoft.com/office/officeart/2011/layout/CircleProcess"/>
    <dgm:cxn modelId="{DE7ED131-1143-476C-B92F-A5890F7A1B35}" type="presParOf" srcId="{FDBA6F40-E833-4DD2-8098-193CA2BB5D40}" destId="{09FEF84C-7350-4E47-8D8A-FD9EAB31FFC9}" srcOrd="2" destOrd="0" presId="urn:microsoft.com/office/officeart/2011/layout/CircleProcess"/>
    <dgm:cxn modelId="{BA896496-8E22-4B31-A16A-C67A290AB8AB}" type="presParOf" srcId="{FDBA6F40-E833-4DD2-8098-193CA2BB5D40}" destId="{5752AAAC-E444-4CCF-A0F6-F68DB8693565}" srcOrd="3" destOrd="0" presId="urn:microsoft.com/office/officeart/2011/layout/CircleProcess"/>
    <dgm:cxn modelId="{04CBEF07-10F5-459A-8705-C7C071579FD1}" type="presParOf" srcId="{5752AAAC-E444-4CCF-A0F6-F68DB8693565}" destId="{A3C6CFE0-EE26-431D-8109-83AB0E318898}" srcOrd="0" destOrd="0" presId="urn:microsoft.com/office/officeart/2011/layout/CircleProcess"/>
    <dgm:cxn modelId="{C462A364-4BC7-402E-A15B-C35EB76F4FF2}" type="presParOf" srcId="{FDBA6F40-E833-4DD2-8098-193CA2BB5D40}" destId="{00E9AF63-34BB-4743-A105-BB11832848F2}" srcOrd="4" destOrd="0" presId="urn:microsoft.com/office/officeart/2011/layout/CircleProcess"/>
    <dgm:cxn modelId="{37FA7311-AF9A-4665-8724-AE92E5B5CF92}" type="presParOf" srcId="{00E9AF63-34BB-4743-A105-BB11832848F2}" destId="{57267027-0937-4702-AFE6-453223E06905}" srcOrd="0" destOrd="0" presId="urn:microsoft.com/office/officeart/2011/layout/CircleProcess"/>
    <dgm:cxn modelId="{0376BADB-834F-4F51-B334-0CE77241D31D}" type="presParOf" srcId="{FDBA6F40-E833-4DD2-8098-193CA2BB5D40}" destId="{A3A373D8-D1B5-4B21-B15E-BFB7B2EC038C}" srcOrd="5" destOrd="0" presId="urn:microsoft.com/office/officeart/2011/layout/CircleProcess"/>
    <dgm:cxn modelId="{8B10C9BF-8F18-4296-9A7A-973BC5BFA166}" type="presParOf" srcId="{FDBA6F40-E833-4DD2-8098-193CA2BB5D40}" destId="{A0173A11-1CA5-4AE0-8E13-2C0E821B87AA}" srcOrd="6" destOrd="0" presId="urn:microsoft.com/office/officeart/2011/layout/CircleProcess"/>
    <dgm:cxn modelId="{C7A61FAC-DC87-4F98-80BC-ED2AF2404FCD}" type="presParOf" srcId="{A0173A11-1CA5-4AE0-8E13-2C0E821B87AA}" destId="{F54E9F6E-85E8-4289-B838-5AF400D17125}" srcOrd="0" destOrd="0" presId="urn:microsoft.com/office/officeart/2011/layout/CircleProcess"/>
    <dgm:cxn modelId="{F4E179AA-0DBD-4FC6-8296-A59D80DF7D87}" type="presParOf" srcId="{FDBA6F40-E833-4DD2-8098-193CA2BB5D40}" destId="{EC7AEF7C-23B7-4C97-981D-C52F56A7B1AA}" srcOrd="7" destOrd="0" presId="urn:microsoft.com/office/officeart/2011/layout/CircleProcess"/>
    <dgm:cxn modelId="{03C21BE8-0067-4B0E-A940-A914784A68AA}" type="presParOf" srcId="{EC7AEF7C-23B7-4C97-981D-C52F56A7B1AA}" destId="{94AC56AD-772F-439A-BAAC-4230FE957CF3}" srcOrd="0" destOrd="0" presId="urn:microsoft.com/office/officeart/2011/layout/CircleProcess"/>
    <dgm:cxn modelId="{723C6813-EBF1-4CCD-A30E-AC220F0D95DF}" type="presParOf" srcId="{FDBA6F40-E833-4DD2-8098-193CA2BB5D40}" destId="{3BD788A8-0A28-4B20-863E-4B25178D982E}" srcOrd="8" destOrd="0" presId="urn:microsoft.com/office/officeart/2011/layout/CircleProcess"/>
    <dgm:cxn modelId="{6E6993D6-80DD-43CC-8A10-5BBED610A190}" type="presParOf" srcId="{FDBA6F40-E833-4DD2-8098-193CA2BB5D40}" destId="{3B827D54-E90F-4394-8E14-F67DB5B07998}" srcOrd="9" destOrd="0" presId="urn:microsoft.com/office/officeart/2011/layout/CircleProcess"/>
    <dgm:cxn modelId="{F54E50DD-7B0C-4A06-8DBB-B855B4638A44}" type="presParOf" srcId="{3B827D54-E90F-4394-8E14-F67DB5B07998}" destId="{4C020D62-81B8-40B3-8248-377BF03FDB7E}" srcOrd="0" destOrd="0" presId="urn:microsoft.com/office/officeart/2011/layout/CircleProcess"/>
    <dgm:cxn modelId="{AB17954D-CD3B-4B02-8F00-824D581283F4}" type="presParOf" srcId="{FDBA6F40-E833-4DD2-8098-193CA2BB5D40}" destId="{DB5B7F45-1A80-4695-8EDE-E8191BFD3138}" srcOrd="10" destOrd="0" presId="urn:microsoft.com/office/officeart/2011/layout/CircleProcess"/>
    <dgm:cxn modelId="{EDEE677F-D557-4933-9E61-5AE442B1EF5E}" type="presParOf" srcId="{DB5B7F45-1A80-4695-8EDE-E8191BFD3138}" destId="{5D5D4403-83E8-4A32-B1D8-221C8456C83F}" srcOrd="0" destOrd="0" presId="urn:microsoft.com/office/officeart/2011/layout/CircleProcess"/>
    <dgm:cxn modelId="{5208D68F-3361-4E8D-A702-5BB28E955E3C}" type="presParOf" srcId="{FDBA6F40-E833-4DD2-8098-193CA2BB5D40}" destId="{C2A46015-F60E-4A10-9B02-4B77A2E86A1F}" srcOrd="11" destOrd="0" presId="urn:microsoft.com/office/officeart/2011/layout/CircleProcess"/>
    <dgm:cxn modelId="{D0E33550-B14E-46D4-91BF-BA31EDE542AC}" type="presParOf" srcId="{FDBA6F40-E833-4DD2-8098-193CA2BB5D40}" destId="{B59504E4-1290-46B1-B415-9E38A365B6DB}" srcOrd="12" destOrd="0" presId="urn:microsoft.com/office/officeart/2011/layout/CircleProcess"/>
    <dgm:cxn modelId="{3DF92DA3-2576-44CA-966C-612B4099230D}" type="presParOf" srcId="{B59504E4-1290-46B1-B415-9E38A365B6DB}" destId="{587461EA-7AAF-4F2F-92AD-8AAB04BF074E}" srcOrd="0" destOrd="0" presId="urn:microsoft.com/office/officeart/2011/layout/CircleProcess"/>
    <dgm:cxn modelId="{2989D220-5881-45D2-80F8-A7D73EB39C58}" type="presParOf" srcId="{FDBA6F40-E833-4DD2-8098-193CA2BB5D40}" destId="{75632A91-E7AC-4FAC-B63A-0A021A2A2D65}" srcOrd="13" destOrd="0" presId="urn:microsoft.com/office/officeart/2011/layout/CircleProcess"/>
    <dgm:cxn modelId="{77DBD845-92B7-482C-AA98-34C5F531766C}" type="presParOf" srcId="{75632A91-E7AC-4FAC-B63A-0A021A2A2D65}" destId="{FFFE526A-CDBA-42EE-9C4D-9A7A2ACF028F}" srcOrd="0" destOrd="0" presId="urn:microsoft.com/office/officeart/2011/layout/CircleProcess"/>
    <dgm:cxn modelId="{67759EC2-E336-40B9-AA2E-3A9BD675AC94}" type="presParOf" srcId="{FDBA6F40-E833-4DD2-8098-193CA2BB5D40}" destId="{FDA2AFA6-F969-4E3F-BBD2-CEA9BBF21449}" srcOrd="14" destOrd="0" presId="urn:microsoft.com/office/officeart/2011/layout/CircleProcess"/>
    <dgm:cxn modelId="{17DBFA24-0CC8-4B0C-8373-B9C947BF59C4}" type="presParOf" srcId="{FDBA6F40-E833-4DD2-8098-193CA2BB5D40}" destId="{7E2EA328-1984-4FFD-9B43-F28EEFFE85B2}" srcOrd="15" destOrd="0" presId="urn:microsoft.com/office/officeart/2011/layout/CircleProcess"/>
    <dgm:cxn modelId="{9C5315A4-E39B-4F63-B050-8638D227B3E3}" type="presParOf" srcId="{7E2EA328-1984-4FFD-9B43-F28EEFFE85B2}" destId="{D4FE2C41-80AF-4DFD-B350-F840D867819C}" srcOrd="0" destOrd="0" presId="urn:microsoft.com/office/officeart/2011/layout/CircleProcess"/>
    <dgm:cxn modelId="{28DEBE6A-1EA9-4F12-A099-5B5A2D4919B0}" type="presParOf" srcId="{FDBA6F40-E833-4DD2-8098-193CA2BB5D40}" destId="{56A9EA5B-D705-4D6D-8EDD-FA0E53E8DC89}" srcOrd="16" destOrd="0" presId="urn:microsoft.com/office/officeart/2011/layout/CircleProcess"/>
    <dgm:cxn modelId="{85A01F52-EA3E-408A-8250-B592344ED008}" type="presParOf" srcId="{56A9EA5B-D705-4D6D-8EDD-FA0E53E8DC89}" destId="{DE239E54-5966-4DE1-B556-BA2B52622066}" srcOrd="0" destOrd="0" presId="urn:microsoft.com/office/officeart/2011/layout/CircleProcess"/>
    <dgm:cxn modelId="{1F13DB31-747A-4A40-B895-5E871AFAE4E2}" type="presParOf" srcId="{FDBA6F40-E833-4DD2-8098-193CA2BB5D40}" destId="{50B20DCC-343E-4D41-8390-4DC214AE6B0A}" srcOrd="17"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698D4D-0775-4D7E-8B36-A19079EAFA17}" type="doc">
      <dgm:prSet loTypeId="urn:microsoft.com/office/officeart/2005/8/layout/hierarchy5" loCatId="hierarchy" qsTypeId="urn:microsoft.com/office/officeart/2005/8/quickstyle/simple1" qsCatId="simple" csTypeId="urn:microsoft.com/office/officeart/2005/8/colors/accent3_1" csCatId="accent3" phldr="1"/>
      <dgm:spPr/>
      <dgm:t>
        <a:bodyPr/>
        <a:lstStyle/>
        <a:p>
          <a:endParaRPr lang="en-US"/>
        </a:p>
      </dgm:t>
    </dgm:pt>
    <dgm:pt modelId="{95F8E662-DBF0-4377-97CD-84B592702A8C}">
      <dgm:prSet phldrT="[Text]"/>
      <dgm:spPr/>
      <dgm:t>
        <a:bodyPr/>
        <a:lstStyle/>
        <a:p>
          <a:r>
            <a:rPr lang="en-US" b="1" dirty="0"/>
            <a:t>LDA</a:t>
          </a:r>
        </a:p>
      </dgm:t>
    </dgm:pt>
    <dgm:pt modelId="{A192A542-AEBD-44F1-9DC0-21166E005A52}" type="parTrans" cxnId="{6374FF26-913E-427B-99F0-08A0581C4DC0}">
      <dgm:prSet/>
      <dgm:spPr/>
      <dgm:t>
        <a:bodyPr/>
        <a:lstStyle/>
        <a:p>
          <a:endParaRPr lang="en-US" b="1"/>
        </a:p>
      </dgm:t>
    </dgm:pt>
    <dgm:pt modelId="{BDC45B99-926C-4602-967A-E95B535676BD}" type="sibTrans" cxnId="{6374FF26-913E-427B-99F0-08A0581C4DC0}">
      <dgm:prSet/>
      <dgm:spPr/>
      <dgm:t>
        <a:bodyPr/>
        <a:lstStyle/>
        <a:p>
          <a:endParaRPr lang="en-US" b="1"/>
        </a:p>
      </dgm:t>
    </dgm:pt>
    <dgm:pt modelId="{45EFD385-9E6E-489C-BF6A-C85534336537}">
      <dgm:prSet phldrT="[Text]"/>
      <dgm:spPr/>
      <dgm:t>
        <a:bodyPr/>
        <a:lstStyle/>
        <a:p>
          <a:r>
            <a:rPr lang="en-US" b="1" dirty="0"/>
            <a:t>Top 30 Words</a:t>
          </a:r>
        </a:p>
      </dgm:t>
    </dgm:pt>
    <dgm:pt modelId="{CEFB4623-01CF-4C37-9718-75DD56D0318F}" type="parTrans" cxnId="{DA65A829-547A-4432-80EE-76EA829A890B}">
      <dgm:prSet/>
      <dgm:spPr/>
      <dgm:t>
        <a:bodyPr/>
        <a:lstStyle/>
        <a:p>
          <a:endParaRPr lang="en-US" b="1"/>
        </a:p>
      </dgm:t>
    </dgm:pt>
    <dgm:pt modelId="{7A05CE8A-3FE2-40B5-A66F-E199CEF17789}" type="sibTrans" cxnId="{DA65A829-547A-4432-80EE-76EA829A890B}">
      <dgm:prSet/>
      <dgm:spPr/>
      <dgm:t>
        <a:bodyPr/>
        <a:lstStyle/>
        <a:p>
          <a:endParaRPr lang="en-US" b="1"/>
        </a:p>
      </dgm:t>
    </dgm:pt>
    <dgm:pt modelId="{BCD2D409-93B9-4756-A663-D95FA3142CA9}">
      <dgm:prSet phldrT="[Text]"/>
      <dgm:spPr/>
      <dgm:t>
        <a:bodyPr/>
        <a:lstStyle/>
        <a:p>
          <a:r>
            <a:rPr lang="en-US" b="1" dirty="0"/>
            <a:t>Model Equation</a:t>
          </a:r>
        </a:p>
      </dgm:t>
    </dgm:pt>
    <dgm:pt modelId="{06781D8A-666A-4C25-BD9B-E43E84B6636B}" type="parTrans" cxnId="{AE5A924A-F6A5-4F8A-B357-B361E09F9F8E}">
      <dgm:prSet/>
      <dgm:spPr/>
      <dgm:t>
        <a:bodyPr/>
        <a:lstStyle/>
        <a:p>
          <a:endParaRPr lang="en-US" b="1"/>
        </a:p>
      </dgm:t>
    </dgm:pt>
    <dgm:pt modelId="{95582226-416A-4D90-8214-3F8F4FB73C44}" type="sibTrans" cxnId="{AE5A924A-F6A5-4F8A-B357-B361E09F9F8E}">
      <dgm:prSet/>
      <dgm:spPr/>
      <dgm:t>
        <a:bodyPr/>
        <a:lstStyle/>
        <a:p>
          <a:endParaRPr lang="en-US" b="1"/>
        </a:p>
      </dgm:t>
    </dgm:pt>
    <dgm:pt modelId="{112690AF-18D0-4129-8DB8-A4E6F2C455D4}">
      <dgm:prSet phldrT="[Text]"/>
      <dgm:spPr/>
      <dgm:t>
        <a:bodyPr/>
        <a:lstStyle/>
        <a:p>
          <a:r>
            <a:rPr lang="en-US" b="1" dirty="0"/>
            <a:t>Top 10 Proportions by Topic and Responses</a:t>
          </a:r>
        </a:p>
      </dgm:t>
    </dgm:pt>
    <dgm:pt modelId="{D2E0B7BD-623B-4951-8C08-05D12E4EC5EC}" type="parTrans" cxnId="{5B9E86AE-CEF3-4EF4-A910-A741353A495B}">
      <dgm:prSet/>
      <dgm:spPr/>
      <dgm:t>
        <a:bodyPr/>
        <a:lstStyle/>
        <a:p>
          <a:endParaRPr lang="en-US" b="1"/>
        </a:p>
      </dgm:t>
    </dgm:pt>
    <dgm:pt modelId="{20D70790-DEFA-4EF4-B22F-BED72B4BC38C}" type="sibTrans" cxnId="{5B9E86AE-CEF3-4EF4-A910-A741353A495B}">
      <dgm:prSet/>
      <dgm:spPr/>
      <dgm:t>
        <a:bodyPr/>
        <a:lstStyle/>
        <a:p>
          <a:endParaRPr lang="en-US" b="1"/>
        </a:p>
      </dgm:t>
    </dgm:pt>
    <dgm:pt modelId="{5FA86B95-F964-4EA7-BE43-C2917CCA080C}">
      <dgm:prSet phldrT="[Text]"/>
      <dgm:spPr/>
      <dgm:t>
        <a:bodyPr/>
        <a:lstStyle/>
        <a:p>
          <a:r>
            <a:rPr lang="en-US" b="1" dirty="0"/>
            <a:t>Topic Proportion Means</a:t>
          </a:r>
        </a:p>
      </dgm:t>
    </dgm:pt>
    <dgm:pt modelId="{23A76CA9-FC56-4F76-88C4-AEDCFF3A2059}" type="parTrans" cxnId="{5BB1A884-0A10-4B12-B54F-3597C09B357D}">
      <dgm:prSet/>
      <dgm:spPr/>
      <dgm:t>
        <a:bodyPr/>
        <a:lstStyle/>
        <a:p>
          <a:endParaRPr lang="en-US" b="1"/>
        </a:p>
      </dgm:t>
    </dgm:pt>
    <dgm:pt modelId="{5C641EB2-5090-4A31-BB10-371A2E27B4B6}" type="sibTrans" cxnId="{5BB1A884-0A10-4B12-B54F-3597C09B357D}">
      <dgm:prSet/>
      <dgm:spPr/>
      <dgm:t>
        <a:bodyPr/>
        <a:lstStyle/>
        <a:p>
          <a:endParaRPr lang="en-US" b="1"/>
        </a:p>
      </dgm:t>
    </dgm:pt>
    <dgm:pt modelId="{5FACBF2F-B226-4A07-BC9C-71D98900476E}">
      <dgm:prSet phldrT="[Text]"/>
      <dgm:spPr/>
      <dgm:t>
        <a:bodyPr/>
        <a:lstStyle/>
        <a:p>
          <a:r>
            <a:rPr lang="en-US" b="1" dirty="0"/>
            <a:t>no</a:t>
          </a:r>
        </a:p>
      </dgm:t>
    </dgm:pt>
    <dgm:pt modelId="{641963F4-81C5-4843-B62E-F28EB413B5CA}" type="sibTrans" cxnId="{E8460193-199A-40C1-9D42-0D9A3F70CAB9}">
      <dgm:prSet/>
      <dgm:spPr/>
      <dgm:t>
        <a:bodyPr/>
        <a:lstStyle/>
        <a:p>
          <a:endParaRPr lang="en-US" b="1"/>
        </a:p>
      </dgm:t>
    </dgm:pt>
    <dgm:pt modelId="{FEA7C50C-3DE0-4F3B-AF2C-64090D97E6DC}" type="parTrans" cxnId="{E8460193-199A-40C1-9D42-0D9A3F70CAB9}">
      <dgm:prSet/>
      <dgm:spPr/>
      <dgm:t>
        <a:bodyPr/>
        <a:lstStyle/>
        <a:p>
          <a:endParaRPr lang="en-US" b="1"/>
        </a:p>
      </dgm:t>
    </dgm:pt>
    <dgm:pt modelId="{D9026C7E-B819-4E21-9C21-B5C915DF87DE}">
      <dgm:prSet phldrT="[Text]"/>
      <dgm:spPr/>
      <dgm:t>
        <a:bodyPr/>
        <a:lstStyle/>
        <a:p>
          <a:r>
            <a:rPr lang="en-US" b="1" dirty="0"/>
            <a:t>Model Selection Indices</a:t>
          </a:r>
        </a:p>
      </dgm:t>
    </dgm:pt>
    <dgm:pt modelId="{41C9F382-7CB1-4A22-B9EF-95AA86179936}" type="sibTrans" cxnId="{8011F306-1642-4467-8BF0-67D33518E0CF}">
      <dgm:prSet/>
      <dgm:spPr/>
      <dgm:t>
        <a:bodyPr/>
        <a:lstStyle/>
        <a:p>
          <a:endParaRPr lang="en-US" b="1"/>
        </a:p>
      </dgm:t>
    </dgm:pt>
    <dgm:pt modelId="{51B57ECA-FA4F-40BC-8846-51DF7B2F1802}" type="parTrans" cxnId="{8011F306-1642-4467-8BF0-67D33518E0CF}">
      <dgm:prSet/>
      <dgm:spPr/>
      <dgm:t>
        <a:bodyPr/>
        <a:lstStyle/>
        <a:p>
          <a:endParaRPr lang="en-US" b="1"/>
        </a:p>
      </dgm:t>
    </dgm:pt>
    <mc:AlternateContent xmlns:mc="http://schemas.openxmlformats.org/markup-compatibility/2006" xmlns:a14="http://schemas.microsoft.com/office/drawing/2010/main">
      <mc:Choice Requires="a14">
        <dgm:pt modelId="{AF87067D-E758-4FBF-96C8-3A3518C39D04}">
          <dgm:prSet phldrT="[Text]"/>
          <dgm:spPr/>
          <dgm:t>
            <a:bodyPr/>
            <a:lstStyle/>
            <a:p>
              <a:r>
                <a:rPr lang="en-US" b="1" dirty="0"/>
                <a:t>Cosine Similarity Average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𝑪𝑺</m:t>
                      </m:r>
                    </m:e>
                  </m:acc>
                </m:oMath>
              </a14:m>
              <a:r>
                <a:rPr lang="en-US" b="1" dirty="0"/>
                <a:t>)</a:t>
              </a:r>
            </a:p>
          </dgm:t>
        </dgm:pt>
      </mc:Choice>
      <mc:Fallback xmlns="">
        <dgm:pt modelId="{AF87067D-E758-4FBF-96C8-3A3518C39D04}">
          <dgm:prSet phldrT="[Text]"/>
          <dgm:spPr/>
          <dgm:t>
            <a:bodyPr/>
            <a:lstStyle/>
            <a:p>
              <a:r>
                <a:rPr lang="en-US" b="1" dirty="0"/>
                <a:t>Cosine Similarity Average (</a:t>
              </a:r>
              <a:r>
                <a:rPr lang="en-US" b="1" i="0">
                  <a:latin typeface="Cambria Math" panose="02040503050406030204" pitchFamily="18" charset="0"/>
                </a:rPr>
                <a:t>(𝑪𝑺) ̅</a:t>
              </a:r>
              <a:r>
                <a:rPr lang="en-US" b="1" dirty="0"/>
                <a:t>)</a:t>
              </a:r>
            </a:p>
          </dgm:t>
        </dgm:pt>
      </mc:Fallback>
    </mc:AlternateContent>
    <dgm:pt modelId="{4FB894AE-684D-4CE5-9502-A518771E1BBE}" type="sibTrans" cxnId="{9B8B21FE-98C4-42F6-A37D-E2BC3B6F7F83}">
      <dgm:prSet/>
      <dgm:spPr/>
      <dgm:t>
        <a:bodyPr/>
        <a:lstStyle/>
        <a:p>
          <a:endParaRPr lang="en-US" b="1"/>
        </a:p>
      </dgm:t>
    </dgm:pt>
    <dgm:pt modelId="{778F111F-97F2-46C2-82F4-B8C54B0A4156}" type="parTrans" cxnId="{9B8B21FE-98C4-42F6-A37D-E2BC3B6F7F83}">
      <dgm:prSet/>
      <dgm:spPr/>
      <dgm:t>
        <a:bodyPr/>
        <a:lstStyle/>
        <a:p>
          <a:endParaRPr lang="en-US" b="1"/>
        </a:p>
      </dgm:t>
    </dgm:pt>
    <dgm:pt modelId="{BB5F1BF4-2263-417C-971B-2D30C53276FB}">
      <dgm:prSet phldrT="[Text]"/>
      <dgm:spPr/>
      <dgm:t>
        <a:bodyPr/>
        <a:lstStyle/>
        <a:p>
          <a:r>
            <a:rPr lang="en-US" b="1" dirty="0" err="1"/>
            <a:t>sLDA</a:t>
          </a:r>
          <a:endParaRPr lang="en-US" b="1" dirty="0"/>
        </a:p>
      </dgm:t>
    </dgm:pt>
    <dgm:pt modelId="{BE848BF1-5A2A-4F08-80B0-37509F2F4CC2}" type="sibTrans" cxnId="{C496CAA1-5333-4A68-8D34-6CD7F5E5A267}">
      <dgm:prSet/>
      <dgm:spPr/>
      <dgm:t>
        <a:bodyPr/>
        <a:lstStyle/>
        <a:p>
          <a:endParaRPr lang="en-US" b="1"/>
        </a:p>
      </dgm:t>
    </dgm:pt>
    <dgm:pt modelId="{4E451E58-67A6-422E-9C02-F1666C4B101E}" type="parTrans" cxnId="{C496CAA1-5333-4A68-8D34-6CD7F5E5A267}">
      <dgm:prSet/>
      <dgm:spPr/>
      <dgm:t>
        <a:bodyPr/>
        <a:lstStyle/>
        <a:p>
          <a:endParaRPr lang="en-US" b="1"/>
        </a:p>
      </dgm:t>
    </dgm:pt>
    <dgm:pt modelId="{ADF05251-3655-455D-8A8C-953A12D2251E}">
      <dgm:prSet phldrT="[Text]"/>
      <dgm:spPr/>
      <dgm:t>
        <a:bodyPr/>
        <a:lstStyle/>
        <a:p>
          <a:r>
            <a:rPr lang="en-US" b="1" dirty="0"/>
            <a:t>yes</a:t>
          </a:r>
        </a:p>
      </dgm:t>
    </dgm:pt>
    <dgm:pt modelId="{3BD6426F-8013-492F-A418-89E019477149}" type="sibTrans" cxnId="{3D1A6886-F660-455F-9EAE-B5208934427C}">
      <dgm:prSet/>
      <dgm:spPr/>
      <dgm:t>
        <a:bodyPr/>
        <a:lstStyle/>
        <a:p>
          <a:endParaRPr lang="en-US" b="1"/>
        </a:p>
      </dgm:t>
    </dgm:pt>
    <dgm:pt modelId="{E60BAF03-BCD5-455E-8698-93B13E5FFA83}" type="parTrans" cxnId="{3D1A6886-F660-455F-9EAE-B5208934427C}">
      <dgm:prSet/>
      <dgm:spPr/>
      <dgm:t>
        <a:bodyPr/>
        <a:lstStyle/>
        <a:p>
          <a:endParaRPr lang="en-US" b="1"/>
        </a:p>
      </dgm:t>
    </dgm:pt>
    <dgm:pt modelId="{0EDF41A7-3EA9-4EA0-B9F9-9816C11499FA}">
      <dgm:prSet phldrT="[Text]"/>
      <dgm:spPr/>
      <dgm:t>
        <a:bodyPr/>
        <a:lstStyle/>
        <a:p>
          <a:r>
            <a:rPr lang="en-US" b="1" dirty="0"/>
            <a:t>yes</a:t>
          </a:r>
        </a:p>
      </dgm:t>
    </dgm:pt>
    <dgm:pt modelId="{4B05A5E0-11EF-463C-91D1-5F850C29EA07}" type="sibTrans" cxnId="{7DA526DC-7CF9-4C4A-8F4C-500ED4695A64}">
      <dgm:prSet/>
      <dgm:spPr/>
      <dgm:t>
        <a:bodyPr/>
        <a:lstStyle/>
        <a:p>
          <a:endParaRPr lang="en-US" b="1"/>
        </a:p>
      </dgm:t>
    </dgm:pt>
    <dgm:pt modelId="{42B1D640-2BCC-44BA-A012-F84C2698234E}" type="parTrans" cxnId="{7DA526DC-7CF9-4C4A-8F4C-500ED4695A64}">
      <dgm:prSet/>
      <dgm:spPr/>
      <dgm:t>
        <a:bodyPr/>
        <a:lstStyle/>
        <a:p>
          <a:endParaRPr lang="en-US" b="1"/>
        </a:p>
      </dgm:t>
    </dgm:pt>
    <dgm:pt modelId="{9267A9B5-3110-4B11-B9C4-3818D2A17361}">
      <dgm:prSet phldrT="[Text]"/>
      <dgm:spPr/>
      <dgm:t>
        <a:bodyPr/>
        <a:lstStyle/>
        <a:p>
          <a:r>
            <a:rPr lang="en-US" b="1" dirty="0"/>
            <a:t> yes, with score</a:t>
          </a:r>
        </a:p>
      </dgm:t>
    </dgm:pt>
    <dgm:pt modelId="{E003654E-26D7-482C-9F43-8CAFFD28667C}" type="sibTrans" cxnId="{A75F3D38-1DB9-4A91-A4ED-C351FA4DE47E}">
      <dgm:prSet/>
      <dgm:spPr/>
      <dgm:t>
        <a:bodyPr/>
        <a:lstStyle/>
        <a:p>
          <a:endParaRPr lang="en-US" b="1"/>
        </a:p>
      </dgm:t>
    </dgm:pt>
    <dgm:pt modelId="{919E82E9-E40F-4F9C-A9A1-8CA3C40DE95E}" type="parTrans" cxnId="{A75F3D38-1DB9-4A91-A4ED-C351FA4DE47E}">
      <dgm:prSet/>
      <dgm:spPr/>
      <dgm:t>
        <a:bodyPr/>
        <a:lstStyle/>
        <a:p>
          <a:endParaRPr lang="en-US" b="1"/>
        </a:p>
      </dgm:t>
    </dgm:pt>
    <dgm:pt modelId="{1F7F3DB7-5DDB-44F5-A742-A9365326D8B1}">
      <dgm:prSet phldrT="[Text]"/>
      <dgm:spPr/>
      <dgm:t>
        <a:bodyPr/>
        <a:lstStyle/>
        <a:p>
          <a:r>
            <a:rPr lang="en-US" b="1" dirty="0" err="1"/>
            <a:t>uLDA</a:t>
          </a:r>
          <a:endParaRPr lang="en-US" b="1" dirty="0"/>
        </a:p>
      </dgm:t>
    </dgm:pt>
    <dgm:pt modelId="{9262CF26-9344-4BC8-AEDB-38E5094114A5}" type="sibTrans" cxnId="{EB152E86-A3C9-48B0-A66D-BA6124D9C833}">
      <dgm:prSet/>
      <dgm:spPr/>
      <dgm:t>
        <a:bodyPr/>
        <a:lstStyle/>
        <a:p>
          <a:endParaRPr lang="en-US" b="1"/>
        </a:p>
      </dgm:t>
    </dgm:pt>
    <dgm:pt modelId="{B186F5AF-A104-4F99-BB8F-CA6F2672BD48}" type="parTrans" cxnId="{EB152E86-A3C9-48B0-A66D-BA6124D9C833}">
      <dgm:prSet/>
      <dgm:spPr/>
      <dgm:t>
        <a:bodyPr/>
        <a:lstStyle/>
        <a:p>
          <a:endParaRPr lang="en-US" b="1"/>
        </a:p>
      </dgm:t>
    </dgm:pt>
    <dgm:pt modelId="{F7AB13F1-BDE9-4DE0-9B41-AA88B642B75E}">
      <dgm:prSet phldrT="[Text]"/>
      <dgm:spPr/>
      <dgm:t>
        <a:bodyPr/>
        <a:lstStyle/>
        <a:p>
          <a:r>
            <a:rPr lang="en-US" b="1" dirty="0"/>
            <a:t>yes, by score</a:t>
          </a:r>
        </a:p>
      </dgm:t>
    </dgm:pt>
    <dgm:pt modelId="{D4B94F70-5B0F-41DA-9B66-32F5BA17093A}" type="parTrans" cxnId="{8D7AD04D-FD01-4220-85AC-72792E326FCE}">
      <dgm:prSet/>
      <dgm:spPr/>
      <dgm:t>
        <a:bodyPr/>
        <a:lstStyle/>
        <a:p>
          <a:endParaRPr lang="en-US" b="1"/>
        </a:p>
      </dgm:t>
    </dgm:pt>
    <dgm:pt modelId="{8E8F7F25-43F2-4FFE-8D6A-7728A5F380A8}" type="sibTrans" cxnId="{8D7AD04D-FD01-4220-85AC-72792E326FCE}">
      <dgm:prSet/>
      <dgm:spPr/>
      <dgm:t>
        <a:bodyPr/>
        <a:lstStyle/>
        <a:p>
          <a:endParaRPr lang="en-US" b="1"/>
        </a:p>
      </dgm:t>
    </dgm:pt>
    <dgm:pt modelId="{0C5007A0-A5E4-4697-81A4-BABB22F259F0}">
      <dgm:prSet phldrT="[Text]"/>
      <dgm:spPr/>
      <dgm:t>
        <a:bodyPr/>
        <a:lstStyle/>
        <a:p>
          <a:r>
            <a:rPr lang="en-US" b="1" dirty="0"/>
            <a:t>yes </a:t>
          </a:r>
        </a:p>
      </dgm:t>
    </dgm:pt>
    <dgm:pt modelId="{C3252C5F-23DE-4E7E-888C-5D804D77CFCA}" type="parTrans" cxnId="{58B69E03-1B4C-4954-B777-43BDB389A4A5}">
      <dgm:prSet/>
      <dgm:spPr/>
      <dgm:t>
        <a:bodyPr/>
        <a:lstStyle/>
        <a:p>
          <a:endParaRPr lang="en-US" b="1"/>
        </a:p>
      </dgm:t>
    </dgm:pt>
    <dgm:pt modelId="{11E98C92-EFF0-4B06-BB5C-203858938E1F}" type="sibTrans" cxnId="{58B69E03-1B4C-4954-B777-43BDB389A4A5}">
      <dgm:prSet/>
      <dgm:spPr/>
      <dgm:t>
        <a:bodyPr/>
        <a:lstStyle/>
        <a:p>
          <a:endParaRPr lang="en-US" b="1"/>
        </a:p>
      </dgm:t>
    </dgm:pt>
    <dgm:pt modelId="{30BF31C5-FC9B-4AEC-9870-937B205389BE}">
      <dgm:prSet phldrT="[Text]"/>
      <dgm:spPr/>
      <dgm:t>
        <a:bodyPr/>
        <a:lstStyle/>
        <a:p>
          <a:r>
            <a:rPr lang="en-US" b="1" dirty="0"/>
            <a:t> yes, with          no score</a:t>
          </a:r>
        </a:p>
      </dgm:t>
    </dgm:pt>
    <dgm:pt modelId="{CD2F71F1-9150-45AC-B9A8-6BF42890A3D0}" type="parTrans" cxnId="{F4E35305-DEB2-4F9E-8CAB-917AD80C5490}">
      <dgm:prSet/>
      <dgm:spPr/>
      <dgm:t>
        <a:bodyPr/>
        <a:lstStyle/>
        <a:p>
          <a:endParaRPr lang="en-US" b="1"/>
        </a:p>
      </dgm:t>
    </dgm:pt>
    <dgm:pt modelId="{9481EB4F-B7AA-4E68-A933-8047FD9A7D3B}" type="sibTrans" cxnId="{F4E35305-DEB2-4F9E-8CAB-917AD80C5490}">
      <dgm:prSet/>
      <dgm:spPr/>
      <dgm:t>
        <a:bodyPr/>
        <a:lstStyle/>
        <a:p>
          <a:endParaRPr lang="en-US" b="1"/>
        </a:p>
      </dgm:t>
    </dgm:pt>
    <dgm:pt modelId="{7F4CD550-CE6F-40B2-9430-D621AC07E97F}">
      <dgm:prSet phldrT="[Text]"/>
      <dgm:spPr/>
      <dgm:t>
        <a:bodyPr/>
        <a:lstStyle/>
        <a:p>
          <a:r>
            <a:rPr lang="en-US" b="1" dirty="0"/>
            <a:t>yes, all together</a:t>
          </a:r>
        </a:p>
      </dgm:t>
    </dgm:pt>
    <dgm:pt modelId="{3BB5B25F-004A-4381-8245-82E43D6A9328}" type="parTrans" cxnId="{88112368-5C9C-4094-B2AC-BC04F59AFAD0}">
      <dgm:prSet/>
      <dgm:spPr/>
      <dgm:t>
        <a:bodyPr/>
        <a:lstStyle/>
        <a:p>
          <a:endParaRPr lang="en-US" b="1"/>
        </a:p>
      </dgm:t>
    </dgm:pt>
    <dgm:pt modelId="{8CCBC394-A1BF-4389-AC52-24CEAA518040}" type="sibTrans" cxnId="{88112368-5C9C-4094-B2AC-BC04F59AFAD0}">
      <dgm:prSet/>
      <dgm:spPr/>
      <dgm:t>
        <a:bodyPr/>
        <a:lstStyle/>
        <a:p>
          <a:endParaRPr lang="en-US" b="1"/>
        </a:p>
      </dgm:t>
    </dgm:pt>
    <dgm:pt modelId="{5859C854-47DF-4AFA-A55B-E2346B09BF77}" type="pres">
      <dgm:prSet presAssocID="{7F698D4D-0775-4D7E-8B36-A19079EAFA17}" presName="mainComposite" presStyleCnt="0">
        <dgm:presLayoutVars>
          <dgm:chPref val="1"/>
          <dgm:dir/>
          <dgm:animOne val="branch"/>
          <dgm:animLvl val="lvl"/>
          <dgm:resizeHandles val="exact"/>
        </dgm:presLayoutVars>
      </dgm:prSet>
      <dgm:spPr/>
    </dgm:pt>
    <dgm:pt modelId="{D82DB38F-D4D3-45D6-8725-981BD513A61D}" type="pres">
      <dgm:prSet presAssocID="{7F698D4D-0775-4D7E-8B36-A19079EAFA17}" presName="hierFlow" presStyleCnt="0"/>
      <dgm:spPr/>
    </dgm:pt>
    <dgm:pt modelId="{8509D9AB-DB68-4E65-B3EB-72B00F15B246}" type="pres">
      <dgm:prSet presAssocID="{7F698D4D-0775-4D7E-8B36-A19079EAFA17}" presName="firstBuf" presStyleCnt="0"/>
      <dgm:spPr/>
    </dgm:pt>
    <dgm:pt modelId="{813B54BE-2D3F-4A39-8491-6A25C8AC3893}" type="pres">
      <dgm:prSet presAssocID="{7F698D4D-0775-4D7E-8B36-A19079EAFA17}" presName="hierChild1" presStyleCnt="0">
        <dgm:presLayoutVars>
          <dgm:chPref val="1"/>
          <dgm:animOne val="branch"/>
          <dgm:animLvl val="lvl"/>
        </dgm:presLayoutVars>
      </dgm:prSet>
      <dgm:spPr/>
    </dgm:pt>
    <dgm:pt modelId="{FB0382AD-849B-4312-B654-FA5319DF54B9}" type="pres">
      <dgm:prSet presAssocID="{AF87067D-E758-4FBF-96C8-3A3518C39D04}" presName="Name17" presStyleCnt="0"/>
      <dgm:spPr/>
    </dgm:pt>
    <dgm:pt modelId="{A3433401-FECD-4A6F-996E-20D56E5DBD7E}" type="pres">
      <dgm:prSet presAssocID="{AF87067D-E758-4FBF-96C8-3A3518C39D04}" presName="level1Shape" presStyleLbl="node0" presStyleIdx="0" presStyleCnt="1" custLinFactY="-27327" custLinFactNeighborY="-100000">
        <dgm:presLayoutVars>
          <dgm:chPref val="3"/>
        </dgm:presLayoutVars>
      </dgm:prSet>
      <dgm:spPr/>
    </dgm:pt>
    <dgm:pt modelId="{2D47B1B6-9FD7-4966-B209-A83DC4690721}" type="pres">
      <dgm:prSet presAssocID="{AF87067D-E758-4FBF-96C8-3A3518C39D04}" presName="hierChild2" presStyleCnt="0"/>
      <dgm:spPr/>
    </dgm:pt>
    <dgm:pt modelId="{205112C9-E82A-4ED0-B1F9-B105C0B8167D}" type="pres">
      <dgm:prSet presAssocID="{4E451E58-67A6-422E-9C02-F1666C4B101E}" presName="Name25" presStyleLbl="parChTrans1D2" presStyleIdx="0" presStyleCnt="2"/>
      <dgm:spPr/>
    </dgm:pt>
    <dgm:pt modelId="{606CD57D-62D7-4B74-9EAC-E9C61DBF8B27}" type="pres">
      <dgm:prSet presAssocID="{4E451E58-67A6-422E-9C02-F1666C4B101E}" presName="connTx" presStyleLbl="parChTrans1D2" presStyleIdx="0" presStyleCnt="2"/>
      <dgm:spPr/>
    </dgm:pt>
    <dgm:pt modelId="{FD949607-9AE7-41AA-B227-23461B429B96}" type="pres">
      <dgm:prSet presAssocID="{BB5F1BF4-2263-417C-971B-2D30C53276FB}" presName="Name30" presStyleCnt="0"/>
      <dgm:spPr/>
    </dgm:pt>
    <dgm:pt modelId="{093C59C9-DD80-47BB-9596-18F115F58FBD}" type="pres">
      <dgm:prSet presAssocID="{BB5F1BF4-2263-417C-971B-2D30C53276FB}" presName="level2Shape" presStyleLbl="node2" presStyleIdx="0" presStyleCnt="2" custLinFactY="-27327" custLinFactNeighborY="-100000"/>
      <dgm:spPr/>
    </dgm:pt>
    <dgm:pt modelId="{3E31ED59-0268-40BD-BE15-968F8E1777F4}" type="pres">
      <dgm:prSet presAssocID="{BB5F1BF4-2263-417C-971B-2D30C53276FB}" presName="hierChild3" presStyleCnt="0"/>
      <dgm:spPr/>
    </dgm:pt>
    <dgm:pt modelId="{F9A220E5-F23B-4FCF-9429-4750A0AB20E9}" type="pres">
      <dgm:prSet presAssocID="{E60BAF03-BCD5-455E-8698-93B13E5FFA83}" presName="Name25" presStyleLbl="parChTrans1D3" presStyleIdx="0" presStyleCnt="2"/>
      <dgm:spPr/>
    </dgm:pt>
    <dgm:pt modelId="{4580F16F-51BE-4163-825F-788189B33080}" type="pres">
      <dgm:prSet presAssocID="{E60BAF03-BCD5-455E-8698-93B13E5FFA83}" presName="connTx" presStyleLbl="parChTrans1D3" presStyleIdx="0" presStyleCnt="2"/>
      <dgm:spPr/>
    </dgm:pt>
    <dgm:pt modelId="{0EEBF741-CF31-403E-9DA3-C9EE77387248}" type="pres">
      <dgm:prSet presAssocID="{ADF05251-3655-455D-8A8C-953A12D2251E}" presName="Name30" presStyleCnt="0"/>
      <dgm:spPr/>
    </dgm:pt>
    <dgm:pt modelId="{2282BB4A-43B3-468E-97E3-345C05146238}" type="pres">
      <dgm:prSet presAssocID="{ADF05251-3655-455D-8A8C-953A12D2251E}" presName="level2Shape" presStyleLbl="node3" presStyleIdx="0" presStyleCnt="2" custLinFactY="-27327" custLinFactNeighborY="-100000"/>
      <dgm:spPr/>
    </dgm:pt>
    <dgm:pt modelId="{7AF39A8B-B26C-4C35-98F9-B095E8D808A1}" type="pres">
      <dgm:prSet presAssocID="{ADF05251-3655-455D-8A8C-953A12D2251E}" presName="hierChild3" presStyleCnt="0"/>
      <dgm:spPr/>
    </dgm:pt>
    <dgm:pt modelId="{F670AE3A-09BC-417B-8A43-B282E79CA1AA}" type="pres">
      <dgm:prSet presAssocID="{42B1D640-2BCC-44BA-A012-F84C2698234E}" presName="Name25" presStyleLbl="parChTrans1D4" presStyleIdx="0" presStyleCnt="6"/>
      <dgm:spPr/>
    </dgm:pt>
    <dgm:pt modelId="{223C0B69-4FB4-4C98-8CD6-49EDE55BFF29}" type="pres">
      <dgm:prSet presAssocID="{42B1D640-2BCC-44BA-A012-F84C2698234E}" presName="connTx" presStyleLbl="parChTrans1D4" presStyleIdx="0" presStyleCnt="6"/>
      <dgm:spPr/>
    </dgm:pt>
    <dgm:pt modelId="{3E8BD516-B6B8-440D-B1C5-628D5B5BEAE4}" type="pres">
      <dgm:prSet presAssocID="{0EDF41A7-3EA9-4EA0-B9F9-9816C11499FA}" presName="Name30" presStyleCnt="0"/>
      <dgm:spPr/>
    </dgm:pt>
    <dgm:pt modelId="{E73B6022-A465-4C78-BA65-AA8C4AB7E816}" type="pres">
      <dgm:prSet presAssocID="{0EDF41A7-3EA9-4EA0-B9F9-9816C11499FA}" presName="level2Shape" presStyleLbl="node4" presStyleIdx="0" presStyleCnt="6" custLinFactY="-27327" custLinFactNeighborY="-100000"/>
      <dgm:spPr/>
    </dgm:pt>
    <dgm:pt modelId="{EA86DFC0-4C17-4BFA-8A43-608823E78CA7}" type="pres">
      <dgm:prSet presAssocID="{0EDF41A7-3EA9-4EA0-B9F9-9816C11499FA}" presName="hierChild3" presStyleCnt="0"/>
      <dgm:spPr/>
    </dgm:pt>
    <dgm:pt modelId="{010C78FD-33C9-4985-B1BE-E93AAC8EC7D8}" type="pres">
      <dgm:prSet presAssocID="{919E82E9-E40F-4F9C-A9A1-8CA3C40DE95E}" presName="Name25" presStyleLbl="parChTrans1D4" presStyleIdx="1" presStyleCnt="6"/>
      <dgm:spPr/>
    </dgm:pt>
    <dgm:pt modelId="{334CE6D5-DB40-4E36-950B-3C6B9E201302}" type="pres">
      <dgm:prSet presAssocID="{919E82E9-E40F-4F9C-A9A1-8CA3C40DE95E}" presName="connTx" presStyleLbl="parChTrans1D4" presStyleIdx="1" presStyleCnt="6"/>
      <dgm:spPr/>
    </dgm:pt>
    <dgm:pt modelId="{770E9B8B-8F61-4EF5-A2B0-3974B466744B}" type="pres">
      <dgm:prSet presAssocID="{9267A9B5-3110-4B11-B9C4-3818D2A17361}" presName="Name30" presStyleCnt="0"/>
      <dgm:spPr/>
    </dgm:pt>
    <dgm:pt modelId="{438AE517-D74A-4D75-866C-8AC7353C93A9}" type="pres">
      <dgm:prSet presAssocID="{9267A9B5-3110-4B11-B9C4-3818D2A17361}" presName="level2Shape" presStyleLbl="node4" presStyleIdx="1" presStyleCnt="6" custLinFactY="-27327" custLinFactNeighborY="-100000"/>
      <dgm:spPr/>
    </dgm:pt>
    <dgm:pt modelId="{87F2B692-C49D-4343-BB65-8F6310378FFF}" type="pres">
      <dgm:prSet presAssocID="{9267A9B5-3110-4B11-B9C4-3818D2A17361}" presName="hierChild3" presStyleCnt="0"/>
      <dgm:spPr/>
    </dgm:pt>
    <dgm:pt modelId="{E30CAC39-F593-4D46-BED5-4FB09FA1BDF7}" type="pres">
      <dgm:prSet presAssocID="{D4B94F70-5B0F-41DA-9B66-32F5BA17093A}" presName="Name25" presStyleLbl="parChTrans1D4" presStyleIdx="2" presStyleCnt="6"/>
      <dgm:spPr/>
    </dgm:pt>
    <dgm:pt modelId="{B69B5E7B-166C-4582-AACD-3B7E06AFC844}" type="pres">
      <dgm:prSet presAssocID="{D4B94F70-5B0F-41DA-9B66-32F5BA17093A}" presName="connTx" presStyleLbl="parChTrans1D4" presStyleIdx="2" presStyleCnt="6"/>
      <dgm:spPr/>
    </dgm:pt>
    <dgm:pt modelId="{F5B9A1F5-4061-4323-857C-B24C14759E1B}" type="pres">
      <dgm:prSet presAssocID="{F7AB13F1-BDE9-4DE0-9B41-AA88B642B75E}" presName="Name30" presStyleCnt="0"/>
      <dgm:spPr/>
    </dgm:pt>
    <dgm:pt modelId="{1650EC53-F8D6-4868-8D51-F12D7CB488E9}" type="pres">
      <dgm:prSet presAssocID="{F7AB13F1-BDE9-4DE0-9B41-AA88B642B75E}" presName="level2Shape" presStyleLbl="node4" presStyleIdx="2" presStyleCnt="6" custLinFactY="-27327" custLinFactNeighborY="-100000"/>
      <dgm:spPr/>
    </dgm:pt>
    <dgm:pt modelId="{46692283-E25E-40FC-8A48-7DF770526B7D}" type="pres">
      <dgm:prSet presAssocID="{F7AB13F1-BDE9-4DE0-9B41-AA88B642B75E}" presName="hierChild3" presStyleCnt="0"/>
      <dgm:spPr/>
    </dgm:pt>
    <dgm:pt modelId="{9BC54A84-56F7-4B4D-9585-63C3425526DE}" type="pres">
      <dgm:prSet presAssocID="{B186F5AF-A104-4F99-BB8F-CA6F2672BD48}" presName="Name25" presStyleLbl="parChTrans1D2" presStyleIdx="1" presStyleCnt="2"/>
      <dgm:spPr/>
    </dgm:pt>
    <dgm:pt modelId="{A43E1733-A87D-4340-A078-5B25D3E72E04}" type="pres">
      <dgm:prSet presAssocID="{B186F5AF-A104-4F99-BB8F-CA6F2672BD48}" presName="connTx" presStyleLbl="parChTrans1D2" presStyleIdx="1" presStyleCnt="2"/>
      <dgm:spPr/>
    </dgm:pt>
    <dgm:pt modelId="{BFAA968E-D868-44B9-B89B-323355EC598B}" type="pres">
      <dgm:prSet presAssocID="{1F7F3DB7-5DDB-44F5-A742-A9365326D8B1}" presName="Name30" presStyleCnt="0"/>
      <dgm:spPr/>
    </dgm:pt>
    <dgm:pt modelId="{EDD681C4-6FB2-498C-A1A2-EEE8D3E747D1}" type="pres">
      <dgm:prSet presAssocID="{1F7F3DB7-5DDB-44F5-A742-A9365326D8B1}" presName="level2Shape" presStyleLbl="node2" presStyleIdx="1" presStyleCnt="2" custLinFactY="-27327" custLinFactNeighborY="-100000"/>
      <dgm:spPr/>
    </dgm:pt>
    <dgm:pt modelId="{DC113DCF-E55D-4BFB-8C1E-0F8916E8EF89}" type="pres">
      <dgm:prSet presAssocID="{1F7F3DB7-5DDB-44F5-A742-A9365326D8B1}" presName="hierChild3" presStyleCnt="0"/>
      <dgm:spPr/>
    </dgm:pt>
    <dgm:pt modelId="{3920F8BC-EFC5-4E41-B9DE-20159D825CB2}" type="pres">
      <dgm:prSet presAssocID="{FEA7C50C-3DE0-4F3B-AF2C-64090D97E6DC}" presName="Name25" presStyleLbl="parChTrans1D3" presStyleIdx="1" presStyleCnt="2"/>
      <dgm:spPr/>
    </dgm:pt>
    <dgm:pt modelId="{42E9769D-4289-4409-886E-5A35D5D4CE03}" type="pres">
      <dgm:prSet presAssocID="{FEA7C50C-3DE0-4F3B-AF2C-64090D97E6DC}" presName="connTx" presStyleLbl="parChTrans1D3" presStyleIdx="1" presStyleCnt="2"/>
      <dgm:spPr/>
    </dgm:pt>
    <dgm:pt modelId="{670F2347-C616-408F-8F3D-3E0999F7B5F3}" type="pres">
      <dgm:prSet presAssocID="{5FACBF2F-B226-4A07-BC9C-71D98900476E}" presName="Name30" presStyleCnt="0"/>
      <dgm:spPr/>
    </dgm:pt>
    <dgm:pt modelId="{2542800F-E87B-455A-9FF1-4449293AB82B}" type="pres">
      <dgm:prSet presAssocID="{5FACBF2F-B226-4A07-BC9C-71D98900476E}" presName="level2Shape" presStyleLbl="node3" presStyleIdx="1" presStyleCnt="2" custLinFactY="-27327" custLinFactNeighborY="-100000"/>
      <dgm:spPr/>
    </dgm:pt>
    <dgm:pt modelId="{13832122-A200-4582-A36E-581CB7082E3C}" type="pres">
      <dgm:prSet presAssocID="{5FACBF2F-B226-4A07-BC9C-71D98900476E}" presName="hierChild3" presStyleCnt="0"/>
      <dgm:spPr/>
    </dgm:pt>
    <dgm:pt modelId="{07C30604-CA82-43E4-A2F2-E9E565FD23EB}" type="pres">
      <dgm:prSet presAssocID="{C3252C5F-23DE-4E7E-888C-5D804D77CFCA}" presName="Name25" presStyleLbl="parChTrans1D4" presStyleIdx="3" presStyleCnt="6"/>
      <dgm:spPr/>
    </dgm:pt>
    <dgm:pt modelId="{B03060C2-1D72-4AEE-9F4F-60278A9ED41F}" type="pres">
      <dgm:prSet presAssocID="{C3252C5F-23DE-4E7E-888C-5D804D77CFCA}" presName="connTx" presStyleLbl="parChTrans1D4" presStyleIdx="3" presStyleCnt="6"/>
      <dgm:spPr/>
    </dgm:pt>
    <dgm:pt modelId="{8018CF23-B3AE-4BE7-A428-3A08A8132603}" type="pres">
      <dgm:prSet presAssocID="{0C5007A0-A5E4-4697-81A4-BABB22F259F0}" presName="Name30" presStyleCnt="0"/>
      <dgm:spPr/>
    </dgm:pt>
    <dgm:pt modelId="{66A910A9-14D5-42CB-B04F-FFDB6EAFDD45}" type="pres">
      <dgm:prSet presAssocID="{0C5007A0-A5E4-4697-81A4-BABB22F259F0}" presName="level2Shape" presStyleLbl="node4" presStyleIdx="3" presStyleCnt="6" custLinFactY="-27327" custLinFactNeighborY="-100000"/>
      <dgm:spPr/>
    </dgm:pt>
    <dgm:pt modelId="{582175CB-2977-46BE-9B73-73EC0340E7C7}" type="pres">
      <dgm:prSet presAssocID="{0C5007A0-A5E4-4697-81A4-BABB22F259F0}" presName="hierChild3" presStyleCnt="0"/>
      <dgm:spPr/>
    </dgm:pt>
    <dgm:pt modelId="{EE5C350C-E31B-4515-B431-03C5AE96A60C}" type="pres">
      <dgm:prSet presAssocID="{CD2F71F1-9150-45AC-B9A8-6BF42890A3D0}" presName="Name25" presStyleLbl="parChTrans1D4" presStyleIdx="4" presStyleCnt="6"/>
      <dgm:spPr/>
    </dgm:pt>
    <dgm:pt modelId="{6C170301-B43E-4B47-A6DD-9ABCCEA69CB7}" type="pres">
      <dgm:prSet presAssocID="{CD2F71F1-9150-45AC-B9A8-6BF42890A3D0}" presName="connTx" presStyleLbl="parChTrans1D4" presStyleIdx="4" presStyleCnt="6"/>
      <dgm:spPr/>
    </dgm:pt>
    <dgm:pt modelId="{A6DCB47F-CB74-45BE-AFA5-FB9660F5DA65}" type="pres">
      <dgm:prSet presAssocID="{30BF31C5-FC9B-4AEC-9870-937B205389BE}" presName="Name30" presStyleCnt="0"/>
      <dgm:spPr/>
    </dgm:pt>
    <dgm:pt modelId="{31563B17-86F7-4DEE-94E4-5CC5748DACAD}" type="pres">
      <dgm:prSet presAssocID="{30BF31C5-FC9B-4AEC-9870-937B205389BE}" presName="level2Shape" presStyleLbl="node4" presStyleIdx="4" presStyleCnt="6" custLinFactY="-27327" custLinFactNeighborY="-100000"/>
      <dgm:spPr/>
    </dgm:pt>
    <dgm:pt modelId="{B6C2705D-6521-4560-9FB1-8B916BE5C76D}" type="pres">
      <dgm:prSet presAssocID="{30BF31C5-FC9B-4AEC-9870-937B205389BE}" presName="hierChild3" presStyleCnt="0"/>
      <dgm:spPr/>
    </dgm:pt>
    <dgm:pt modelId="{1D2EF501-AD18-49FD-808D-ED5D13E55D8B}" type="pres">
      <dgm:prSet presAssocID="{3BB5B25F-004A-4381-8245-82E43D6A9328}" presName="Name25" presStyleLbl="parChTrans1D4" presStyleIdx="5" presStyleCnt="6"/>
      <dgm:spPr/>
    </dgm:pt>
    <dgm:pt modelId="{D8D9EA0C-489C-4E90-A30F-9CAAF427F6BC}" type="pres">
      <dgm:prSet presAssocID="{3BB5B25F-004A-4381-8245-82E43D6A9328}" presName="connTx" presStyleLbl="parChTrans1D4" presStyleIdx="5" presStyleCnt="6"/>
      <dgm:spPr/>
    </dgm:pt>
    <dgm:pt modelId="{16304BC8-8106-4D3B-945F-140BE6197DEF}" type="pres">
      <dgm:prSet presAssocID="{7F4CD550-CE6F-40B2-9430-D621AC07E97F}" presName="Name30" presStyleCnt="0"/>
      <dgm:spPr/>
    </dgm:pt>
    <dgm:pt modelId="{0728C295-E53E-4A40-BAC4-9986E6A5AF9C}" type="pres">
      <dgm:prSet presAssocID="{7F4CD550-CE6F-40B2-9430-D621AC07E97F}" presName="level2Shape" presStyleLbl="node4" presStyleIdx="5" presStyleCnt="6" custLinFactY="-27327" custLinFactNeighborY="-100000"/>
      <dgm:spPr/>
    </dgm:pt>
    <dgm:pt modelId="{A4703124-61AA-459D-B17B-C8874EA9BC3C}" type="pres">
      <dgm:prSet presAssocID="{7F4CD550-CE6F-40B2-9430-D621AC07E97F}" presName="hierChild3" presStyleCnt="0"/>
      <dgm:spPr/>
    </dgm:pt>
    <dgm:pt modelId="{C6231B9F-F590-46A1-AC69-076D966E9835}" type="pres">
      <dgm:prSet presAssocID="{7F698D4D-0775-4D7E-8B36-A19079EAFA17}" presName="bgShapesFlow" presStyleCnt="0"/>
      <dgm:spPr/>
    </dgm:pt>
    <dgm:pt modelId="{C42A4B6C-5CAF-44FE-8287-6626DF13E351}" type="pres">
      <dgm:prSet presAssocID="{D9026C7E-B819-4E21-9C21-B5C915DF87DE}" presName="rectComp" presStyleCnt="0"/>
      <dgm:spPr/>
    </dgm:pt>
    <dgm:pt modelId="{28A94172-E2EC-4620-BFB9-70DB1931BDF6}" type="pres">
      <dgm:prSet presAssocID="{D9026C7E-B819-4E21-9C21-B5C915DF87DE}" presName="bgRect" presStyleLbl="bgShp" presStyleIdx="0" presStyleCnt="6"/>
      <dgm:spPr/>
    </dgm:pt>
    <dgm:pt modelId="{22FE4C06-DC9F-4805-A7E0-26BFE39D0BB4}" type="pres">
      <dgm:prSet presAssocID="{D9026C7E-B819-4E21-9C21-B5C915DF87DE}" presName="bgRectTx" presStyleLbl="bgShp" presStyleIdx="0" presStyleCnt="6">
        <dgm:presLayoutVars>
          <dgm:bulletEnabled val="1"/>
        </dgm:presLayoutVars>
      </dgm:prSet>
      <dgm:spPr/>
    </dgm:pt>
    <dgm:pt modelId="{5FD544C5-2E53-434F-BB48-90725930CD24}" type="pres">
      <dgm:prSet presAssocID="{D9026C7E-B819-4E21-9C21-B5C915DF87DE}" presName="spComp" presStyleCnt="0"/>
      <dgm:spPr/>
    </dgm:pt>
    <dgm:pt modelId="{424749E2-C50D-4381-8D30-52D510D55CD1}" type="pres">
      <dgm:prSet presAssocID="{D9026C7E-B819-4E21-9C21-B5C915DF87DE}" presName="hSp" presStyleCnt="0"/>
      <dgm:spPr/>
    </dgm:pt>
    <dgm:pt modelId="{0144F784-CDF0-48B4-AA4E-1DBB6D841538}" type="pres">
      <dgm:prSet presAssocID="{95F8E662-DBF0-4377-97CD-84B592702A8C}" presName="rectComp" presStyleCnt="0"/>
      <dgm:spPr/>
    </dgm:pt>
    <dgm:pt modelId="{0F7E2149-5921-4D63-9C2E-C54E906B7FCD}" type="pres">
      <dgm:prSet presAssocID="{95F8E662-DBF0-4377-97CD-84B592702A8C}" presName="bgRect" presStyleLbl="bgShp" presStyleIdx="1" presStyleCnt="6"/>
      <dgm:spPr/>
    </dgm:pt>
    <dgm:pt modelId="{66229742-196B-4789-AB7B-6EF412317A04}" type="pres">
      <dgm:prSet presAssocID="{95F8E662-DBF0-4377-97CD-84B592702A8C}" presName="bgRectTx" presStyleLbl="bgShp" presStyleIdx="1" presStyleCnt="6">
        <dgm:presLayoutVars>
          <dgm:bulletEnabled val="1"/>
        </dgm:presLayoutVars>
      </dgm:prSet>
      <dgm:spPr/>
    </dgm:pt>
    <dgm:pt modelId="{7A7B772D-54BA-4DCD-A627-8A4EC3D0BA37}" type="pres">
      <dgm:prSet presAssocID="{95F8E662-DBF0-4377-97CD-84B592702A8C}" presName="spComp" presStyleCnt="0"/>
      <dgm:spPr/>
    </dgm:pt>
    <dgm:pt modelId="{D21E00BC-9097-49DD-A506-C342D49E05F8}" type="pres">
      <dgm:prSet presAssocID="{95F8E662-DBF0-4377-97CD-84B592702A8C}" presName="hSp" presStyleCnt="0"/>
      <dgm:spPr/>
    </dgm:pt>
    <dgm:pt modelId="{F5D9988E-63C9-47BF-8DF5-8B4BE86C64BB}" type="pres">
      <dgm:prSet presAssocID="{BCD2D409-93B9-4756-A663-D95FA3142CA9}" presName="rectComp" presStyleCnt="0"/>
      <dgm:spPr/>
    </dgm:pt>
    <dgm:pt modelId="{BEFDDCFA-74D6-4E11-8C6F-2A0D0B705184}" type="pres">
      <dgm:prSet presAssocID="{BCD2D409-93B9-4756-A663-D95FA3142CA9}" presName="bgRect" presStyleLbl="bgShp" presStyleIdx="2" presStyleCnt="6" custLinFactNeighborX="630" custLinFactNeighborY="-225"/>
      <dgm:spPr/>
    </dgm:pt>
    <dgm:pt modelId="{AAB0F7A4-943B-4517-BCC8-0C27940FE797}" type="pres">
      <dgm:prSet presAssocID="{BCD2D409-93B9-4756-A663-D95FA3142CA9}" presName="bgRectTx" presStyleLbl="bgShp" presStyleIdx="2" presStyleCnt="6">
        <dgm:presLayoutVars>
          <dgm:bulletEnabled val="1"/>
        </dgm:presLayoutVars>
      </dgm:prSet>
      <dgm:spPr/>
    </dgm:pt>
    <dgm:pt modelId="{31823B7B-76F2-4D5A-9D3F-CAA0C8001E18}" type="pres">
      <dgm:prSet presAssocID="{BCD2D409-93B9-4756-A663-D95FA3142CA9}" presName="spComp" presStyleCnt="0"/>
      <dgm:spPr/>
    </dgm:pt>
    <dgm:pt modelId="{04C48EF8-E9B2-4E39-BF8B-3B77DE2AA5CF}" type="pres">
      <dgm:prSet presAssocID="{BCD2D409-93B9-4756-A663-D95FA3142CA9}" presName="hSp" presStyleCnt="0"/>
      <dgm:spPr/>
    </dgm:pt>
    <dgm:pt modelId="{07888441-061C-4612-9974-78857991DE9C}" type="pres">
      <dgm:prSet presAssocID="{45EFD385-9E6E-489C-BF6A-C85534336537}" presName="rectComp" presStyleCnt="0"/>
      <dgm:spPr/>
    </dgm:pt>
    <dgm:pt modelId="{0D1E51AC-0864-4AFD-BE46-A5995F0A9E30}" type="pres">
      <dgm:prSet presAssocID="{45EFD385-9E6E-489C-BF6A-C85534336537}" presName="bgRect" presStyleLbl="bgShp" presStyleIdx="3" presStyleCnt="6"/>
      <dgm:spPr/>
    </dgm:pt>
    <dgm:pt modelId="{B5865290-00ED-4410-B406-1EB24A0067BC}" type="pres">
      <dgm:prSet presAssocID="{45EFD385-9E6E-489C-BF6A-C85534336537}" presName="bgRectTx" presStyleLbl="bgShp" presStyleIdx="3" presStyleCnt="6">
        <dgm:presLayoutVars>
          <dgm:bulletEnabled val="1"/>
        </dgm:presLayoutVars>
      </dgm:prSet>
      <dgm:spPr/>
    </dgm:pt>
    <dgm:pt modelId="{7D61E7D0-082D-4D55-B02F-4D77A384C0D7}" type="pres">
      <dgm:prSet presAssocID="{45EFD385-9E6E-489C-BF6A-C85534336537}" presName="spComp" presStyleCnt="0"/>
      <dgm:spPr/>
    </dgm:pt>
    <dgm:pt modelId="{AAC077AF-08BC-4C85-920F-5B43FAFDD3A8}" type="pres">
      <dgm:prSet presAssocID="{45EFD385-9E6E-489C-BF6A-C85534336537}" presName="hSp" presStyleCnt="0"/>
      <dgm:spPr/>
    </dgm:pt>
    <dgm:pt modelId="{C1722583-C42C-4110-9F6F-D6BEECC6F88E}" type="pres">
      <dgm:prSet presAssocID="{112690AF-18D0-4129-8DB8-A4E6F2C455D4}" presName="rectComp" presStyleCnt="0"/>
      <dgm:spPr/>
    </dgm:pt>
    <dgm:pt modelId="{13414552-7CE1-42F4-BEDC-C4C7BBFCCE95}" type="pres">
      <dgm:prSet presAssocID="{112690AF-18D0-4129-8DB8-A4E6F2C455D4}" presName="bgRect" presStyleLbl="bgShp" presStyleIdx="4" presStyleCnt="6"/>
      <dgm:spPr/>
    </dgm:pt>
    <dgm:pt modelId="{1E6EB13D-981F-4ED6-9822-C9328367F8EB}" type="pres">
      <dgm:prSet presAssocID="{112690AF-18D0-4129-8DB8-A4E6F2C455D4}" presName="bgRectTx" presStyleLbl="bgShp" presStyleIdx="4" presStyleCnt="6">
        <dgm:presLayoutVars>
          <dgm:bulletEnabled val="1"/>
        </dgm:presLayoutVars>
      </dgm:prSet>
      <dgm:spPr/>
    </dgm:pt>
    <dgm:pt modelId="{7073FC80-F24C-45FB-920F-1677DCA96CB0}" type="pres">
      <dgm:prSet presAssocID="{112690AF-18D0-4129-8DB8-A4E6F2C455D4}" presName="spComp" presStyleCnt="0"/>
      <dgm:spPr/>
    </dgm:pt>
    <dgm:pt modelId="{E27A6944-3F0A-4216-B83D-92A09989248D}" type="pres">
      <dgm:prSet presAssocID="{112690AF-18D0-4129-8DB8-A4E6F2C455D4}" presName="hSp" presStyleCnt="0"/>
      <dgm:spPr/>
    </dgm:pt>
    <dgm:pt modelId="{65159F1A-FB9B-4A77-BEBF-A24FAFBA00AF}" type="pres">
      <dgm:prSet presAssocID="{5FA86B95-F964-4EA7-BE43-C2917CCA080C}" presName="rectComp" presStyleCnt="0"/>
      <dgm:spPr/>
    </dgm:pt>
    <dgm:pt modelId="{FD3DC42A-FBC6-4E22-AB79-37A60658A4FB}" type="pres">
      <dgm:prSet presAssocID="{5FA86B95-F964-4EA7-BE43-C2917CCA080C}" presName="bgRect" presStyleLbl="bgShp" presStyleIdx="5" presStyleCnt="6"/>
      <dgm:spPr/>
    </dgm:pt>
    <dgm:pt modelId="{5E4C3BE7-7962-4C18-BC0F-1A4C7FC0549B}" type="pres">
      <dgm:prSet presAssocID="{5FA86B95-F964-4EA7-BE43-C2917CCA080C}" presName="bgRectTx" presStyleLbl="bgShp" presStyleIdx="5" presStyleCnt="6">
        <dgm:presLayoutVars>
          <dgm:bulletEnabled val="1"/>
        </dgm:presLayoutVars>
      </dgm:prSet>
      <dgm:spPr/>
    </dgm:pt>
  </dgm:ptLst>
  <dgm:cxnLst>
    <dgm:cxn modelId="{2605A600-AF2B-4756-ACFF-479A05D60A68}" type="presOf" srcId="{95F8E662-DBF0-4377-97CD-84B592702A8C}" destId="{66229742-196B-4789-AB7B-6EF412317A04}" srcOrd="1" destOrd="0" presId="urn:microsoft.com/office/officeart/2005/8/layout/hierarchy5"/>
    <dgm:cxn modelId="{58B69E03-1B4C-4954-B777-43BDB389A4A5}" srcId="{5FACBF2F-B226-4A07-BC9C-71D98900476E}" destId="{0C5007A0-A5E4-4697-81A4-BABB22F259F0}" srcOrd="0" destOrd="0" parTransId="{C3252C5F-23DE-4E7E-888C-5D804D77CFCA}" sibTransId="{11E98C92-EFF0-4B06-BB5C-203858938E1F}"/>
    <dgm:cxn modelId="{F4E35305-DEB2-4F9E-8CAB-917AD80C5490}" srcId="{0C5007A0-A5E4-4697-81A4-BABB22F259F0}" destId="{30BF31C5-FC9B-4AEC-9870-937B205389BE}" srcOrd="0" destOrd="0" parTransId="{CD2F71F1-9150-45AC-B9A8-6BF42890A3D0}" sibTransId="{9481EB4F-B7AA-4E68-A933-8047FD9A7D3B}"/>
    <dgm:cxn modelId="{8011F306-1642-4467-8BF0-67D33518E0CF}" srcId="{7F698D4D-0775-4D7E-8B36-A19079EAFA17}" destId="{D9026C7E-B819-4E21-9C21-B5C915DF87DE}" srcOrd="1" destOrd="0" parTransId="{51B57ECA-FA4F-40BC-8846-51DF7B2F1802}" sibTransId="{41C9F382-7CB1-4A22-B9EF-95AA86179936}"/>
    <dgm:cxn modelId="{8CA80D16-091A-4691-B631-8E18739A2F29}" type="presOf" srcId="{BB5F1BF4-2263-417C-971B-2D30C53276FB}" destId="{093C59C9-DD80-47BB-9596-18F115F58FBD}" srcOrd="0" destOrd="0" presId="urn:microsoft.com/office/officeart/2005/8/layout/hierarchy5"/>
    <dgm:cxn modelId="{D9244917-8251-4748-9BAE-7A4B871B1044}" type="presOf" srcId="{112690AF-18D0-4129-8DB8-A4E6F2C455D4}" destId="{13414552-7CE1-42F4-BEDC-C4C7BBFCCE95}" srcOrd="0" destOrd="0" presId="urn:microsoft.com/office/officeart/2005/8/layout/hierarchy5"/>
    <dgm:cxn modelId="{B7171D1C-3B11-4755-98EC-73A1728474D1}" type="presOf" srcId="{D9026C7E-B819-4E21-9C21-B5C915DF87DE}" destId="{22FE4C06-DC9F-4805-A7E0-26BFE39D0BB4}" srcOrd="1" destOrd="0" presId="urn:microsoft.com/office/officeart/2005/8/layout/hierarchy5"/>
    <dgm:cxn modelId="{285EA220-8709-4974-8B2E-52D991C1EA9F}" type="presOf" srcId="{D4B94F70-5B0F-41DA-9B66-32F5BA17093A}" destId="{B69B5E7B-166C-4582-AACD-3B7E06AFC844}" srcOrd="1" destOrd="0" presId="urn:microsoft.com/office/officeart/2005/8/layout/hierarchy5"/>
    <dgm:cxn modelId="{322CD423-97CA-4E6B-BD92-9AF970896ED5}" type="presOf" srcId="{F7AB13F1-BDE9-4DE0-9B41-AA88B642B75E}" destId="{1650EC53-F8D6-4868-8D51-F12D7CB488E9}" srcOrd="0" destOrd="0" presId="urn:microsoft.com/office/officeart/2005/8/layout/hierarchy5"/>
    <dgm:cxn modelId="{6374FF26-913E-427B-99F0-08A0581C4DC0}" srcId="{7F698D4D-0775-4D7E-8B36-A19079EAFA17}" destId="{95F8E662-DBF0-4377-97CD-84B592702A8C}" srcOrd="2" destOrd="0" parTransId="{A192A542-AEBD-44F1-9DC0-21166E005A52}" sibTransId="{BDC45B99-926C-4602-967A-E95B535676BD}"/>
    <dgm:cxn modelId="{DA65A829-547A-4432-80EE-76EA829A890B}" srcId="{7F698D4D-0775-4D7E-8B36-A19079EAFA17}" destId="{45EFD385-9E6E-489C-BF6A-C85534336537}" srcOrd="4" destOrd="0" parTransId="{CEFB4623-01CF-4C37-9718-75DD56D0318F}" sibTransId="{7A05CE8A-3FE2-40B5-A66F-E199CEF17789}"/>
    <dgm:cxn modelId="{8C17202B-DD5D-42A5-905A-D911F12480EF}" type="presOf" srcId="{C3252C5F-23DE-4E7E-888C-5D804D77CFCA}" destId="{B03060C2-1D72-4AEE-9F4F-60278A9ED41F}" srcOrd="1" destOrd="0" presId="urn:microsoft.com/office/officeart/2005/8/layout/hierarchy5"/>
    <dgm:cxn modelId="{8DFE942C-5D58-4129-AACB-E7CDDFCDAB50}" type="presOf" srcId="{0C5007A0-A5E4-4697-81A4-BABB22F259F0}" destId="{66A910A9-14D5-42CB-B04F-FFDB6EAFDD45}" srcOrd="0" destOrd="0" presId="urn:microsoft.com/office/officeart/2005/8/layout/hierarchy5"/>
    <dgm:cxn modelId="{D241ED31-3DA3-4C47-A51C-61F03AD8ACF0}" type="presOf" srcId="{3BB5B25F-004A-4381-8245-82E43D6A9328}" destId="{D8D9EA0C-489C-4E90-A30F-9CAAF427F6BC}" srcOrd="1" destOrd="0" presId="urn:microsoft.com/office/officeart/2005/8/layout/hierarchy5"/>
    <dgm:cxn modelId="{A75F3D38-1DB9-4A91-A4ED-C351FA4DE47E}" srcId="{0EDF41A7-3EA9-4EA0-B9F9-9816C11499FA}" destId="{9267A9B5-3110-4B11-B9C4-3818D2A17361}" srcOrd="0" destOrd="0" parTransId="{919E82E9-E40F-4F9C-A9A1-8CA3C40DE95E}" sibTransId="{E003654E-26D7-482C-9F43-8CAFFD28667C}"/>
    <dgm:cxn modelId="{149A4438-E531-44B3-BB6A-555CB0E0F69D}" type="presOf" srcId="{45EFD385-9E6E-489C-BF6A-C85534336537}" destId="{0D1E51AC-0864-4AFD-BE46-A5995F0A9E30}" srcOrd="0" destOrd="0" presId="urn:microsoft.com/office/officeart/2005/8/layout/hierarchy5"/>
    <dgm:cxn modelId="{21216E67-845D-48A0-9140-49263259E9C2}" type="presOf" srcId="{B186F5AF-A104-4F99-BB8F-CA6F2672BD48}" destId="{9BC54A84-56F7-4B4D-9585-63C3425526DE}" srcOrd="0" destOrd="0" presId="urn:microsoft.com/office/officeart/2005/8/layout/hierarchy5"/>
    <dgm:cxn modelId="{5B75F047-C446-44A6-98FD-E9E8A3DF27FC}" type="presOf" srcId="{E60BAF03-BCD5-455E-8698-93B13E5FFA83}" destId="{4580F16F-51BE-4163-825F-788189B33080}" srcOrd="1" destOrd="0" presId="urn:microsoft.com/office/officeart/2005/8/layout/hierarchy5"/>
    <dgm:cxn modelId="{88112368-5C9C-4094-B2AC-BC04F59AFAD0}" srcId="{30BF31C5-FC9B-4AEC-9870-937B205389BE}" destId="{7F4CD550-CE6F-40B2-9430-D621AC07E97F}" srcOrd="0" destOrd="0" parTransId="{3BB5B25F-004A-4381-8245-82E43D6A9328}" sibTransId="{8CCBC394-A1BF-4389-AC52-24CEAA518040}"/>
    <dgm:cxn modelId="{AE5A924A-F6A5-4F8A-B357-B361E09F9F8E}" srcId="{7F698D4D-0775-4D7E-8B36-A19079EAFA17}" destId="{BCD2D409-93B9-4756-A663-D95FA3142CA9}" srcOrd="3" destOrd="0" parTransId="{06781D8A-666A-4C25-BD9B-E43E84B6636B}" sibTransId="{95582226-416A-4D90-8214-3F8F4FB73C44}"/>
    <dgm:cxn modelId="{5C87574B-E696-44E5-9426-283F8AB83CCE}" type="presOf" srcId="{AF87067D-E758-4FBF-96C8-3A3518C39D04}" destId="{A3433401-FECD-4A6F-996E-20D56E5DBD7E}" srcOrd="0" destOrd="0" presId="urn:microsoft.com/office/officeart/2005/8/layout/hierarchy5"/>
    <dgm:cxn modelId="{2065EB4B-8F3B-4BCD-8B7A-67FD593FBBB1}" type="presOf" srcId="{919E82E9-E40F-4F9C-A9A1-8CA3C40DE95E}" destId="{010C78FD-33C9-4985-B1BE-E93AAC8EC7D8}" srcOrd="0" destOrd="0" presId="urn:microsoft.com/office/officeart/2005/8/layout/hierarchy5"/>
    <dgm:cxn modelId="{4D1A1E6C-C125-45B2-BDC8-0FC93CAC55E8}" type="presOf" srcId="{30BF31C5-FC9B-4AEC-9870-937B205389BE}" destId="{31563B17-86F7-4DEE-94E4-5CC5748DACAD}" srcOrd="0" destOrd="0" presId="urn:microsoft.com/office/officeart/2005/8/layout/hierarchy5"/>
    <dgm:cxn modelId="{AA18AE6D-FD38-432F-804B-E0E7761CE232}" type="presOf" srcId="{112690AF-18D0-4129-8DB8-A4E6F2C455D4}" destId="{1E6EB13D-981F-4ED6-9822-C9328367F8EB}" srcOrd="1" destOrd="0" presId="urn:microsoft.com/office/officeart/2005/8/layout/hierarchy5"/>
    <dgm:cxn modelId="{8D7AD04D-FD01-4220-85AC-72792E326FCE}" srcId="{9267A9B5-3110-4B11-B9C4-3818D2A17361}" destId="{F7AB13F1-BDE9-4DE0-9B41-AA88B642B75E}" srcOrd="0" destOrd="0" parTransId="{D4B94F70-5B0F-41DA-9B66-32F5BA17093A}" sibTransId="{8E8F7F25-43F2-4FFE-8D6A-7728A5F380A8}"/>
    <dgm:cxn modelId="{DE74496E-C3CA-424E-A8A7-E6C99E5ECF2F}" type="presOf" srcId="{0EDF41A7-3EA9-4EA0-B9F9-9816C11499FA}" destId="{E73B6022-A465-4C78-BA65-AA8C4AB7E816}" srcOrd="0" destOrd="0" presId="urn:microsoft.com/office/officeart/2005/8/layout/hierarchy5"/>
    <dgm:cxn modelId="{A7292B6F-7203-40AF-A19B-ADCBB5E3BFFD}" type="presOf" srcId="{ADF05251-3655-455D-8A8C-953A12D2251E}" destId="{2282BB4A-43B3-468E-97E3-345C05146238}" srcOrd="0" destOrd="0" presId="urn:microsoft.com/office/officeart/2005/8/layout/hierarchy5"/>
    <dgm:cxn modelId="{8C764253-41BC-41B1-A5AA-AAC5E2E1557E}" type="presOf" srcId="{BCD2D409-93B9-4756-A663-D95FA3142CA9}" destId="{AAB0F7A4-943B-4517-BCC8-0C27940FE797}" srcOrd="1" destOrd="0" presId="urn:microsoft.com/office/officeart/2005/8/layout/hierarchy5"/>
    <dgm:cxn modelId="{D256C353-5EF0-4868-8EE8-19D2B547A729}" type="presOf" srcId="{5FACBF2F-B226-4A07-BC9C-71D98900476E}" destId="{2542800F-E87B-455A-9FF1-4449293AB82B}" srcOrd="0" destOrd="0" presId="urn:microsoft.com/office/officeart/2005/8/layout/hierarchy5"/>
    <dgm:cxn modelId="{D781B556-5704-4B1F-A4C9-4C7912E924E4}" type="presOf" srcId="{C3252C5F-23DE-4E7E-888C-5D804D77CFCA}" destId="{07C30604-CA82-43E4-A2F2-E9E565FD23EB}" srcOrd="0" destOrd="0" presId="urn:microsoft.com/office/officeart/2005/8/layout/hierarchy5"/>
    <dgm:cxn modelId="{21B89679-FBD4-4CCE-9610-64BCAC9B1EB1}" type="presOf" srcId="{D9026C7E-B819-4E21-9C21-B5C915DF87DE}" destId="{28A94172-E2EC-4620-BFB9-70DB1931BDF6}" srcOrd="0" destOrd="0" presId="urn:microsoft.com/office/officeart/2005/8/layout/hierarchy5"/>
    <dgm:cxn modelId="{E4E7827C-3FF3-4112-A95E-D2D09F985E6A}" type="presOf" srcId="{42B1D640-2BCC-44BA-A012-F84C2698234E}" destId="{F670AE3A-09BC-417B-8A43-B282E79CA1AA}" srcOrd="0" destOrd="0" presId="urn:microsoft.com/office/officeart/2005/8/layout/hierarchy5"/>
    <dgm:cxn modelId="{8BB5C77C-05A6-4767-954F-791D265143EE}" type="presOf" srcId="{95F8E662-DBF0-4377-97CD-84B592702A8C}" destId="{0F7E2149-5921-4D63-9C2E-C54E906B7FCD}" srcOrd="0" destOrd="0" presId="urn:microsoft.com/office/officeart/2005/8/layout/hierarchy5"/>
    <dgm:cxn modelId="{5BB1A884-0A10-4B12-B54F-3597C09B357D}" srcId="{7F698D4D-0775-4D7E-8B36-A19079EAFA17}" destId="{5FA86B95-F964-4EA7-BE43-C2917CCA080C}" srcOrd="6" destOrd="0" parTransId="{23A76CA9-FC56-4F76-88C4-AEDCFF3A2059}" sibTransId="{5C641EB2-5090-4A31-BB10-371A2E27B4B6}"/>
    <dgm:cxn modelId="{CE072686-4842-4634-BA01-99B94288F3C3}" type="presOf" srcId="{9267A9B5-3110-4B11-B9C4-3818D2A17361}" destId="{438AE517-D74A-4D75-866C-8AC7353C93A9}" srcOrd="0" destOrd="0" presId="urn:microsoft.com/office/officeart/2005/8/layout/hierarchy5"/>
    <dgm:cxn modelId="{EB152E86-A3C9-48B0-A66D-BA6124D9C833}" srcId="{AF87067D-E758-4FBF-96C8-3A3518C39D04}" destId="{1F7F3DB7-5DDB-44F5-A742-A9365326D8B1}" srcOrd="1" destOrd="0" parTransId="{B186F5AF-A104-4F99-BB8F-CA6F2672BD48}" sibTransId="{9262CF26-9344-4BC8-AEDB-38E5094114A5}"/>
    <dgm:cxn modelId="{3D1A6886-F660-455F-9EAE-B5208934427C}" srcId="{BB5F1BF4-2263-417C-971B-2D30C53276FB}" destId="{ADF05251-3655-455D-8A8C-953A12D2251E}" srcOrd="0" destOrd="0" parTransId="{E60BAF03-BCD5-455E-8698-93B13E5FFA83}" sibTransId="{3BD6426F-8013-492F-A418-89E019477149}"/>
    <dgm:cxn modelId="{97ADF988-6C19-4027-80B9-0B5629A86C9A}" type="presOf" srcId="{45EFD385-9E6E-489C-BF6A-C85534336537}" destId="{B5865290-00ED-4410-B406-1EB24A0067BC}" srcOrd="1" destOrd="0" presId="urn:microsoft.com/office/officeart/2005/8/layout/hierarchy5"/>
    <dgm:cxn modelId="{3BA7488A-B00A-485F-844B-8F08F96F89F5}" type="presOf" srcId="{D4B94F70-5B0F-41DA-9B66-32F5BA17093A}" destId="{E30CAC39-F593-4D46-BED5-4FB09FA1BDF7}" srcOrd="0" destOrd="0" presId="urn:microsoft.com/office/officeart/2005/8/layout/hierarchy5"/>
    <dgm:cxn modelId="{E8460193-199A-40C1-9D42-0D9A3F70CAB9}" srcId="{1F7F3DB7-5DDB-44F5-A742-A9365326D8B1}" destId="{5FACBF2F-B226-4A07-BC9C-71D98900476E}" srcOrd="0" destOrd="0" parTransId="{FEA7C50C-3DE0-4F3B-AF2C-64090D97E6DC}" sibTransId="{641963F4-81C5-4843-B62E-F28EB413B5CA}"/>
    <dgm:cxn modelId="{8240839B-A30F-4C4A-8320-C6CCBF9DC90D}" type="presOf" srcId="{7F4CD550-CE6F-40B2-9430-D621AC07E97F}" destId="{0728C295-E53E-4A40-BAC4-9986E6A5AF9C}" srcOrd="0" destOrd="0" presId="urn:microsoft.com/office/officeart/2005/8/layout/hierarchy5"/>
    <dgm:cxn modelId="{D05B66A0-A62D-45D5-8AC4-702BFDB50430}" type="presOf" srcId="{919E82E9-E40F-4F9C-A9A1-8CA3C40DE95E}" destId="{334CE6D5-DB40-4E36-950B-3C6B9E201302}" srcOrd="1" destOrd="0" presId="urn:microsoft.com/office/officeart/2005/8/layout/hierarchy5"/>
    <dgm:cxn modelId="{6E7790A1-4D46-4C2D-B509-F0418E65A85F}" type="presOf" srcId="{3BB5B25F-004A-4381-8245-82E43D6A9328}" destId="{1D2EF501-AD18-49FD-808D-ED5D13E55D8B}" srcOrd="0" destOrd="0" presId="urn:microsoft.com/office/officeart/2005/8/layout/hierarchy5"/>
    <dgm:cxn modelId="{C496CAA1-5333-4A68-8D34-6CD7F5E5A267}" srcId="{AF87067D-E758-4FBF-96C8-3A3518C39D04}" destId="{BB5F1BF4-2263-417C-971B-2D30C53276FB}" srcOrd="0" destOrd="0" parTransId="{4E451E58-67A6-422E-9C02-F1666C4B101E}" sibTransId="{BE848BF1-5A2A-4F08-80B0-37509F2F4CC2}"/>
    <dgm:cxn modelId="{C6AAD7A4-FFCC-4A85-92C5-D4B9CCA44A8A}" type="presOf" srcId="{CD2F71F1-9150-45AC-B9A8-6BF42890A3D0}" destId="{EE5C350C-E31B-4515-B431-03C5AE96A60C}" srcOrd="0" destOrd="0" presId="urn:microsoft.com/office/officeart/2005/8/layout/hierarchy5"/>
    <dgm:cxn modelId="{412981A7-9DFF-4121-80DA-5D6293D4441D}" type="presOf" srcId="{1F7F3DB7-5DDB-44F5-A742-A9365326D8B1}" destId="{EDD681C4-6FB2-498C-A1A2-EEE8D3E747D1}" srcOrd="0" destOrd="0" presId="urn:microsoft.com/office/officeart/2005/8/layout/hierarchy5"/>
    <dgm:cxn modelId="{999E3DA8-079C-4026-87B8-CB8F59BDFBD4}" type="presOf" srcId="{B186F5AF-A104-4F99-BB8F-CA6F2672BD48}" destId="{A43E1733-A87D-4340-A078-5B25D3E72E04}" srcOrd="1" destOrd="0" presId="urn:microsoft.com/office/officeart/2005/8/layout/hierarchy5"/>
    <dgm:cxn modelId="{5B9E86AE-CEF3-4EF4-A910-A741353A495B}" srcId="{7F698D4D-0775-4D7E-8B36-A19079EAFA17}" destId="{112690AF-18D0-4129-8DB8-A4E6F2C455D4}" srcOrd="5" destOrd="0" parTransId="{D2E0B7BD-623B-4951-8C08-05D12E4EC5EC}" sibTransId="{20D70790-DEFA-4EF4-B22F-BED72B4BC38C}"/>
    <dgm:cxn modelId="{0E2FD5B2-F1EB-4CEC-9E11-09FE412DF883}" type="presOf" srcId="{42B1D640-2BCC-44BA-A012-F84C2698234E}" destId="{223C0B69-4FB4-4C98-8CD6-49EDE55BFF29}" srcOrd="1" destOrd="0" presId="urn:microsoft.com/office/officeart/2005/8/layout/hierarchy5"/>
    <dgm:cxn modelId="{A290EEB3-40B5-4D7F-B367-CB8653AC1BCE}" type="presOf" srcId="{5FA86B95-F964-4EA7-BE43-C2917CCA080C}" destId="{5E4C3BE7-7962-4C18-BC0F-1A4C7FC0549B}" srcOrd="1" destOrd="0" presId="urn:microsoft.com/office/officeart/2005/8/layout/hierarchy5"/>
    <dgm:cxn modelId="{8399A7B8-B5F7-48C8-ADB1-932F09599788}" type="presOf" srcId="{4E451E58-67A6-422E-9C02-F1666C4B101E}" destId="{205112C9-E82A-4ED0-B1F9-B105C0B8167D}" srcOrd="0" destOrd="0" presId="urn:microsoft.com/office/officeart/2005/8/layout/hierarchy5"/>
    <dgm:cxn modelId="{61A344CD-4039-497B-B2A8-45454415396A}" type="presOf" srcId="{BCD2D409-93B9-4756-A663-D95FA3142CA9}" destId="{BEFDDCFA-74D6-4E11-8C6F-2A0D0B705184}" srcOrd="0" destOrd="0" presId="urn:microsoft.com/office/officeart/2005/8/layout/hierarchy5"/>
    <dgm:cxn modelId="{7DA526DC-7CF9-4C4A-8F4C-500ED4695A64}" srcId="{ADF05251-3655-455D-8A8C-953A12D2251E}" destId="{0EDF41A7-3EA9-4EA0-B9F9-9816C11499FA}" srcOrd="0" destOrd="0" parTransId="{42B1D640-2BCC-44BA-A012-F84C2698234E}" sibTransId="{4B05A5E0-11EF-463C-91D1-5F850C29EA07}"/>
    <dgm:cxn modelId="{FD0F1BE1-E83A-4A2B-AAA9-15FD03CF7B33}" type="presOf" srcId="{FEA7C50C-3DE0-4F3B-AF2C-64090D97E6DC}" destId="{42E9769D-4289-4409-886E-5A35D5D4CE03}" srcOrd="1" destOrd="0" presId="urn:microsoft.com/office/officeart/2005/8/layout/hierarchy5"/>
    <dgm:cxn modelId="{036095E6-B759-4CE7-9A14-6F6E56536452}" type="presOf" srcId="{FEA7C50C-3DE0-4F3B-AF2C-64090D97E6DC}" destId="{3920F8BC-EFC5-4E41-B9DE-20159D825CB2}" srcOrd="0" destOrd="0" presId="urn:microsoft.com/office/officeart/2005/8/layout/hierarchy5"/>
    <dgm:cxn modelId="{56FCFCE8-F885-4850-B2D5-A677CBE94DB7}" type="presOf" srcId="{4E451E58-67A6-422E-9C02-F1666C4B101E}" destId="{606CD57D-62D7-4B74-9EAC-E9C61DBF8B27}" srcOrd="1" destOrd="0" presId="urn:microsoft.com/office/officeart/2005/8/layout/hierarchy5"/>
    <dgm:cxn modelId="{887C84EA-BE0E-4873-88B1-E34B3FE5BEA6}" type="presOf" srcId="{5FA86B95-F964-4EA7-BE43-C2917CCA080C}" destId="{FD3DC42A-FBC6-4E22-AB79-37A60658A4FB}" srcOrd="0" destOrd="0" presId="urn:microsoft.com/office/officeart/2005/8/layout/hierarchy5"/>
    <dgm:cxn modelId="{52A0D8EC-399D-4EF0-A67F-A44824FB3B17}" type="presOf" srcId="{E60BAF03-BCD5-455E-8698-93B13E5FFA83}" destId="{F9A220E5-F23B-4FCF-9429-4750A0AB20E9}" srcOrd="0" destOrd="0" presId="urn:microsoft.com/office/officeart/2005/8/layout/hierarchy5"/>
    <dgm:cxn modelId="{919501F5-FD9C-4752-8BFA-2CA23D212AC9}" type="presOf" srcId="{7F698D4D-0775-4D7E-8B36-A19079EAFA17}" destId="{5859C854-47DF-4AFA-A55B-E2346B09BF77}" srcOrd="0" destOrd="0" presId="urn:microsoft.com/office/officeart/2005/8/layout/hierarchy5"/>
    <dgm:cxn modelId="{A5508FF8-DF28-439F-BD15-866E35C24244}" type="presOf" srcId="{CD2F71F1-9150-45AC-B9A8-6BF42890A3D0}" destId="{6C170301-B43E-4B47-A6DD-9ABCCEA69CB7}" srcOrd="1" destOrd="0" presId="urn:microsoft.com/office/officeart/2005/8/layout/hierarchy5"/>
    <dgm:cxn modelId="{9B8B21FE-98C4-42F6-A37D-E2BC3B6F7F83}" srcId="{7F698D4D-0775-4D7E-8B36-A19079EAFA17}" destId="{AF87067D-E758-4FBF-96C8-3A3518C39D04}" srcOrd="0" destOrd="0" parTransId="{778F111F-97F2-46C2-82F4-B8C54B0A4156}" sibTransId="{4FB894AE-684D-4CE5-9502-A518771E1BBE}"/>
    <dgm:cxn modelId="{9FBBDE26-9E90-410E-9FDF-3825CF31B1E1}" type="presParOf" srcId="{5859C854-47DF-4AFA-A55B-E2346B09BF77}" destId="{D82DB38F-D4D3-45D6-8725-981BD513A61D}" srcOrd="0" destOrd="0" presId="urn:microsoft.com/office/officeart/2005/8/layout/hierarchy5"/>
    <dgm:cxn modelId="{1816256A-D4A5-4C1D-BA74-1040BB83E44D}" type="presParOf" srcId="{D82DB38F-D4D3-45D6-8725-981BD513A61D}" destId="{8509D9AB-DB68-4E65-B3EB-72B00F15B246}" srcOrd="0" destOrd="0" presId="urn:microsoft.com/office/officeart/2005/8/layout/hierarchy5"/>
    <dgm:cxn modelId="{280502F4-FAA2-476E-AE5E-9B26DBBA4ED7}" type="presParOf" srcId="{D82DB38F-D4D3-45D6-8725-981BD513A61D}" destId="{813B54BE-2D3F-4A39-8491-6A25C8AC3893}" srcOrd="1" destOrd="0" presId="urn:microsoft.com/office/officeart/2005/8/layout/hierarchy5"/>
    <dgm:cxn modelId="{5242EE59-7E28-487C-AAEF-45BB899F920B}" type="presParOf" srcId="{813B54BE-2D3F-4A39-8491-6A25C8AC3893}" destId="{FB0382AD-849B-4312-B654-FA5319DF54B9}" srcOrd="0" destOrd="0" presId="urn:microsoft.com/office/officeart/2005/8/layout/hierarchy5"/>
    <dgm:cxn modelId="{095A9751-D5AB-4AEC-96C1-EC1FC9CA552F}" type="presParOf" srcId="{FB0382AD-849B-4312-B654-FA5319DF54B9}" destId="{A3433401-FECD-4A6F-996E-20D56E5DBD7E}" srcOrd="0" destOrd="0" presId="urn:microsoft.com/office/officeart/2005/8/layout/hierarchy5"/>
    <dgm:cxn modelId="{03442C25-4A02-4C97-AD75-70BE3F791568}" type="presParOf" srcId="{FB0382AD-849B-4312-B654-FA5319DF54B9}" destId="{2D47B1B6-9FD7-4966-B209-A83DC4690721}" srcOrd="1" destOrd="0" presId="urn:microsoft.com/office/officeart/2005/8/layout/hierarchy5"/>
    <dgm:cxn modelId="{6C95EB55-C5CC-4E86-BFD4-DC34CF1DE6C5}" type="presParOf" srcId="{2D47B1B6-9FD7-4966-B209-A83DC4690721}" destId="{205112C9-E82A-4ED0-B1F9-B105C0B8167D}" srcOrd="0" destOrd="0" presId="urn:microsoft.com/office/officeart/2005/8/layout/hierarchy5"/>
    <dgm:cxn modelId="{A1C1FA0C-5259-4D52-8225-9C23AC2EEB8A}" type="presParOf" srcId="{205112C9-E82A-4ED0-B1F9-B105C0B8167D}" destId="{606CD57D-62D7-4B74-9EAC-E9C61DBF8B27}" srcOrd="0" destOrd="0" presId="urn:microsoft.com/office/officeart/2005/8/layout/hierarchy5"/>
    <dgm:cxn modelId="{296E3CEA-A0D5-4123-8027-CFCC2062FC68}" type="presParOf" srcId="{2D47B1B6-9FD7-4966-B209-A83DC4690721}" destId="{FD949607-9AE7-41AA-B227-23461B429B96}" srcOrd="1" destOrd="0" presId="urn:microsoft.com/office/officeart/2005/8/layout/hierarchy5"/>
    <dgm:cxn modelId="{5B7061EC-82C7-4464-A773-3B1030153276}" type="presParOf" srcId="{FD949607-9AE7-41AA-B227-23461B429B96}" destId="{093C59C9-DD80-47BB-9596-18F115F58FBD}" srcOrd="0" destOrd="0" presId="urn:microsoft.com/office/officeart/2005/8/layout/hierarchy5"/>
    <dgm:cxn modelId="{5EF5B143-D23C-4571-AFD7-2E9DE332EB04}" type="presParOf" srcId="{FD949607-9AE7-41AA-B227-23461B429B96}" destId="{3E31ED59-0268-40BD-BE15-968F8E1777F4}" srcOrd="1" destOrd="0" presId="urn:microsoft.com/office/officeart/2005/8/layout/hierarchy5"/>
    <dgm:cxn modelId="{7CF2605F-6BBF-4761-88BC-FEA70F63E75D}" type="presParOf" srcId="{3E31ED59-0268-40BD-BE15-968F8E1777F4}" destId="{F9A220E5-F23B-4FCF-9429-4750A0AB20E9}" srcOrd="0" destOrd="0" presId="urn:microsoft.com/office/officeart/2005/8/layout/hierarchy5"/>
    <dgm:cxn modelId="{C5670080-F1E0-435C-B0D7-041701072545}" type="presParOf" srcId="{F9A220E5-F23B-4FCF-9429-4750A0AB20E9}" destId="{4580F16F-51BE-4163-825F-788189B33080}" srcOrd="0" destOrd="0" presId="urn:microsoft.com/office/officeart/2005/8/layout/hierarchy5"/>
    <dgm:cxn modelId="{86F7CCC3-C9BB-48D7-8DBB-596CDB6AA278}" type="presParOf" srcId="{3E31ED59-0268-40BD-BE15-968F8E1777F4}" destId="{0EEBF741-CF31-403E-9DA3-C9EE77387248}" srcOrd="1" destOrd="0" presId="urn:microsoft.com/office/officeart/2005/8/layout/hierarchy5"/>
    <dgm:cxn modelId="{2E79BD82-3B8A-42FD-AE23-819B075D02D9}" type="presParOf" srcId="{0EEBF741-CF31-403E-9DA3-C9EE77387248}" destId="{2282BB4A-43B3-468E-97E3-345C05146238}" srcOrd="0" destOrd="0" presId="urn:microsoft.com/office/officeart/2005/8/layout/hierarchy5"/>
    <dgm:cxn modelId="{75E726EB-C308-4E4D-B7C0-AD0597300464}" type="presParOf" srcId="{0EEBF741-CF31-403E-9DA3-C9EE77387248}" destId="{7AF39A8B-B26C-4C35-98F9-B095E8D808A1}" srcOrd="1" destOrd="0" presId="urn:microsoft.com/office/officeart/2005/8/layout/hierarchy5"/>
    <dgm:cxn modelId="{6EFA0DB0-9867-495E-8F6D-E875967AC444}" type="presParOf" srcId="{7AF39A8B-B26C-4C35-98F9-B095E8D808A1}" destId="{F670AE3A-09BC-417B-8A43-B282E79CA1AA}" srcOrd="0" destOrd="0" presId="urn:microsoft.com/office/officeart/2005/8/layout/hierarchy5"/>
    <dgm:cxn modelId="{8BB989B9-9FE0-403D-A39E-9D6A97E954A7}" type="presParOf" srcId="{F670AE3A-09BC-417B-8A43-B282E79CA1AA}" destId="{223C0B69-4FB4-4C98-8CD6-49EDE55BFF29}" srcOrd="0" destOrd="0" presId="urn:microsoft.com/office/officeart/2005/8/layout/hierarchy5"/>
    <dgm:cxn modelId="{D0E0A8F8-6FAB-4134-B5D5-23A4A6191938}" type="presParOf" srcId="{7AF39A8B-B26C-4C35-98F9-B095E8D808A1}" destId="{3E8BD516-B6B8-440D-B1C5-628D5B5BEAE4}" srcOrd="1" destOrd="0" presId="urn:microsoft.com/office/officeart/2005/8/layout/hierarchy5"/>
    <dgm:cxn modelId="{AA61AD41-69CF-4F3B-8CD9-A675719708A8}" type="presParOf" srcId="{3E8BD516-B6B8-440D-B1C5-628D5B5BEAE4}" destId="{E73B6022-A465-4C78-BA65-AA8C4AB7E816}" srcOrd="0" destOrd="0" presId="urn:microsoft.com/office/officeart/2005/8/layout/hierarchy5"/>
    <dgm:cxn modelId="{426114F4-EB54-4370-BAAD-FC572368777C}" type="presParOf" srcId="{3E8BD516-B6B8-440D-B1C5-628D5B5BEAE4}" destId="{EA86DFC0-4C17-4BFA-8A43-608823E78CA7}" srcOrd="1" destOrd="0" presId="urn:microsoft.com/office/officeart/2005/8/layout/hierarchy5"/>
    <dgm:cxn modelId="{EF2A99D6-3014-4511-B933-485B40F21D9F}" type="presParOf" srcId="{EA86DFC0-4C17-4BFA-8A43-608823E78CA7}" destId="{010C78FD-33C9-4985-B1BE-E93AAC8EC7D8}" srcOrd="0" destOrd="0" presId="urn:microsoft.com/office/officeart/2005/8/layout/hierarchy5"/>
    <dgm:cxn modelId="{00CADCB5-F9BE-47B2-A1ED-0A717A7FBB78}" type="presParOf" srcId="{010C78FD-33C9-4985-B1BE-E93AAC8EC7D8}" destId="{334CE6D5-DB40-4E36-950B-3C6B9E201302}" srcOrd="0" destOrd="0" presId="urn:microsoft.com/office/officeart/2005/8/layout/hierarchy5"/>
    <dgm:cxn modelId="{0DAA5295-E138-4C0E-8CE1-9A93192E83B2}" type="presParOf" srcId="{EA86DFC0-4C17-4BFA-8A43-608823E78CA7}" destId="{770E9B8B-8F61-4EF5-A2B0-3974B466744B}" srcOrd="1" destOrd="0" presId="urn:microsoft.com/office/officeart/2005/8/layout/hierarchy5"/>
    <dgm:cxn modelId="{0D31CB20-848F-4E29-9C87-3F5F1E5FDA5B}" type="presParOf" srcId="{770E9B8B-8F61-4EF5-A2B0-3974B466744B}" destId="{438AE517-D74A-4D75-866C-8AC7353C93A9}" srcOrd="0" destOrd="0" presId="urn:microsoft.com/office/officeart/2005/8/layout/hierarchy5"/>
    <dgm:cxn modelId="{2FEFD482-FC1F-42FD-A928-C30E8E6DD167}" type="presParOf" srcId="{770E9B8B-8F61-4EF5-A2B0-3974B466744B}" destId="{87F2B692-C49D-4343-BB65-8F6310378FFF}" srcOrd="1" destOrd="0" presId="urn:microsoft.com/office/officeart/2005/8/layout/hierarchy5"/>
    <dgm:cxn modelId="{B8AA03C4-84E4-4B9C-A687-40434F2F59BF}" type="presParOf" srcId="{87F2B692-C49D-4343-BB65-8F6310378FFF}" destId="{E30CAC39-F593-4D46-BED5-4FB09FA1BDF7}" srcOrd="0" destOrd="0" presId="urn:microsoft.com/office/officeart/2005/8/layout/hierarchy5"/>
    <dgm:cxn modelId="{A1CFC60E-A25C-4A4D-A1C6-6EF8A7C61B33}" type="presParOf" srcId="{E30CAC39-F593-4D46-BED5-4FB09FA1BDF7}" destId="{B69B5E7B-166C-4582-AACD-3B7E06AFC844}" srcOrd="0" destOrd="0" presId="urn:microsoft.com/office/officeart/2005/8/layout/hierarchy5"/>
    <dgm:cxn modelId="{F9D8B25D-D7B8-4959-9EBA-EFDEA38B71CB}" type="presParOf" srcId="{87F2B692-C49D-4343-BB65-8F6310378FFF}" destId="{F5B9A1F5-4061-4323-857C-B24C14759E1B}" srcOrd="1" destOrd="0" presId="urn:microsoft.com/office/officeart/2005/8/layout/hierarchy5"/>
    <dgm:cxn modelId="{82E17780-E72C-4E98-B5BC-748FC7D32B93}" type="presParOf" srcId="{F5B9A1F5-4061-4323-857C-B24C14759E1B}" destId="{1650EC53-F8D6-4868-8D51-F12D7CB488E9}" srcOrd="0" destOrd="0" presId="urn:microsoft.com/office/officeart/2005/8/layout/hierarchy5"/>
    <dgm:cxn modelId="{08163134-213C-4D0F-BBA2-E6EEE784CB22}" type="presParOf" srcId="{F5B9A1F5-4061-4323-857C-B24C14759E1B}" destId="{46692283-E25E-40FC-8A48-7DF770526B7D}" srcOrd="1" destOrd="0" presId="urn:microsoft.com/office/officeart/2005/8/layout/hierarchy5"/>
    <dgm:cxn modelId="{32F7B7C6-8D8D-4742-9A66-89F709B52775}" type="presParOf" srcId="{2D47B1B6-9FD7-4966-B209-A83DC4690721}" destId="{9BC54A84-56F7-4B4D-9585-63C3425526DE}" srcOrd="2" destOrd="0" presId="urn:microsoft.com/office/officeart/2005/8/layout/hierarchy5"/>
    <dgm:cxn modelId="{FE9B929B-D976-47EE-BAAF-BEC2D4223D2E}" type="presParOf" srcId="{9BC54A84-56F7-4B4D-9585-63C3425526DE}" destId="{A43E1733-A87D-4340-A078-5B25D3E72E04}" srcOrd="0" destOrd="0" presId="urn:microsoft.com/office/officeart/2005/8/layout/hierarchy5"/>
    <dgm:cxn modelId="{19B03A5D-7085-4934-8552-6C143924AFC9}" type="presParOf" srcId="{2D47B1B6-9FD7-4966-B209-A83DC4690721}" destId="{BFAA968E-D868-44B9-B89B-323355EC598B}" srcOrd="3" destOrd="0" presId="urn:microsoft.com/office/officeart/2005/8/layout/hierarchy5"/>
    <dgm:cxn modelId="{F29B4749-B5F7-4545-95FE-660373606058}" type="presParOf" srcId="{BFAA968E-D868-44B9-B89B-323355EC598B}" destId="{EDD681C4-6FB2-498C-A1A2-EEE8D3E747D1}" srcOrd="0" destOrd="0" presId="urn:microsoft.com/office/officeart/2005/8/layout/hierarchy5"/>
    <dgm:cxn modelId="{121B961D-63F9-4A3A-B200-8720732450A2}" type="presParOf" srcId="{BFAA968E-D868-44B9-B89B-323355EC598B}" destId="{DC113DCF-E55D-4BFB-8C1E-0F8916E8EF89}" srcOrd="1" destOrd="0" presId="urn:microsoft.com/office/officeart/2005/8/layout/hierarchy5"/>
    <dgm:cxn modelId="{D6D2B6D1-808B-499A-A72A-D9754D26F18F}" type="presParOf" srcId="{DC113DCF-E55D-4BFB-8C1E-0F8916E8EF89}" destId="{3920F8BC-EFC5-4E41-B9DE-20159D825CB2}" srcOrd="0" destOrd="0" presId="urn:microsoft.com/office/officeart/2005/8/layout/hierarchy5"/>
    <dgm:cxn modelId="{66D89692-5E2F-4642-B237-A6193E4A299C}" type="presParOf" srcId="{3920F8BC-EFC5-4E41-B9DE-20159D825CB2}" destId="{42E9769D-4289-4409-886E-5A35D5D4CE03}" srcOrd="0" destOrd="0" presId="urn:microsoft.com/office/officeart/2005/8/layout/hierarchy5"/>
    <dgm:cxn modelId="{D8CA8461-C7F5-4D60-90F8-A3E81D438797}" type="presParOf" srcId="{DC113DCF-E55D-4BFB-8C1E-0F8916E8EF89}" destId="{670F2347-C616-408F-8F3D-3E0999F7B5F3}" srcOrd="1" destOrd="0" presId="urn:microsoft.com/office/officeart/2005/8/layout/hierarchy5"/>
    <dgm:cxn modelId="{D2525CB1-582B-4CFB-93D8-4AFB58E1588F}" type="presParOf" srcId="{670F2347-C616-408F-8F3D-3E0999F7B5F3}" destId="{2542800F-E87B-455A-9FF1-4449293AB82B}" srcOrd="0" destOrd="0" presId="urn:microsoft.com/office/officeart/2005/8/layout/hierarchy5"/>
    <dgm:cxn modelId="{2797D2CC-95FA-4F27-B8D8-C777A82CB6D4}" type="presParOf" srcId="{670F2347-C616-408F-8F3D-3E0999F7B5F3}" destId="{13832122-A200-4582-A36E-581CB7082E3C}" srcOrd="1" destOrd="0" presId="urn:microsoft.com/office/officeart/2005/8/layout/hierarchy5"/>
    <dgm:cxn modelId="{E43B781E-5A11-4E74-A45A-5CDDD0357C48}" type="presParOf" srcId="{13832122-A200-4582-A36E-581CB7082E3C}" destId="{07C30604-CA82-43E4-A2F2-E9E565FD23EB}" srcOrd="0" destOrd="0" presId="urn:microsoft.com/office/officeart/2005/8/layout/hierarchy5"/>
    <dgm:cxn modelId="{03131FBC-BEBF-497F-955A-2F4AB4D08DE4}" type="presParOf" srcId="{07C30604-CA82-43E4-A2F2-E9E565FD23EB}" destId="{B03060C2-1D72-4AEE-9F4F-60278A9ED41F}" srcOrd="0" destOrd="0" presId="urn:microsoft.com/office/officeart/2005/8/layout/hierarchy5"/>
    <dgm:cxn modelId="{A3ED6437-DB6D-4EAF-9881-1BAF898CDBBB}" type="presParOf" srcId="{13832122-A200-4582-A36E-581CB7082E3C}" destId="{8018CF23-B3AE-4BE7-A428-3A08A8132603}" srcOrd="1" destOrd="0" presId="urn:microsoft.com/office/officeart/2005/8/layout/hierarchy5"/>
    <dgm:cxn modelId="{F286A275-A043-4791-9E16-A6881F2F5D6F}" type="presParOf" srcId="{8018CF23-B3AE-4BE7-A428-3A08A8132603}" destId="{66A910A9-14D5-42CB-B04F-FFDB6EAFDD45}" srcOrd="0" destOrd="0" presId="urn:microsoft.com/office/officeart/2005/8/layout/hierarchy5"/>
    <dgm:cxn modelId="{6C607A20-BADA-49D6-AE8D-C6C87EE3CAA5}" type="presParOf" srcId="{8018CF23-B3AE-4BE7-A428-3A08A8132603}" destId="{582175CB-2977-46BE-9B73-73EC0340E7C7}" srcOrd="1" destOrd="0" presId="urn:microsoft.com/office/officeart/2005/8/layout/hierarchy5"/>
    <dgm:cxn modelId="{5F07FB03-BF7A-403F-9D4A-28C19650ABD7}" type="presParOf" srcId="{582175CB-2977-46BE-9B73-73EC0340E7C7}" destId="{EE5C350C-E31B-4515-B431-03C5AE96A60C}" srcOrd="0" destOrd="0" presId="urn:microsoft.com/office/officeart/2005/8/layout/hierarchy5"/>
    <dgm:cxn modelId="{C6EBA3F1-997B-4524-A50B-668815D2ABAB}" type="presParOf" srcId="{EE5C350C-E31B-4515-B431-03C5AE96A60C}" destId="{6C170301-B43E-4B47-A6DD-9ABCCEA69CB7}" srcOrd="0" destOrd="0" presId="urn:microsoft.com/office/officeart/2005/8/layout/hierarchy5"/>
    <dgm:cxn modelId="{FC0D0D23-D052-47D8-A2E9-4ED9C9BC4D63}" type="presParOf" srcId="{582175CB-2977-46BE-9B73-73EC0340E7C7}" destId="{A6DCB47F-CB74-45BE-AFA5-FB9660F5DA65}" srcOrd="1" destOrd="0" presId="urn:microsoft.com/office/officeart/2005/8/layout/hierarchy5"/>
    <dgm:cxn modelId="{FDCF42A8-1EA2-4DA1-8E95-87A836B10250}" type="presParOf" srcId="{A6DCB47F-CB74-45BE-AFA5-FB9660F5DA65}" destId="{31563B17-86F7-4DEE-94E4-5CC5748DACAD}" srcOrd="0" destOrd="0" presId="urn:microsoft.com/office/officeart/2005/8/layout/hierarchy5"/>
    <dgm:cxn modelId="{ABDCC9F4-A795-4281-842A-A8BB259EE537}" type="presParOf" srcId="{A6DCB47F-CB74-45BE-AFA5-FB9660F5DA65}" destId="{B6C2705D-6521-4560-9FB1-8B916BE5C76D}" srcOrd="1" destOrd="0" presId="urn:microsoft.com/office/officeart/2005/8/layout/hierarchy5"/>
    <dgm:cxn modelId="{AA9D4633-6F87-492B-A492-B07F42FF6409}" type="presParOf" srcId="{B6C2705D-6521-4560-9FB1-8B916BE5C76D}" destId="{1D2EF501-AD18-49FD-808D-ED5D13E55D8B}" srcOrd="0" destOrd="0" presId="urn:microsoft.com/office/officeart/2005/8/layout/hierarchy5"/>
    <dgm:cxn modelId="{D56F51E7-59E6-4B33-BEE6-BE3CEBF1EC1A}" type="presParOf" srcId="{1D2EF501-AD18-49FD-808D-ED5D13E55D8B}" destId="{D8D9EA0C-489C-4E90-A30F-9CAAF427F6BC}" srcOrd="0" destOrd="0" presId="urn:microsoft.com/office/officeart/2005/8/layout/hierarchy5"/>
    <dgm:cxn modelId="{227DCC33-2669-478D-BB46-EDE3971E3CDB}" type="presParOf" srcId="{B6C2705D-6521-4560-9FB1-8B916BE5C76D}" destId="{16304BC8-8106-4D3B-945F-140BE6197DEF}" srcOrd="1" destOrd="0" presId="urn:microsoft.com/office/officeart/2005/8/layout/hierarchy5"/>
    <dgm:cxn modelId="{FE772BC2-CE30-4B34-A917-71B6B634EE25}" type="presParOf" srcId="{16304BC8-8106-4D3B-945F-140BE6197DEF}" destId="{0728C295-E53E-4A40-BAC4-9986E6A5AF9C}" srcOrd="0" destOrd="0" presId="urn:microsoft.com/office/officeart/2005/8/layout/hierarchy5"/>
    <dgm:cxn modelId="{4DA27B95-F77A-4955-BCE8-56DAF2B6E9AF}" type="presParOf" srcId="{16304BC8-8106-4D3B-945F-140BE6197DEF}" destId="{A4703124-61AA-459D-B17B-C8874EA9BC3C}" srcOrd="1" destOrd="0" presId="urn:microsoft.com/office/officeart/2005/8/layout/hierarchy5"/>
    <dgm:cxn modelId="{B2555BD5-384C-4D5D-9080-D520722A688A}" type="presParOf" srcId="{5859C854-47DF-4AFA-A55B-E2346B09BF77}" destId="{C6231B9F-F590-46A1-AC69-076D966E9835}" srcOrd="1" destOrd="0" presId="urn:microsoft.com/office/officeart/2005/8/layout/hierarchy5"/>
    <dgm:cxn modelId="{B2C29F3A-E169-4BF9-9BB2-ECA4DD5B4E57}" type="presParOf" srcId="{C6231B9F-F590-46A1-AC69-076D966E9835}" destId="{C42A4B6C-5CAF-44FE-8287-6626DF13E351}" srcOrd="0" destOrd="0" presId="urn:microsoft.com/office/officeart/2005/8/layout/hierarchy5"/>
    <dgm:cxn modelId="{AFD4DAD2-6977-4C2D-B6F8-D03B771AE84A}" type="presParOf" srcId="{C42A4B6C-5CAF-44FE-8287-6626DF13E351}" destId="{28A94172-E2EC-4620-BFB9-70DB1931BDF6}" srcOrd="0" destOrd="0" presId="urn:microsoft.com/office/officeart/2005/8/layout/hierarchy5"/>
    <dgm:cxn modelId="{6B0C3C91-9CED-4A98-9F97-20C3077D0211}" type="presParOf" srcId="{C42A4B6C-5CAF-44FE-8287-6626DF13E351}" destId="{22FE4C06-DC9F-4805-A7E0-26BFE39D0BB4}" srcOrd="1" destOrd="0" presId="urn:microsoft.com/office/officeart/2005/8/layout/hierarchy5"/>
    <dgm:cxn modelId="{28D12148-3AB7-426D-B6DA-1D420E9CEACB}" type="presParOf" srcId="{C6231B9F-F590-46A1-AC69-076D966E9835}" destId="{5FD544C5-2E53-434F-BB48-90725930CD24}" srcOrd="1" destOrd="0" presId="urn:microsoft.com/office/officeart/2005/8/layout/hierarchy5"/>
    <dgm:cxn modelId="{C40D6C9D-CA27-4DAC-A685-05329501D1B4}" type="presParOf" srcId="{5FD544C5-2E53-434F-BB48-90725930CD24}" destId="{424749E2-C50D-4381-8D30-52D510D55CD1}" srcOrd="0" destOrd="0" presId="urn:microsoft.com/office/officeart/2005/8/layout/hierarchy5"/>
    <dgm:cxn modelId="{487B3263-7622-46BD-B2AC-114AC5D85763}" type="presParOf" srcId="{C6231B9F-F590-46A1-AC69-076D966E9835}" destId="{0144F784-CDF0-48B4-AA4E-1DBB6D841538}" srcOrd="2" destOrd="0" presId="urn:microsoft.com/office/officeart/2005/8/layout/hierarchy5"/>
    <dgm:cxn modelId="{8E2A283C-CC8D-456E-836F-9D224DF67F7C}" type="presParOf" srcId="{0144F784-CDF0-48B4-AA4E-1DBB6D841538}" destId="{0F7E2149-5921-4D63-9C2E-C54E906B7FCD}" srcOrd="0" destOrd="0" presId="urn:microsoft.com/office/officeart/2005/8/layout/hierarchy5"/>
    <dgm:cxn modelId="{306DF34A-5113-47D6-90E3-EDD4B51AC5C5}" type="presParOf" srcId="{0144F784-CDF0-48B4-AA4E-1DBB6D841538}" destId="{66229742-196B-4789-AB7B-6EF412317A04}" srcOrd="1" destOrd="0" presId="urn:microsoft.com/office/officeart/2005/8/layout/hierarchy5"/>
    <dgm:cxn modelId="{7ABF3F04-4685-4974-A1D9-DC5A9E96BAA2}" type="presParOf" srcId="{C6231B9F-F590-46A1-AC69-076D966E9835}" destId="{7A7B772D-54BA-4DCD-A627-8A4EC3D0BA37}" srcOrd="3" destOrd="0" presId="urn:microsoft.com/office/officeart/2005/8/layout/hierarchy5"/>
    <dgm:cxn modelId="{0F6B667E-0820-4525-937A-A0ABF6E71A46}" type="presParOf" srcId="{7A7B772D-54BA-4DCD-A627-8A4EC3D0BA37}" destId="{D21E00BC-9097-49DD-A506-C342D49E05F8}" srcOrd="0" destOrd="0" presId="urn:microsoft.com/office/officeart/2005/8/layout/hierarchy5"/>
    <dgm:cxn modelId="{7BFDA9EC-EB6B-4F91-BFE9-2684F998E48B}" type="presParOf" srcId="{C6231B9F-F590-46A1-AC69-076D966E9835}" destId="{F5D9988E-63C9-47BF-8DF5-8B4BE86C64BB}" srcOrd="4" destOrd="0" presId="urn:microsoft.com/office/officeart/2005/8/layout/hierarchy5"/>
    <dgm:cxn modelId="{393D673F-CE49-447C-93DE-4F7573A3FA39}" type="presParOf" srcId="{F5D9988E-63C9-47BF-8DF5-8B4BE86C64BB}" destId="{BEFDDCFA-74D6-4E11-8C6F-2A0D0B705184}" srcOrd="0" destOrd="0" presId="urn:microsoft.com/office/officeart/2005/8/layout/hierarchy5"/>
    <dgm:cxn modelId="{629588A4-01BD-4B24-BF23-7F0335A844A7}" type="presParOf" srcId="{F5D9988E-63C9-47BF-8DF5-8B4BE86C64BB}" destId="{AAB0F7A4-943B-4517-BCC8-0C27940FE797}" srcOrd="1" destOrd="0" presId="urn:microsoft.com/office/officeart/2005/8/layout/hierarchy5"/>
    <dgm:cxn modelId="{9D11C9A6-20BF-4F9E-9EB4-6FCFA3133746}" type="presParOf" srcId="{C6231B9F-F590-46A1-AC69-076D966E9835}" destId="{31823B7B-76F2-4D5A-9D3F-CAA0C8001E18}" srcOrd="5" destOrd="0" presId="urn:microsoft.com/office/officeart/2005/8/layout/hierarchy5"/>
    <dgm:cxn modelId="{A87276C2-6C50-4BD3-AD76-A9E0A4357AFD}" type="presParOf" srcId="{31823B7B-76F2-4D5A-9D3F-CAA0C8001E18}" destId="{04C48EF8-E9B2-4E39-BF8B-3B77DE2AA5CF}" srcOrd="0" destOrd="0" presId="urn:microsoft.com/office/officeart/2005/8/layout/hierarchy5"/>
    <dgm:cxn modelId="{BABD1CD6-1920-4A04-84DC-8FE375A83546}" type="presParOf" srcId="{C6231B9F-F590-46A1-AC69-076D966E9835}" destId="{07888441-061C-4612-9974-78857991DE9C}" srcOrd="6" destOrd="0" presId="urn:microsoft.com/office/officeart/2005/8/layout/hierarchy5"/>
    <dgm:cxn modelId="{5F5611C9-C3D7-44A2-8B1B-E9C3C535B38D}" type="presParOf" srcId="{07888441-061C-4612-9974-78857991DE9C}" destId="{0D1E51AC-0864-4AFD-BE46-A5995F0A9E30}" srcOrd="0" destOrd="0" presId="urn:microsoft.com/office/officeart/2005/8/layout/hierarchy5"/>
    <dgm:cxn modelId="{9837B579-AF96-4667-88AC-861DEA374913}" type="presParOf" srcId="{07888441-061C-4612-9974-78857991DE9C}" destId="{B5865290-00ED-4410-B406-1EB24A0067BC}" srcOrd="1" destOrd="0" presId="urn:microsoft.com/office/officeart/2005/8/layout/hierarchy5"/>
    <dgm:cxn modelId="{9F4466BB-BAC0-427B-8BA3-5EB3EF0B9739}" type="presParOf" srcId="{C6231B9F-F590-46A1-AC69-076D966E9835}" destId="{7D61E7D0-082D-4D55-B02F-4D77A384C0D7}" srcOrd="7" destOrd="0" presId="urn:microsoft.com/office/officeart/2005/8/layout/hierarchy5"/>
    <dgm:cxn modelId="{A684FA22-9F16-461D-8268-69F6D954F035}" type="presParOf" srcId="{7D61E7D0-082D-4D55-B02F-4D77A384C0D7}" destId="{AAC077AF-08BC-4C85-920F-5B43FAFDD3A8}" srcOrd="0" destOrd="0" presId="urn:microsoft.com/office/officeart/2005/8/layout/hierarchy5"/>
    <dgm:cxn modelId="{FD5C6C78-E49A-47F6-AC08-233AF456248F}" type="presParOf" srcId="{C6231B9F-F590-46A1-AC69-076D966E9835}" destId="{C1722583-C42C-4110-9F6F-D6BEECC6F88E}" srcOrd="8" destOrd="0" presId="urn:microsoft.com/office/officeart/2005/8/layout/hierarchy5"/>
    <dgm:cxn modelId="{95C77D2B-52D6-49E3-AA24-6195082E9207}" type="presParOf" srcId="{C1722583-C42C-4110-9F6F-D6BEECC6F88E}" destId="{13414552-7CE1-42F4-BEDC-C4C7BBFCCE95}" srcOrd="0" destOrd="0" presId="urn:microsoft.com/office/officeart/2005/8/layout/hierarchy5"/>
    <dgm:cxn modelId="{D659841E-1037-4D32-9DA1-C831FB286342}" type="presParOf" srcId="{C1722583-C42C-4110-9F6F-D6BEECC6F88E}" destId="{1E6EB13D-981F-4ED6-9822-C9328367F8EB}" srcOrd="1" destOrd="0" presId="urn:microsoft.com/office/officeart/2005/8/layout/hierarchy5"/>
    <dgm:cxn modelId="{80231707-DD16-4377-9E5A-6859C4269671}" type="presParOf" srcId="{C6231B9F-F590-46A1-AC69-076D966E9835}" destId="{7073FC80-F24C-45FB-920F-1677DCA96CB0}" srcOrd="9" destOrd="0" presId="urn:microsoft.com/office/officeart/2005/8/layout/hierarchy5"/>
    <dgm:cxn modelId="{29B7DA67-D493-46BE-B1BB-40286606C087}" type="presParOf" srcId="{7073FC80-F24C-45FB-920F-1677DCA96CB0}" destId="{E27A6944-3F0A-4216-B83D-92A09989248D}" srcOrd="0" destOrd="0" presId="urn:microsoft.com/office/officeart/2005/8/layout/hierarchy5"/>
    <dgm:cxn modelId="{97F9C756-5CB0-4E56-8236-9C70BB6C4946}" type="presParOf" srcId="{C6231B9F-F590-46A1-AC69-076D966E9835}" destId="{65159F1A-FB9B-4A77-BEBF-A24FAFBA00AF}" srcOrd="10" destOrd="0" presId="urn:microsoft.com/office/officeart/2005/8/layout/hierarchy5"/>
    <dgm:cxn modelId="{8E008C88-DD2C-45AC-812B-D2BDD6F722CC}" type="presParOf" srcId="{65159F1A-FB9B-4A77-BEBF-A24FAFBA00AF}" destId="{FD3DC42A-FBC6-4E22-AB79-37A60658A4FB}" srcOrd="0" destOrd="0" presId="urn:microsoft.com/office/officeart/2005/8/layout/hierarchy5"/>
    <dgm:cxn modelId="{7A491EF5-28B8-4C4B-B10B-17A487D57509}" type="presParOf" srcId="{65159F1A-FB9B-4A77-BEBF-A24FAFBA00AF}" destId="{5E4C3BE7-7962-4C18-BC0F-1A4C7FC0549B}"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698D4D-0775-4D7E-8B36-A19079EAFA17}" type="doc">
      <dgm:prSet loTypeId="urn:microsoft.com/office/officeart/2005/8/layout/hierarchy5" loCatId="hierarchy" qsTypeId="urn:microsoft.com/office/officeart/2005/8/quickstyle/simple1" qsCatId="simple" csTypeId="urn:microsoft.com/office/officeart/2005/8/colors/accent3_1" csCatId="accent3" phldr="1"/>
      <dgm:spPr/>
      <dgm:t>
        <a:bodyPr/>
        <a:lstStyle/>
        <a:p>
          <a:endParaRPr lang="en-US"/>
        </a:p>
      </dgm:t>
    </dgm:pt>
    <dgm:pt modelId="{95F8E662-DBF0-4377-97CD-84B592702A8C}">
      <dgm:prSet phldrT="[Text]"/>
      <dgm:spPr/>
      <dgm:t>
        <a:bodyPr/>
        <a:lstStyle/>
        <a:p>
          <a:r>
            <a:rPr lang="en-US" b="1" dirty="0"/>
            <a:t>LDA</a:t>
          </a:r>
        </a:p>
      </dgm:t>
    </dgm:pt>
    <dgm:pt modelId="{A192A542-AEBD-44F1-9DC0-21166E005A52}" type="parTrans" cxnId="{6374FF26-913E-427B-99F0-08A0581C4DC0}">
      <dgm:prSet/>
      <dgm:spPr/>
      <dgm:t>
        <a:bodyPr/>
        <a:lstStyle/>
        <a:p>
          <a:endParaRPr lang="en-US" b="1"/>
        </a:p>
      </dgm:t>
    </dgm:pt>
    <dgm:pt modelId="{BDC45B99-926C-4602-967A-E95B535676BD}" type="sibTrans" cxnId="{6374FF26-913E-427B-99F0-08A0581C4DC0}">
      <dgm:prSet/>
      <dgm:spPr/>
      <dgm:t>
        <a:bodyPr/>
        <a:lstStyle/>
        <a:p>
          <a:endParaRPr lang="en-US" b="1"/>
        </a:p>
      </dgm:t>
    </dgm:pt>
    <dgm:pt modelId="{45EFD385-9E6E-489C-BF6A-C85534336537}">
      <dgm:prSet phldrT="[Text]"/>
      <dgm:spPr/>
      <dgm:t>
        <a:bodyPr/>
        <a:lstStyle/>
        <a:p>
          <a:r>
            <a:rPr lang="en-US" b="1" dirty="0"/>
            <a:t>Top 30 Words</a:t>
          </a:r>
        </a:p>
      </dgm:t>
    </dgm:pt>
    <dgm:pt modelId="{CEFB4623-01CF-4C37-9718-75DD56D0318F}" type="parTrans" cxnId="{DA65A829-547A-4432-80EE-76EA829A890B}">
      <dgm:prSet/>
      <dgm:spPr/>
      <dgm:t>
        <a:bodyPr/>
        <a:lstStyle/>
        <a:p>
          <a:endParaRPr lang="en-US" b="1"/>
        </a:p>
      </dgm:t>
    </dgm:pt>
    <dgm:pt modelId="{7A05CE8A-3FE2-40B5-A66F-E199CEF17789}" type="sibTrans" cxnId="{DA65A829-547A-4432-80EE-76EA829A890B}">
      <dgm:prSet/>
      <dgm:spPr/>
      <dgm:t>
        <a:bodyPr/>
        <a:lstStyle/>
        <a:p>
          <a:endParaRPr lang="en-US" b="1"/>
        </a:p>
      </dgm:t>
    </dgm:pt>
    <dgm:pt modelId="{BCD2D409-93B9-4756-A663-D95FA3142CA9}">
      <dgm:prSet phldrT="[Text]"/>
      <dgm:spPr/>
      <dgm:t>
        <a:bodyPr/>
        <a:lstStyle/>
        <a:p>
          <a:r>
            <a:rPr lang="en-US" b="1" dirty="0"/>
            <a:t>Model Equation</a:t>
          </a:r>
        </a:p>
      </dgm:t>
    </dgm:pt>
    <dgm:pt modelId="{06781D8A-666A-4C25-BD9B-E43E84B6636B}" type="parTrans" cxnId="{AE5A924A-F6A5-4F8A-B357-B361E09F9F8E}">
      <dgm:prSet/>
      <dgm:spPr/>
      <dgm:t>
        <a:bodyPr/>
        <a:lstStyle/>
        <a:p>
          <a:endParaRPr lang="en-US" b="1"/>
        </a:p>
      </dgm:t>
    </dgm:pt>
    <dgm:pt modelId="{95582226-416A-4D90-8214-3F8F4FB73C44}" type="sibTrans" cxnId="{AE5A924A-F6A5-4F8A-B357-B361E09F9F8E}">
      <dgm:prSet/>
      <dgm:spPr/>
      <dgm:t>
        <a:bodyPr/>
        <a:lstStyle/>
        <a:p>
          <a:endParaRPr lang="en-US" b="1"/>
        </a:p>
      </dgm:t>
    </dgm:pt>
    <dgm:pt modelId="{112690AF-18D0-4129-8DB8-A4E6F2C455D4}">
      <dgm:prSet phldrT="[Text]"/>
      <dgm:spPr/>
      <dgm:t>
        <a:bodyPr/>
        <a:lstStyle/>
        <a:p>
          <a:r>
            <a:rPr lang="en-US" b="1" dirty="0"/>
            <a:t>Top 10 Proportions by Topic and Responses</a:t>
          </a:r>
        </a:p>
      </dgm:t>
    </dgm:pt>
    <dgm:pt modelId="{D2E0B7BD-623B-4951-8C08-05D12E4EC5EC}" type="parTrans" cxnId="{5B9E86AE-CEF3-4EF4-A910-A741353A495B}">
      <dgm:prSet/>
      <dgm:spPr/>
      <dgm:t>
        <a:bodyPr/>
        <a:lstStyle/>
        <a:p>
          <a:endParaRPr lang="en-US" b="1"/>
        </a:p>
      </dgm:t>
    </dgm:pt>
    <dgm:pt modelId="{20D70790-DEFA-4EF4-B22F-BED72B4BC38C}" type="sibTrans" cxnId="{5B9E86AE-CEF3-4EF4-A910-A741353A495B}">
      <dgm:prSet/>
      <dgm:spPr/>
      <dgm:t>
        <a:bodyPr/>
        <a:lstStyle/>
        <a:p>
          <a:endParaRPr lang="en-US" b="1"/>
        </a:p>
      </dgm:t>
    </dgm:pt>
    <dgm:pt modelId="{5FA86B95-F964-4EA7-BE43-C2917CCA080C}">
      <dgm:prSet phldrT="[Text]"/>
      <dgm:spPr/>
      <dgm:t>
        <a:bodyPr/>
        <a:lstStyle/>
        <a:p>
          <a:r>
            <a:rPr lang="en-US" b="1" dirty="0"/>
            <a:t>Topic Proportion Means</a:t>
          </a:r>
        </a:p>
      </dgm:t>
    </dgm:pt>
    <dgm:pt modelId="{23A76CA9-FC56-4F76-88C4-AEDCFF3A2059}" type="parTrans" cxnId="{5BB1A884-0A10-4B12-B54F-3597C09B357D}">
      <dgm:prSet/>
      <dgm:spPr/>
      <dgm:t>
        <a:bodyPr/>
        <a:lstStyle/>
        <a:p>
          <a:endParaRPr lang="en-US" b="1"/>
        </a:p>
      </dgm:t>
    </dgm:pt>
    <dgm:pt modelId="{5C641EB2-5090-4A31-BB10-371A2E27B4B6}" type="sibTrans" cxnId="{5BB1A884-0A10-4B12-B54F-3597C09B357D}">
      <dgm:prSet/>
      <dgm:spPr/>
      <dgm:t>
        <a:bodyPr/>
        <a:lstStyle/>
        <a:p>
          <a:endParaRPr lang="en-US" b="1"/>
        </a:p>
      </dgm:t>
    </dgm:pt>
    <dgm:pt modelId="{5FACBF2F-B226-4A07-BC9C-71D98900476E}">
      <dgm:prSet phldrT="[Text]"/>
      <dgm:spPr/>
      <dgm:t>
        <a:bodyPr/>
        <a:lstStyle/>
        <a:p>
          <a:r>
            <a:rPr lang="en-US" b="1" dirty="0"/>
            <a:t>no</a:t>
          </a:r>
        </a:p>
      </dgm:t>
    </dgm:pt>
    <dgm:pt modelId="{641963F4-81C5-4843-B62E-F28EB413B5CA}" type="sibTrans" cxnId="{E8460193-199A-40C1-9D42-0D9A3F70CAB9}">
      <dgm:prSet/>
      <dgm:spPr/>
      <dgm:t>
        <a:bodyPr/>
        <a:lstStyle/>
        <a:p>
          <a:endParaRPr lang="en-US" b="1"/>
        </a:p>
      </dgm:t>
    </dgm:pt>
    <dgm:pt modelId="{FEA7C50C-3DE0-4F3B-AF2C-64090D97E6DC}" type="parTrans" cxnId="{E8460193-199A-40C1-9D42-0D9A3F70CAB9}">
      <dgm:prSet/>
      <dgm:spPr/>
      <dgm:t>
        <a:bodyPr/>
        <a:lstStyle/>
        <a:p>
          <a:endParaRPr lang="en-US" b="1"/>
        </a:p>
      </dgm:t>
    </dgm:pt>
    <dgm:pt modelId="{D9026C7E-B819-4E21-9C21-B5C915DF87DE}">
      <dgm:prSet phldrT="[Text]"/>
      <dgm:spPr/>
      <dgm:t>
        <a:bodyPr/>
        <a:lstStyle/>
        <a:p>
          <a:r>
            <a:rPr lang="en-US" b="1" dirty="0"/>
            <a:t>Model Selection Indices</a:t>
          </a:r>
        </a:p>
      </dgm:t>
    </dgm:pt>
    <dgm:pt modelId="{41C9F382-7CB1-4A22-B9EF-95AA86179936}" type="sibTrans" cxnId="{8011F306-1642-4467-8BF0-67D33518E0CF}">
      <dgm:prSet/>
      <dgm:spPr/>
      <dgm:t>
        <a:bodyPr/>
        <a:lstStyle/>
        <a:p>
          <a:endParaRPr lang="en-US" b="1"/>
        </a:p>
      </dgm:t>
    </dgm:pt>
    <dgm:pt modelId="{51B57ECA-FA4F-40BC-8846-51DF7B2F1802}" type="parTrans" cxnId="{8011F306-1642-4467-8BF0-67D33518E0CF}">
      <dgm:prSet/>
      <dgm:spPr/>
      <dgm:t>
        <a:bodyPr/>
        <a:lstStyle/>
        <a:p>
          <a:endParaRPr lang="en-US" b="1"/>
        </a:p>
      </dgm:t>
    </dgm:pt>
    <dgm:pt modelId="{AF87067D-E758-4FBF-96C8-3A3518C39D04}">
      <dgm:prSet phldrT="[Text]"/>
      <dgm:spPr>
        <a:blipFill>
          <a:blip xmlns:r="http://schemas.openxmlformats.org/officeDocument/2006/relationships" r:embed="rId1"/>
          <a:stretch>
            <a:fillRect l="-4072" r="-6787"/>
          </a:stretch>
        </a:blipFill>
      </dgm:spPr>
      <dgm:t>
        <a:bodyPr/>
        <a:lstStyle/>
        <a:p>
          <a:r>
            <a:rPr lang="en-US">
              <a:noFill/>
            </a:rPr>
            <a:t> </a:t>
          </a:r>
        </a:p>
      </dgm:t>
    </dgm:pt>
    <dgm:pt modelId="{4FB894AE-684D-4CE5-9502-A518771E1BBE}" type="sibTrans" cxnId="{9B8B21FE-98C4-42F6-A37D-E2BC3B6F7F83}">
      <dgm:prSet/>
      <dgm:spPr/>
      <dgm:t>
        <a:bodyPr/>
        <a:lstStyle/>
        <a:p>
          <a:endParaRPr lang="en-US" b="1"/>
        </a:p>
      </dgm:t>
    </dgm:pt>
    <dgm:pt modelId="{778F111F-97F2-46C2-82F4-B8C54B0A4156}" type="parTrans" cxnId="{9B8B21FE-98C4-42F6-A37D-E2BC3B6F7F83}">
      <dgm:prSet/>
      <dgm:spPr/>
      <dgm:t>
        <a:bodyPr/>
        <a:lstStyle/>
        <a:p>
          <a:endParaRPr lang="en-US" b="1"/>
        </a:p>
      </dgm:t>
    </dgm:pt>
    <dgm:pt modelId="{BB5F1BF4-2263-417C-971B-2D30C53276FB}">
      <dgm:prSet phldrT="[Text]"/>
      <dgm:spPr/>
      <dgm:t>
        <a:bodyPr/>
        <a:lstStyle/>
        <a:p>
          <a:r>
            <a:rPr lang="en-US" b="1" dirty="0" err="1"/>
            <a:t>sLDA</a:t>
          </a:r>
          <a:endParaRPr lang="en-US" b="1" dirty="0"/>
        </a:p>
      </dgm:t>
    </dgm:pt>
    <dgm:pt modelId="{BE848BF1-5A2A-4F08-80B0-37509F2F4CC2}" type="sibTrans" cxnId="{C496CAA1-5333-4A68-8D34-6CD7F5E5A267}">
      <dgm:prSet/>
      <dgm:spPr/>
      <dgm:t>
        <a:bodyPr/>
        <a:lstStyle/>
        <a:p>
          <a:endParaRPr lang="en-US" b="1"/>
        </a:p>
      </dgm:t>
    </dgm:pt>
    <dgm:pt modelId="{4E451E58-67A6-422E-9C02-F1666C4B101E}" type="parTrans" cxnId="{C496CAA1-5333-4A68-8D34-6CD7F5E5A267}">
      <dgm:prSet/>
      <dgm:spPr/>
      <dgm:t>
        <a:bodyPr/>
        <a:lstStyle/>
        <a:p>
          <a:endParaRPr lang="en-US" b="1"/>
        </a:p>
      </dgm:t>
    </dgm:pt>
    <dgm:pt modelId="{ADF05251-3655-455D-8A8C-953A12D2251E}">
      <dgm:prSet phldrT="[Text]"/>
      <dgm:spPr/>
      <dgm:t>
        <a:bodyPr/>
        <a:lstStyle/>
        <a:p>
          <a:r>
            <a:rPr lang="en-US" b="1" dirty="0"/>
            <a:t>yes</a:t>
          </a:r>
        </a:p>
      </dgm:t>
    </dgm:pt>
    <dgm:pt modelId="{3BD6426F-8013-492F-A418-89E019477149}" type="sibTrans" cxnId="{3D1A6886-F660-455F-9EAE-B5208934427C}">
      <dgm:prSet/>
      <dgm:spPr/>
      <dgm:t>
        <a:bodyPr/>
        <a:lstStyle/>
        <a:p>
          <a:endParaRPr lang="en-US" b="1"/>
        </a:p>
      </dgm:t>
    </dgm:pt>
    <dgm:pt modelId="{E60BAF03-BCD5-455E-8698-93B13E5FFA83}" type="parTrans" cxnId="{3D1A6886-F660-455F-9EAE-B5208934427C}">
      <dgm:prSet/>
      <dgm:spPr/>
      <dgm:t>
        <a:bodyPr/>
        <a:lstStyle/>
        <a:p>
          <a:endParaRPr lang="en-US" b="1"/>
        </a:p>
      </dgm:t>
    </dgm:pt>
    <dgm:pt modelId="{0EDF41A7-3EA9-4EA0-B9F9-9816C11499FA}">
      <dgm:prSet phldrT="[Text]"/>
      <dgm:spPr/>
      <dgm:t>
        <a:bodyPr/>
        <a:lstStyle/>
        <a:p>
          <a:r>
            <a:rPr lang="en-US" b="1" dirty="0"/>
            <a:t>yes</a:t>
          </a:r>
        </a:p>
      </dgm:t>
    </dgm:pt>
    <dgm:pt modelId="{4B05A5E0-11EF-463C-91D1-5F850C29EA07}" type="sibTrans" cxnId="{7DA526DC-7CF9-4C4A-8F4C-500ED4695A64}">
      <dgm:prSet/>
      <dgm:spPr/>
      <dgm:t>
        <a:bodyPr/>
        <a:lstStyle/>
        <a:p>
          <a:endParaRPr lang="en-US" b="1"/>
        </a:p>
      </dgm:t>
    </dgm:pt>
    <dgm:pt modelId="{42B1D640-2BCC-44BA-A012-F84C2698234E}" type="parTrans" cxnId="{7DA526DC-7CF9-4C4A-8F4C-500ED4695A64}">
      <dgm:prSet/>
      <dgm:spPr/>
      <dgm:t>
        <a:bodyPr/>
        <a:lstStyle/>
        <a:p>
          <a:endParaRPr lang="en-US" b="1"/>
        </a:p>
      </dgm:t>
    </dgm:pt>
    <dgm:pt modelId="{9267A9B5-3110-4B11-B9C4-3818D2A17361}">
      <dgm:prSet phldrT="[Text]"/>
      <dgm:spPr/>
      <dgm:t>
        <a:bodyPr/>
        <a:lstStyle/>
        <a:p>
          <a:r>
            <a:rPr lang="en-US" b="1" dirty="0"/>
            <a:t> yes, with score</a:t>
          </a:r>
        </a:p>
      </dgm:t>
    </dgm:pt>
    <dgm:pt modelId="{E003654E-26D7-482C-9F43-8CAFFD28667C}" type="sibTrans" cxnId="{A75F3D38-1DB9-4A91-A4ED-C351FA4DE47E}">
      <dgm:prSet/>
      <dgm:spPr/>
      <dgm:t>
        <a:bodyPr/>
        <a:lstStyle/>
        <a:p>
          <a:endParaRPr lang="en-US" b="1"/>
        </a:p>
      </dgm:t>
    </dgm:pt>
    <dgm:pt modelId="{919E82E9-E40F-4F9C-A9A1-8CA3C40DE95E}" type="parTrans" cxnId="{A75F3D38-1DB9-4A91-A4ED-C351FA4DE47E}">
      <dgm:prSet/>
      <dgm:spPr/>
      <dgm:t>
        <a:bodyPr/>
        <a:lstStyle/>
        <a:p>
          <a:endParaRPr lang="en-US" b="1"/>
        </a:p>
      </dgm:t>
    </dgm:pt>
    <dgm:pt modelId="{1F7F3DB7-5DDB-44F5-A742-A9365326D8B1}">
      <dgm:prSet phldrT="[Text]"/>
      <dgm:spPr/>
      <dgm:t>
        <a:bodyPr/>
        <a:lstStyle/>
        <a:p>
          <a:r>
            <a:rPr lang="en-US" b="1" dirty="0" err="1"/>
            <a:t>uLDA</a:t>
          </a:r>
          <a:endParaRPr lang="en-US" b="1" dirty="0"/>
        </a:p>
      </dgm:t>
    </dgm:pt>
    <dgm:pt modelId="{9262CF26-9344-4BC8-AEDB-38E5094114A5}" type="sibTrans" cxnId="{EB152E86-A3C9-48B0-A66D-BA6124D9C833}">
      <dgm:prSet/>
      <dgm:spPr/>
      <dgm:t>
        <a:bodyPr/>
        <a:lstStyle/>
        <a:p>
          <a:endParaRPr lang="en-US" b="1"/>
        </a:p>
      </dgm:t>
    </dgm:pt>
    <dgm:pt modelId="{B186F5AF-A104-4F99-BB8F-CA6F2672BD48}" type="parTrans" cxnId="{EB152E86-A3C9-48B0-A66D-BA6124D9C833}">
      <dgm:prSet/>
      <dgm:spPr/>
      <dgm:t>
        <a:bodyPr/>
        <a:lstStyle/>
        <a:p>
          <a:endParaRPr lang="en-US" b="1"/>
        </a:p>
      </dgm:t>
    </dgm:pt>
    <dgm:pt modelId="{F7AB13F1-BDE9-4DE0-9B41-AA88B642B75E}">
      <dgm:prSet phldrT="[Text]"/>
      <dgm:spPr/>
      <dgm:t>
        <a:bodyPr/>
        <a:lstStyle/>
        <a:p>
          <a:r>
            <a:rPr lang="en-US" b="1" dirty="0"/>
            <a:t>yes, by score</a:t>
          </a:r>
        </a:p>
      </dgm:t>
    </dgm:pt>
    <dgm:pt modelId="{D4B94F70-5B0F-41DA-9B66-32F5BA17093A}" type="parTrans" cxnId="{8D7AD04D-FD01-4220-85AC-72792E326FCE}">
      <dgm:prSet/>
      <dgm:spPr/>
      <dgm:t>
        <a:bodyPr/>
        <a:lstStyle/>
        <a:p>
          <a:endParaRPr lang="en-US" b="1"/>
        </a:p>
      </dgm:t>
    </dgm:pt>
    <dgm:pt modelId="{8E8F7F25-43F2-4FFE-8D6A-7728A5F380A8}" type="sibTrans" cxnId="{8D7AD04D-FD01-4220-85AC-72792E326FCE}">
      <dgm:prSet/>
      <dgm:spPr/>
      <dgm:t>
        <a:bodyPr/>
        <a:lstStyle/>
        <a:p>
          <a:endParaRPr lang="en-US" b="1"/>
        </a:p>
      </dgm:t>
    </dgm:pt>
    <dgm:pt modelId="{0C5007A0-A5E4-4697-81A4-BABB22F259F0}">
      <dgm:prSet phldrT="[Text]"/>
      <dgm:spPr/>
      <dgm:t>
        <a:bodyPr/>
        <a:lstStyle/>
        <a:p>
          <a:r>
            <a:rPr lang="en-US" b="1" dirty="0"/>
            <a:t>yes </a:t>
          </a:r>
        </a:p>
      </dgm:t>
    </dgm:pt>
    <dgm:pt modelId="{C3252C5F-23DE-4E7E-888C-5D804D77CFCA}" type="parTrans" cxnId="{58B69E03-1B4C-4954-B777-43BDB389A4A5}">
      <dgm:prSet/>
      <dgm:spPr/>
      <dgm:t>
        <a:bodyPr/>
        <a:lstStyle/>
        <a:p>
          <a:endParaRPr lang="en-US" b="1"/>
        </a:p>
      </dgm:t>
    </dgm:pt>
    <dgm:pt modelId="{11E98C92-EFF0-4B06-BB5C-203858938E1F}" type="sibTrans" cxnId="{58B69E03-1B4C-4954-B777-43BDB389A4A5}">
      <dgm:prSet/>
      <dgm:spPr/>
      <dgm:t>
        <a:bodyPr/>
        <a:lstStyle/>
        <a:p>
          <a:endParaRPr lang="en-US" b="1"/>
        </a:p>
      </dgm:t>
    </dgm:pt>
    <dgm:pt modelId="{30BF31C5-FC9B-4AEC-9870-937B205389BE}">
      <dgm:prSet phldrT="[Text]"/>
      <dgm:spPr/>
      <dgm:t>
        <a:bodyPr/>
        <a:lstStyle/>
        <a:p>
          <a:r>
            <a:rPr lang="en-US" b="1" dirty="0"/>
            <a:t> yes, with          no score</a:t>
          </a:r>
        </a:p>
      </dgm:t>
    </dgm:pt>
    <dgm:pt modelId="{CD2F71F1-9150-45AC-B9A8-6BF42890A3D0}" type="parTrans" cxnId="{F4E35305-DEB2-4F9E-8CAB-917AD80C5490}">
      <dgm:prSet/>
      <dgm:spPr/>
      <dgm:t>
        <a:bodyPr/>
        <a:lstStyle/>
        <a:p>
          <a:endParaRPr lang="en-US" b="1"/>
        </a:p>
      </dgm:t>
    </dgm:pt>
    <dgm:pt modelId="{9481EB4F-B7AA-4E68-A933-8047FD9A7D3B}" type="sibTrans" cxnId="{F4E35305-DEB2-4F9E-8CAB-917AD80C5490}">
      <dgm:prSet/>
      <dgm:spPr/>
      <dgm:t>
        <a:bodyPr/>
        <a:lstStyle/>
        <a:p>
          <a:endParaRPr lang="en-US" b="1"/>
        </a:p>
      </dgm:t>
    </dgm:pt>
    <dgm:pt modelId="{7F4CD550-CE6F-40B2-9430-D621AC07E97F}">
      <dgm:prSet phldrT="[Text]"/>
      <dgm:spPr/>
      <dgm:t>
        <a:bodyPr/>
        <a:lstStyle/>
        <a:p>
          <a:r>
            <a:rPr lang="en-US" b="1" dirty="0"/>
            <a:t>yes, all together</a:t>
          </a:r>
        </a:p>
      </dgm:t>
    </dgm:pt>
    <dgm:pt modelId="{3BB5B25F-004A-4381-8245-82E43D6A9328}" type="parTrans" cxnId="{88112368-5C9C-4094-B2AC-BC04F59AFAD0}">
      <dgm:prSet/>
      <dgm:spPr/>
      <dgm:t>
        <a:bodyPr/>
        <a:lstStyle/>
        <a:p>
          <a:endParaRPr lang="en-US" b="1"/>
        </a:p>
      </dgm:t>
    </dgm:pt>
    <dgm:pt modelId="{8CCBC394-A1BF-4389-AC52-24CEAA518040}" type="sibTrans" cxnId="{88112368-5C9C-4094-B2AC-BC04F59AFAD0}">
      <dgm:prSet/>
      <dgm:spPr/>
      <dgm:t>
        <a:bodyPr/>
        <a:lstStyle/>
        <a:p>
          <a:endParaRPr lang="en-US" b="1"/>
        </a:p>
      </dgm:t>
    </dgm:pt>
    <dgm:pt modelId="{5859C854-47DF-4AFA-A55B-E2346B09BF77}" type="pres">
      <dgm:prSet presAssocID="{7F698D4D-0775-4D7E-8B36-A19079EAFA17}" presName="mainComposite" presStyleCnt="0">
        <dgm:presLayoutVars>
          <dgm:chPref val="1"/>
          <dgm:dir/>
          <dgm:animOne val="branch"/>
          <dgm:animLvl val="lvl"/>
          <dgm:resizeHandles val="exact"/>
        </dgm:presLayoutVars>
      </dgm:prSet>
      <dgm:spPr/>
    </dgm:pt>
    <dgm:pt modelId="{D82DB38F-D4D3-45D6-8725-981BD513A61D}" type="pres">
      <dgm:prSet presAssocID="{7F698D4D-0775-4D7E-8B36-A19079EAFA17}" presName="hierFlow" presStyleCnt="0"/>
      <dgm:spPr/>
    </dgm:pt>
    <dgm:pt modelId="{8509D9AB-DB68-4E65-B3EB-72B00F15B246}" type="pres">
      <dgm:prSet presAssocID="{7F698D4D-0775-4D7E-8B36-A19079EAFA17}" presName="firstBuf" presStyleCnt="0"/>
      <dgm:spPr/>
    </dgm:pt>
    <dgm:pt modelId="{813B54BE-2D3F-4A39-8491-6A25C8AC3893}" type="pres">
      <dgm:prSet presAssocID="{7F698D4D-0775-4D7E-8B36-A19079EAFA17}" presName="hierChild1" presStyleCnt="0">
        <dgm:presLayoutVars>
          <dgm:chPref val="1"/>
          <dgm:animOne val="branch"/>
          <dgm:animLvl val="lvl"/>
        </dgm:presLayoutVars>
      </dgm:prSet>
      <dgm:spPr/>
    </dgm:pt>
    <dgm:pt modelId="{FB0382AD-849B-4312-B654-FA5319DF54B9}" type="pres">
      <dgm:prSet presAssocID="{AF87067D-E758-4FBF-96C8-3A3518C39D04}" presName="Name17" presStyleCnt="0"/>
      <dgm:spPr/>
    </dgm:pt>
    <dgm:pt modelId="{A3433401-FECD-4A6F-996E-20D56E5DBD7E}" type="pres">
      <dgm:prSet presAssocID="{AF87067D-E758-4FBF-96C8-3A3518C39D04}" presName="level1Shape" presStyleLbl="node0" presStyleIdx="0" presStyleCnt="1" custLinFactY="-27327" custLinFactNeighborY="-100000">
        <dgm:presLayoutVars>
          <dgm:chPref val="3"/>
        </dgm:presLayoutVars>
      </dgm:prSet>
      <dgm:spPr/>
    </dgm:pt>
    <dgm:pt modelId="{2D47B1B6-9FD7-4966-B209-A83DC4690721}" type="pres">
      <dgm:prSet presAssocID="{AF87067D-E758-4FBF-96C8-3A3518C39D04}" presName="hierChild2" presStyleCnt="0"/>
      <dgm:spPr/>
    </dgm:pt>
    <dgm:pt modelId="{205112C9-E82A-4ED0-B1F9-B105C0B8167D}" type="pres">
      <dgm:prSet presAssocID="{4E451E58-67A6-422E-9C02-F1666C4B101E}" presName="Name25" presStyleLbl="parChTrans1D2" presStyleIdx="0" presStyleCnt="2"/>
      <dgm:spPr/>
    </dgm:pt>
    <dgm:pt modelId="{606CD57D-62D7-4B74-9EAC-E9C61DBF8B27}" type="pres">
      <dgm:prSet presAssocID="{4E451E58-67A6-422E-9C02-F1666C4B101E}" presName="connTx" presStyleLbl="parChTrans1D2" presStyleIdx="0" presStyleCnt="2"/>
      <dgm:spPr/>
    </dgm:pt>
    <dgm:pt modelId="{FD949607-9AE7-41AA-B227-23461B429B96}" type="pres">
      <dgm:prSet presAssocID="{BB5F1BF4-2263-417C-971B-2D30C53276FB}" presName="Name30" presStyleCnt="0"/>
      <dgm:spPr/>
    </dgm:pt>
    <dgm:pt modelId="{093C59C9-DD80-47BB-9596-18F115F58FBD}" type="pres">
      <dgm:prSet presAssocID="{BB5F1BF4-2263-417C-971B-2D30C53276FB}" presName="level2Shape" presStyleLbl="node2" presStyleIdx="0" presStyleCnt="2" custLinFactY="-27327" custLinFactNeighborY="-100000"/>
      <dgm:spPr/>
    </dgm:pt>
    <dgm:pt modelId="{3E31ED59-0268-40BD-BE15-968F8E1777F4}" type="pres">
      <dgm:prSet presAssocID="{BB5F1BF4-2263-417C-971B-2D30C53276FB}" presName="hierChild3" presStyleCnt="0"/>
      <dgm:spPr/>
    </dgm:pt>
    <dgm:pt modelId="{F9A220E5-F23B-4FCF-9429-4750A0AB20E9}" type="pres">
      <dgm:prSet presAssocID="{E60BAF03-BCD5-455E-8698-93B13E5FFA83}" presName="Name25" presStyleLbl="parChTrans1D3" presStyleIdx="0" presStyleCnt="2"/>
      <dgm:spPr/>
    </dgm:pt>
    <dgm:pt modelId="{4580F16F-51BE-4163-825F-788189B33080}" type="pres">
      <dgm:prSet presAssocID="{E60BAF03-BCD5-455E-8698-93B13E5FFA83}" presName="connTx" presStyleLbl="parChTrans1D3" presStyleIdx="0" presStyleCnt="2"/>
      <dgm:spPr/>
    </dgm:pt>
    <dgm:pt modelId="{0EEBF741-CF31-403E-9DA3-C9EE77387248}" type="pres">
      <dgm:prSet presAssocID="{ADF05251-3655-455D-8A8C-953A12D2251E}" presName="Name30" presStyleCnt="0"/>
      <dgm:spPr/>
    </dgm:pt>
    <dgm:pt modelId="{2282BB4A-43B3-468E-97E3-345C05146238}" type="pres">
      <dgm:prSet presAssocID="{ADF05251-3655-455D-8A8C-953A12D2251E}" presName="level2Shape" presStyleLbl="node3" presStyleIdx="0" presStyleCnt="2" custLinFactY="-27327" custLinFactNeighborY="-100000"/>
      <dgm:spPr/>
    </dgm:pt>
    <dgm:pt modelId="{7AF39A8B-B26C-4C35-98F9-B095E8D808A1}" type="pres">
      <dgm:prSet presAssocID="{ADF05251-3655-455D-8A8C-953A12D2251E}" presName="hierChild3" presStyleCnt="0"/>
      <dgm:spPr/>
    </dgm:pt>
    <dgm:pt modelId="{F670AE3A-09BC-417B-8A43-B282E79CA1AA}" type="pres">
      <dgm:prSet presAssocID="{42B1D640-2BCC-44BA-A012-F84C2698234E}" presName="Name25" presStyleLbl="parChTrans1D4" presStyleIdx="0" presStyleCnt="6"/>
      <dgm:spPr/>
    </dgm:pt>
    <dgm:pt modelId="{223C0B69-4FB4-4C98-8CD6-49EDE55BFF29}" type="pres">
      <dgm:prSet presAssocID="{42B1D640-2BCC-44BA-A012-F84C2698234E}" presName="connTx" presStyleLbl="parChTrans1D4" presStyleIdx="0" presStyleCnt="6"/>
      <dgm:spPr/>
    </dgm:pt>
    <dgm:pt modelId="{3E8BD516-B6B8-440D-B1C5-628D5B5BEAE4}" type="pres">
      <dgm:prSet presAssocID="{0EDF41A7-3EA9-4EA0-B9F9-9816C11499FA}" presName="Name30" presStyleCnt="0"/>
      <dgm:spPr/>
    </dgm:pt>
    <dgm:pt modelId="{E73B6022-A465-4C78-BA65-AA8C4AB7E816}" type="pres">
      <dgm:prSet presAssocID="{0EDF41A7-3EA9-4EA0-B9F9-9816C11499FA}" presName="level2Shape" presStyleLbl="node4" presStyleIdx="0" presStyleCnt="6" custLinFactY="-27327" custLinFactNeighborY="-100000"/>
      <dgm:spPr/>
    </dgm:pt>
    <dgm:pt modelId="{EA86DFC0-4C17-4BFA-8A43-608823E78CA7}" type="pres">
      <dgm:prSet presAssocID="{0EDF41A7-3EA9-4EA0-B9F9-9816C11499FA}" presName="hierChild3" presStyleCnt="0"/>
      <dgm:spPr/>
    </dgm:pt>
    <dgm:pt modelId="{010C78FD-33C9-4985-B1BE-E93AAC8EC7D8}" type="pres">
      <dgm:prSet presAssocID="{919E82E9-E40F-4F9C-A9A1-8CA3C40DE95E}" presName="Name25" presStyleLbl="parChTrans1D4" presStyleIdx="1" presStyleCnt="6"/>
      <dgm:spPr/>
    </dgm:pt>
    <dgm:pt modelId="{334CE6D5-DB40-4E36-950B-3C6B9E201302}" type="pres">
      <dgm:prSet presAssocID="{919E82E9-E40F-4F9C-A9A1-8CA3C40DE95E}" presName="connTx" presStyleLbl="parChTrans1D4" presStyleIdx="1" presStyleCnt="6"/>
      <dgm:spPr/>
    </dgm:pt>
    <dgm:pt modelId="{770E9B8B-8F61-4EF5-A2B0-3974B466744B}" type="pres">
      <dgm:prSet presAssocID="{9267A9B5-3110-4B11-B9C4-3818D2A17361}" presName="Name30" presStyleCnt="0"/>
      <dgm:spPr/>
    </dgm:pt>
    <dgm:pt modelId="{438AE517-D74A-4D75-866C-8AC7353C93A9}" type="pres">
      <dgm:prSet presAssocID="{9267A9B5-3110-4B11-B9C4-3818D2A17361}" presName="level2Shape" presStyleLbl="node4" presStyleIdx="1" presStyleCnt="6" custLinFactY="-27327" custLinFactNeighborY="-100000"/>
      <dgm:spPr/>
    </dgm:pt>
    <dgm:pt modelId="{87F2B692-C49D-4343-BB65-8F6310378FFF}" type="pres">
      <dgm:prSet presAssocID="{9267A9B5-3110-4B11-B9C4-3818D2A17361}" presName="hierChild3" presStyleCnt="0"/>
      <dgm:spPr/>
    </dgm:pt>
    <dgm:pt modelId="{E30CAC39-F593-4D46-BED5-4FB09FA1BDF7}" type="pres">
      <dgm:prSet presAssocID="{D4B94F70-5B0F-41DA-9B66-32F5BA17093A}" presName="Name25" presStyleLbl="parChTrans1D4" presStyleIdx="2" presStyleCnt="6"/>
      <dgm:spPr/>
    </dgm:pt>
    <dgm:pt modelId="{B69B5E7B-166C-4582-AACD-3B7E06AFC844}" type="pres">
      <dgm:prSet presAssocID="{D4B94F70-5B0F-41DA-9B66-32F5BA17093A}" presName="connTx" presStyleLbl="parChTrans1D4" presStyleIdx="2" presStyleCnt="6"/>
      <dgm:spPr/>
    </dgm:pt>
    <dgm:pt modelId="{F5B9A1F5-4061-4323-857C-B24C14759E1B}" type="pres">
      <dgm:prSet presAssocID="{F7AB13F1-BDE9-4DE0-9B41-AA88B642B75E}" presName="Name30" presStyleCnt="0"/>
      <dgm:spPr/>
    </dgm:pt>
    <dgm:pt modelId="{1650EC53-F8D6-4868-8D51-F12D7CB488E9}" type="pres">
      <dgm:prSet presAssocID="{F7AB13F1-BDE9-4DE0-9B41-AA88B642B75E}" presName="level2Shape" presStyleLbl="node4" presStyleIdx="2" presStyleCnt="6" custLinFactY="-27327" custLinFactNeighborY="-100000"/>
      <dgm:spPr/>
    </dgm:pt>
    <dgm:pt modelId="{46692283-E25E-40FC-8A48-7DF770526B7D}" type="pres">
      <dgm:prSet presAssocID="{F7AB13F1-BDE9-4DE0-9B41-AA88B642B75E}" presName="hierChild3" presStyleCnt="0"/>
      <dgm:spPr/>
    </dgm:pt>
    <dgm:pt modelId="{9BC54A84-56F7-4B4D-9585-63C3425526DE}" type="pres">
      <dgm:prSet presAssocID="{B186F5AF-A104-4F99-BB8F-CA6F2672BD48}" presName="Name25" presStyleLbl="parChTrans1D2" presStyleIdx="1" presStyleCnt="2"/>
      <dgm:spPr/>
    </dgm:pt>
    <dgm:pt modelId="{A43E1733-A87D-4340-A078-5B25D3E72E04}" type="pres">
      <dgm:prSet presAssocID="{B186F5AF-A104-4F99-BB8F-CA6F2672BD48}" presName="connTx" presStyleLbl="parChTrans1D2" presStyleIdx="1" presStyleCnt="2"/>
      <dgm:spPr/>
    </dgm:pt>
    <dgm:pt modelId="{BFAA968E-D868-44B9-B89B-323355EC598B}" type="pres">
      <dgm:prSet presAssocID="{1F7F3DB7-5DDB-44F5-A742-A9365326D8B1}" presName="Name30" presStyleCnt="0"/>
      <dgm:spPr/>
    </dgm:pt>
    <dgm:pt modelId="{EDD681C4-6FB2-498C-A1A2-EEE8D3E747D1}" type="pres">
      <dgm:prSet presAssocID="{1F7F3DB7-5DDB-44F5-A742-A9365326D8B1}" presName="level2Shape" presStyleLbl="node2" presStyleIdx="1" presStyleCnt="2" custLinFactY="-27327" custLinFactNeighborY="-100000"/>
      <dgm:spPr/>
    </dgm:pt>
    <dgm:pt modelId="{DC113DCF-E55D-4BFB-8C1E-0F8916E8EF89}" type="pres">
      <dgm:prSet presAssocID="{1F7F3DB7-5DDB-44F5-A742-A9365326D8B1}" presName="hierChild3" presStyleCnt="0"/>
      <dgm:spPr/>
    </dgm:pt>
    <dgm:pt modelId="{3920F8BC-EFC5-4E41-B9DE-20159D825CB2}" type="pres">
      <dgm:prSet presAssocID="{FEA7C50C-3DE0-4F3B-AF2C-64090D97E6DC}" presName="Name25" presStyleLbl="parChTrans1D3" presStyleIdx="1" presStyleCnt="2"/>
      <dgm:spPr/>
    </dgm:pt>
    <dgm:pt modelId="{42E9769D-4289-4409-886E-5A35D5D4CE03}" type="pres">
      <dgm:prSet presAssocID="{FEA7C50C-3DE0-4F3B-AF2C-64090D97E6DC}" presName="connTx" presStyleLbl="parChTrans1D3" presStyleIdx="1" presStyleCnt="2"/>
      <dgm:spPr/>
    </dgm:pt>
    <dgm:pt modelId="{670F2347-C616-408F-8F3D-3E0999F7B5F3}" type="pres">
      <dgm:prSet presAssocID="{5FACBF2F-B226-4A07-BC9C-71D98900476E}" presName="Name30" presStyleCnt="0"/>
      <dgm:spPr/>
    </dgm:pt>
    <dgm:pt modelId="{2542800F-E87B-455A-9FF1-4449293AB82B}" type="pres">
      <dgm:prSet presAssocID="{5FACBF2F-B226-4A07-BC9C-71D98900476E}" presName="level2Shape" presStyleLbl="node3" presStyleIdx="1" presStyleCnt="2" custLinFactY="-27327" custLinFactNeighborY="-100000"/>
      <dgm:spPr/>
    </dgm:pt>
    <dgm:pt modelId="{13832122-A200-4582-A36E-581CB7082E3C}" type="pres">
      <dgm:prSet presAssocID="{5FACBF2F-B226-4A07-BC9C-71D98900476E}" presName="hierChild3" presStyleCnt="0"/>
      <dgm:spPr/>
    </dgm:pt>
    <dgm:pt modelId="{07C30604-CA82-43E4-A2F2-E9E565FD23EB}" type="pres">
      <dgm:prSet presAssocID="{C3252C5F-23DE-4E7E-888C-5D804D77CFCA}" presName="Name25" presStyleLbl="parChTrans1D4" presStyleIdx="3" presStyleCnt="6"/>
      <dgm:spPr/>
    </dgm:pt>
    <dgm:pt modelId="{B03060C2-1D72-4AEE-9F4F-60278A9ED41F}" type="pres">
      <dgm:prSet presAssocID="{C3252C5F-23DE-4E7E-888C-5D804D77CFCA}" presName="connTx" presStyleLbl="parChTrans1D4" presStyleIdx="3" presStyleCnt="6"/>
      <dgm:spPr/>
    </dgm:pt>
    <dgm:pt modelId="{8018CF23-B3AE-4BE7-A428-3A08A8132603}" type="pres">
      <dgm:prSet presAssocID="{0C5007A0-A5E4-4697-81A4-BABB22F259F0}" presName="Name30" presStyleCnt="0"/>
      <dgm:spPr/>
    </dgm:pt>
    <dgm:pt modelId="{66A910A9-14D5-42CB-B04F-FFDB6EAFDD45}" type="pres">
      <dgm:prSet presAssocID="{0C5007A0-A5E4-4697-81A4-BABB22F259F0}" presName="level2Shape" presStyleLbl="node4" presStyleIdx="3" presStyleCnt="6" custLinFactY="-27327" custLinFactNeighborY="-100000"/>
      <dgm:spPr/>
    </dgm:pt>
    <dgm:pt modelId="{582175CB-2977-46BE-9B73-73EC0340E7C7}" type="pres">
      <dgm:prSet presAssocID="{0C5007A0-A5E4-4697-81A4-BABB22F259F0}" presName="hierChild3" presStyleCnt="0"/>
      <dgm:spPr/>
    </dgm:pt>
    <dgm:pt modelId="{EE5C350C-E31B-4515-B431-03C5AE96A60C}" type="pres">
      <dgm:prSet presAssocID="{CD2F71F1-9150-45AC-B9A8-6BF42890A3D0}" presName="Name25" presStyleLbl="parChTrans1D4" presStyleIdx="4" presStyleCnt="6"/>
      <dgm:spPr/>
    </dgm:pt>
    <dgm:pt modelId="{6C170301-B43E-4B47-A6DD-9ABCCEA69CB7}" type="pres">
      <dgm:prSet presAssocID="{CD2F71F1-9150-45AC-B9A8-6BF42890A3D0}" presName="connTx" presStyleLbl="parChTrans1D4" presStyleIdx="4" presStyleCnt="6"/>
      <dgm:spPr/>
    </dgm:pt>
    <dgm:pt modelId="{A6DCB47F-CB74-45BE-AFA5-FB9660F5DA65}" type="pres">
      <dgm:prSet presAssocID="{30BF31C5-FC9B-4AEC-9870-937B205389BE}" presName="Name30" presStyleCnt="0"/>
      <dgm:spPr/>
    </dgm:pt>
    <dgm:pt modelId="{31563B17-86F7-4DEE-94E4-5CC5748DACAD}" type="pres">
      <dgm:prSet presAssocID="{30BF31C5-FC9B-4AEC-9870-937B205389BE}" presName="level2Shape" presStyleLbl="node4" presStyleIdx="4" presStyleCnt="6" custLinFactY="-27327" custLinFactNeighborY="-100000"/>
      <dgm:spPr/>
    </dgm:pt>
    <dgm:pt modelId="{B6C2705D-6521-4560-9FB1-8B916BE5C76D}" type="pres">
      <dgm:prSet presAssocID="{30BF31C5-FC9B-4AEC-9870-937B205389BE}" presName="hierChild3" presStyleCnt="0"/>
      <dgm:spPr/>
    </dgm:pt>
    <dgm:pt modelId="{1D2EF501-AD18-49FD-808D-ED5D13E55D8B}" type="pres">
      <dgm:prSet presAssocID="{3BB5B25F-004A-4381-8245-82E43D6A9328}" presName="Name25" presStyleLbl="parChTrans1D4" presStyleIdx="5" presStyleCnt="6"/>
      <dgm:spPr/>
    </dgm:pt>
    <dgm:pt modelId="{D8D9EA0C-489C-4E90-A30F-9CAAF427F6BC}" type="pres">
      <dgm:prSet presAssocID="{3BB5B25F-004A-4381-8245-82E43D6A9328}" presName="connTx" presStyleLbl="parChTrans1D4" presStyleIdx="5" presStyleCnt="6"/>
      <dgm:spPr/>
    </dgm:pt>
    <dgm:pt modelId="{16304BC8-8106-4D3B-945F-140BE6197DEF}" type="pres">
      <dgm:prSet presAssocID="{7F4CD550-CE6F-40B2-9430-D621AC07E97F}" presName="Name30" presStyleCnt="0"/>
      <dgm:spPr/>
    </dgm:pt>
    <dgm:pt modelId="{0728C295-E53E-4A40-BAC4-9986E6A5AF9C}" type="pres">
      <dgm:prSet presAssocID="{7F4CD550-CE6F-40B2-9430-D621AC07E97F}" presName="level2Shape" presStyleLbl="node4" presStyleIdx="5" presStyleCnt="6" custLinFactY="-27327" custLinFactNeighborY="-100000"/>
      <dgm:spPr/>
    </dgm:pt>
    <dgm:pt modelId="{A4703124-61AA-459D-B17B-C8874EA9BC3C}" type="pres">
      <dgm:prSet presAssocID="{7F4CD550-CE6F-40B2-9430-D621AC07E97F}" presName="hierChild3" presStyleCnt="0"/>
      <dgm:spPr/>
    </dgm:pt>
    <dgm:pt modelId="{C6231B9F-F590-46A1-AC69-076D966E9835}" type="pres">
      <dgm:prSet presAssocID="{7F698D4D-0775-4D7E-8B36-A19079EAFA17}" presName="bgShapesFlow" presStyleCnt="0"/>
      <dgm:spPr/>
    </dgm:pt>
    <dgm:pt modelId="{C42A4B6C-5CAF-44FE-8287-6626DF13E351}" type="pres">
      <dgm:prSet presAssocID="{D9026C7E-B819-4E21-9C21-B5C915DF87DE}" presName="rectComp" presStyleCnt="0"/>
      <dgm:spPr/>
    </dgm:pt>
    <dgm:pt modelId="{28A94172-E2EC-4620-BFB9-70DB1931BDF6}" type="pres">
      <dgm:prSet presAssocID="{D9026C7E-B819-4E21-9C21-B5C915DF87DE}" presName="bgRect" presStyleLbl="bgShp" presStyleIdx="0" presStyleCnt="6"/>
      <dgm:spPr/>
    </dgm:pt>
    <dgm:pt modelId="{22FE4C06-DC9F-4805-A7E0-26BFE39D0BB4}" type="pres">
      <dgm:prSet presAssocID="{D9026C7E-B819-4E21-9C21-B5C915DF87DE}" presName="bgRectTx" presStyleLbl="bgShp" presStyleIdx="0" presStyleCnt="6">
        <dgm:presLayoutVars>
          <dgm:bulletEnabled val="1"/>
        </dgm:presLayoutVars>
      </dgm:prSet>
      <dgm:spPr/>
    </dgm:pt>
    <dgm:pt modelId="{5FD544C5-2E53-434F-BB48-90725930CD24}" type="pres">
      <dgm:prSet presAssocID="{D9026C7E-B819-4E21-9C21-B5C915DF87DE}" presName="spComp" presStyleCnt="0"/>
      <dgm:spPr/>
    </dgm:pt>
    <dgm:pt modelId="{424749E2-C50D-4381-8D30-52D510D55CD1}" type="pres">
      <dgm:prSet presAssocID="{D9026C7E-B819-4E21-9C21-B5C915DF87DE}" presName="hSp" presStyleCnt="0"/>
      <dgm:spPr/>
    </dgm:pt>
    <dgm:pt modelId="{0144F784-CDF0-48B4-AA4E-1DBB6D841538}" type="pres">
      <dgm:prSet presAssocID="{95F8E662-DBF0-4377-97CD-84B592702A8C}" presName="rectComp" presStyleCnt="0"/>
      <dgm:spPr/>
    </dgm:pt>
    <dgm:pt modelId="{0F7E2149-5921-4D63-9C2E-C54E906B7FCD}" type="pres">
      <dgm:prSet presAssocID="{95F8E662-DBF0-4377-97CD-84B592702A8C}" presName="bgRect" presStyleLbl="bgShp" presStyleIdx="1" presStyleCnt="6"/>
      <dgm:spPr/>
    </dgm:pt>
    <dgm:pt modelId="{66229742-196B-4789-AB7B-6EF412317A04}" type="pres">
      <dgm:prSet presAssocID="{95F8E662-DBF0-4377-97CD-84B592702A8C}" presName="bgRectTx" presStyleLbl="bgShp" presStyleIdx="1" presStyleCnt="6">
        <dgm:presLayoutVars>
          <dgm:bulletEnabled val="1"/>
        </dgm:presLayoutVars>
      </dgm:prSet>
      <dgm:spPr/>
    </dgm:pt>
    <dgm:pt modelId="{7A7B772D-54BA-4DCD-A627-8A4EC3D0BA37}" type="pres">
      <dgm:prSet presAssocID="{95F8E662-DBF0-4377-97CD-84B592702A8C}" presName="spComp" presStyleCnt="0"/>
      <dgm:spPr/>
    </dgm:pt>
    <dgm:pt modelId="{D21E00BC-9097-49DD-A506-C342D49E05F8}" type="pres">
      <dgm:prSet presAssocID="{95F8E662-DBF0-4377-97CD-84B592702A8C}" presName="hSp" presStyleCnt="0"/>
      <dgm:spPr/>
    </dgm:pt>
    <dgm:pt modelId="{F5D9988E-63C9-47BF-8DF5-8B4BE86C64BB}" type="pres">
      <dgm:prSet presAssocID="{BCD2D409-93B9-4756-A663-D95FA3142CA9}" presName="rectComp" presStyleCnt="0"/>
      <dgm:spPr/>
    </dgm:pt>
    <dgm:pt modelId="{BEFDDCFA-74D6-4E11-8C6F-2A0D0B705184}" type="pres">
      <dgm:prSet presAssocID="{BCD2D409-93B9-4756-A663-D95FA3142CA9}" presName="bgRect" presStyleLbl="bgShp" presStyleIdx="2" presStyleCnt="6" custLinFactNeighborX="630" custLinFactNeighborY="-225"/>
      <dgm:spPr/>
    </dgm:pt>
    <dgm:pt modelId="{AAB0F7A4-943B-4517-BCC8-0C27940FE797}" type="pres">
      <dgm:prSet presAssocID="{BCD2D409-93B9-4756-A663-D95FA3142CA9}" presName="bgRectTx" presStyleLbl="bgShp" presStyleIdx="2" presStyleCnt="6">
        <dgm:presLayoutVars>
          <dgm:bulletEnabled val="1"/>
        </dgm:presLayoutVars>
      </dgm:prSet>
      <dgm:spPr/>
    </dgm:pt>
    <dgm:pt modelId="{31823B7B-76F2-4D5A-9D3F-CAA0C8001E18}" type="pres">
      <dgm:prSet presAssocID="{BCD2D409-93B9-4756-A663-D95FA3142CA9}" presName="spComp" presStyleCnt="0"/>
      <dgm:spPr/>
    </dgm:pt>
    <dgm:pt modelId="{04C48EF8-E9B2-4E39-BF8B-3B77DE2AA5CF}" type="pres">
      <dgm:prSet presAssocID="{BCD2D409-93B9-4756-A663-D95FA3142CA9}" presName="hSp" presStyleCnt="0"/>
      <dgm:spPr/>
    </dgm:pt>
    <dgm:pt modelId="{07888441-061C-4612-9974-78857991DE9C}" type="pres">
      <dgm:prSet presAssocID="{45EFD385-9E6E-489C-BF6A-C85534336537}" presName="rectComp" presStyleCnt="0"/>
      <dgm:spPr/>
    </dgm:pt>
    <dgm:pt modelId="{0D1E51AC-0864-4AFD-BE46-A5995F0A9E30}" type="pres">
      <dgm:prSet presAssocID="{45EFD385-9E6E-489C-BF6A-C85534336537}" presName="bgRect" presStyleLbl="bgShp" presStyleIdx="3" presStyleCnt="6"/>
      <dgm:spPr/>
    </dgm:pt>
    <dgm:pt modelId="{B5865290-00ED-4410-B406-1EB24A0067BC}" type="pres">
      <dgm:prSet presAssocID="{45EFD385-9E6E-489C-BF6A-C85534336537}" presName="bgRectTx" presStyleLbl="bgShp" presStyleIdx="3" presStyleCnt="6">
        <dgm:presLayoutVars>
          <dgm:bulletEnabled val="1"/>
        </dgm:presLayoutVars>
      </dgm:prSet>
      <dgm:spPr/>
    </dgm:pt>
    <dgm:pt modelId="{7D61E7D0-082D-4D55-B02F-4D77A384C0D7}" type="pres">
      <dgm:prSet presAssocID="{45EFD385-9E6E-489C-BF6A-C85534336537}" presName="spComp" presStyleCnt="0"/>
      <dgm:spPr/>
    </dgm:pt>
    <dgm:pt modelId="{AAC077AF-08BC-4C85-920F-5B43FAFDD3A8}" type="pres">
      <dgm:prSet presAssocID="{45EFD385-9E6E-489C-BF6A-C85534336537}" presName="hSp" presStyleCnt="0"/>
      <dgm:spPr/>
    </dgm:pt>
    <dgm:pt modelId="{C1722583-C42C-4110-9F6F-D6BEECC6F88E}" type="pres">
      <dgm:prSet presAssocID="{112690AF-18D0-4129-8DB8-A4E6F2C455D4}" presName="rectComp" presStyleCnt="0"/>
      <dgm:spPr/>
    </dgm:pt>
    <dgm:pt modelId="{13414552-7CE1-42F4-BEDC-C4C7BBFCCE95}" type="pres">
      <dgm:prSet presAssocID="{112690AF-18D0-4129-8DB8-A4E6F2C455D4}" presName="bgRect" presStyleLbl="bgShp" presStyleIdx="4" presStyleCnt="6"/>
      <dgm:spPr/>
    </dgm:pt>
    <dgm:pt modelId="{1E6EB13D-981F-4ED6-9822-C9328367F8EB}" type="pres">
      <dgm:prSet presAssocID="{112690AF-18D0-4129-8DB8-A4E6F2C455D4}" presName="bgRectTx" presStyleLbl="bgShp" presStyleIdx="4" presStyleCnt="6">
        <dgm:presLayoutVars>
          <dgm:bulletEnabled val="1"/>
        </dgm:presLayoutVars>
      </dgm:prSet>
      <dgm:spPr/>
    </dgm:pt>
    <dgm:pt modelId="{7073FC80-F24C-45FB-920F-1677DCA96CB0}" type="pres">
      <dgm:prSet presAssocID="{112690AF-18D0-4129-8DB8-A4E6F2C455D4}" presName="spComp" presStyleCnt="0"/>
      <dgm:spPr/>
    </dgm:pt>
    <dgm:pt modelId="{E27A6944-3F0A-4216-B83D-92A09989248D}" type="pres">
      <dgm:prSet presAssocID="{112690AF-18D0-4129-8DB8-A4E6F2C455D4}" presName="hSp" presStyleCnt="0"/>
      <dgm:spPr/>
    </dgm:pt>
    <dgm:pt modelId="{65159F1A-FB9B-4A77-BEBF-A24FAFBA00AF}" type="pres">
      <dgm:prSet presAssocID="{5FA86B95-F964-4EA7-BE43-C2917CCA080C}" presName="rectComp" presStyleCnt="0"/>
      <dgm:spPr/>
    </dgm:pt>
    <dgm:pt modelId="{FD3DC42A-FBC6-4E22-AB79-37A60658A4FB}" type="pres">
      <dgm:prSet presAssocID="{5FA86B95-F964-4EA7-BE43-C2917CCA080C}" presName="bgRect" presStyleLbl="bgShp" presStyleIdx="5" presStyleCnt="6"/>
      <dgm:spPr/>
    </dgm:pt>
    <dgm:pt modelId="{5E4C3BE7-7962-4C18-BC0F-1A4C7FC0549B}" type="pres">
      <dgm:prSet presAssocID="{5FA86B95-F964-4EA7-BE43-C2917CCA080C}" presName="bgRectTx" presStyleLbl="bgShp" presStyleIdx="5" presStyleCnt="6">
        <dgm:presLayoutVars>
          <dgm:bulletEnabled val="1"/>
        </dgm:presLayoutVars>
      </dgm:prSet>
      <dgm:spPr/>
    </dgm:pt>
  </dgm:ptLst>
  <dgm:cxnLst>
    <dgm:cxn modelId="{2605A600-AF2B-4756-ACFF-479A05D60A68}" type="presOf" srcId="{95F8E662-DBF0-4377-97CD-84B592702A8C}" destId="{66229742-196B-4789-AB7B-6EF412317A04}" srcOrd="1" destOrd="0" presId="urn:microsoft.com/office/officeart/2005/8/layout/hierarchy5"/>
    <dgm:cxn modelId="{58B69E03-1B4C-4954-B777-43BDB389A4A5}" srcId="{5FACBF2F-B226-4A07-BC9C-71D98900476E}" destId="{0C5007A0-A5E4-4697-81A4-BABB22F259F0}" srcOrd="0" destOrd="0" parTransId="{C3252C5F-23DE-4E7E-888C-5D804D77CFCA}" sibTransId="{11E98C92-EFF0-4B06-BB5C-203858938E1F}"/>
    <dgm:cxn modelId="{F4E35305-DEB2-4F9E-8CAB-917AD80C5490}" srcId="{0C5007A0-A5E4-4697-81A4-BABB22F259F0}" destId="{30BF31C5-FC9B-4AEC-9870-937B205389BE}" srcOrd="0" destOrd="0" parTransId="{CD2F71F1-9150-45AC-B9A8-6BF42890A3D0}" sibTransId="{9481EB4F-B7AA-4E68-A933-8047FD9A7D3B}"/>
    <dgm:cxn modelId="{8011F306-1642-4467-8BF0-67D33518E0CF}" srcId="{7F698D4D-0775-4D7E-8B36-A19079EAFA17}" destId="{D9026C7E-B819-4E21-9C21-B5C915DF87DE}" srcOrd="1" destOrd="0" parTransId="{51B57ECA-FA4F-40BC-8846-51DF7B2F1802}" sibTransId="{41C9F382-7CB1-4A22-B9EF-95AA86179936}"/>
    <dgm:cxn modelId="{8CA80D16-091A-4691-B631-8E18739A2F29}" type="presOf" srcId="{BB5F1BF4-2263-417C-971B-2D30C53276FB}" destId="{093C59C9-DD80-47BB-9596-18F115F58FBD}" srcOrd="0" destOrd="0" presId="urn:microsoft.com/office/officeart/2005/8/layout/hierarchy5"/>
    <dgm:cxn modelId="{D9244917-8251-4748-9BAE-7A4B871B1044}" type="presOf" srcId="{112690AF-18D0-4129-8DB8-A4E6F2C455D4}" destId="{13414552-7CE1-42F4-BEDC-C4C7BBFCCE95}" srcOrd="0" destOrd="0" presId="urn:microsoft.com/office/officeart/2005/8/layout/hierarchy5"/>
    <dgm:cxn modelId="{B7171D1C-3B11-4755-98EC-73A1728474D1}" type="presOf" srcId="{D9026C7E-B819-4E21-9C21-B5C915DF87DE}" destId="{22FE4C06-DC9F-4805-A7E0-26BFE39D0BB4}" srcOrd="1" destOrd="0" presId="urn:microsoft.com/office/officeart/2005/8/layout/hierarchy5"/>
    <dgm:cxn modelId="{285EA220-8709-4974-8B2E-52D991C1EA9F}" type="presOf" srcId="{D4B94F70-5B0F-41DA-9B66-32F5BA17093A}" destId="{B69B5E7B-166C-4582-AACD-3B7E06AFC844}" srcOrd="1" destOrd="0" presId="urn:microsoft.com/office/officeart/2005/8/layout/hierarchy5"/>
    <dgm:cxn modelId="{322CD423-97CA-4E6B-BD92-9AF970896ED5}" type="presOf" srcId="{F7AB13F1-BDE9-4DE0-9B41-AA88B642B75E}" destId="{1650EC53-F8D6-4868-8D51-F12D7CB488E9}" srcOrd="0" destOrd="0" presId="urn:microsoft.com/office/officeart/2005/8/layout/hierarchy5"/>
    <dgm:cxn modelId="{6374FF26-913E-427B-99F0-08A0581C4DC0}" srcId="{7F698D4D-0775-4D7E-8B36-A19079EAFA17}" destId="{95F8E662-DBF0-4377-97CD-84B592702A8C}" srcOrd="2" destOrd="0" parTransId="{A192A542-AEBD-44F1-9DC0-21166E005A52}" sibTransId="{BDC45B99-926C-4602-967A-E95B535676BD}"/>
    <dgm:cxn modelId="{DA65A829-547A-4432-80EE-76EA829A890B}" srcId="{7F698D4D-0775-4D7E-8B36-A19079EAFA17}" destId="{45EFD385-9E6E-489C-BF6A-C85534336537}" srcOrd="4" destOrd="0" parTransId="{CEFB4623-01CF-4C37-9718-75DD56D0318F}" sibTransId="{7A05CE8A-3FE2-40B5-A66F-E199CEF17789}"/>
    <dgm:cxn modelId="{8C17202B-DD5D-42A5-905A-D911F12480EF}" type="presOf" srcId="{C3252C5F-23DE-4E7E-888C-5D804D77CFCA}" destId="{B03060C2-1D72-4AEE-9F4F-60278A9ED41F}" srcOrd="1" destOrd="0" presId="urn:microsoft.com/office/officeart/2005/8/layout/hierarchy5"/>
    <dgm:cxn modelId="{8DFE942C-5D58-4129-AACB-E7CDDFCDAB50}" type="presOf" srcId="{0C5007A0-A5E4-4697-81A4-BABB22F259F0}" destId="{66A910A9-14D5-42CB-B04F-FFDB6EAFDD45}" srcOrd="0" destOrd="0" presId="urn:microsoft.com/office/officeart/2005/8/layout/hierarchy5"/>
    <dgm:cxn modelId="{D241ED31-3DA3-4C47-A51C-61F03AD8ACF0}" type="presOf" srcId="{3BB5B25F-004A-4381-8245-82E43D6A9328}" destId="{D8D9EA0C-489C-4E90-A30F-9CAAF427F6BC}" srcOrd="1" destOrd="0" presId="urn:microsoft.com/office/officeart/2005/8/layout/hierarchy5"/>
    <dgm:cxn modelId="{A75F3D38-1DB9-4A91-A4ED-C351FA4DE47E}" srcId="{0EDF41A7-3EA9-4EA0-B9F9-9816C11499FA}" destId="{9267A9B5-3110-4B11-B9C4-3818D2A17361}" srcOrd="0" destOrd="0" parTransId="{919E82E9-E40F-4F9C-A9A1-8CA3C40DE95E}" sibTransId="{E003654E-26D7-482C-9F43-8CAFFD28667C}"/>
    <dgm:cxn modelId="{149A4438-E531-44B3-BB6A-555CB0E0F69D}" type="presOf" srcId="{45EFD385-9E6E-489C-BF6A-C85534336537}" destId="{0D1E51AC-0864-4AFD-BE46-A5995F0A9E30}" srcOrd="0" destOrd="0" presId="urn:microsoft.com/office/officeart/2005/8/layout/hierarchy5"/>
    <dgm:cxn modelId="{21216E67-845D-48A0-9140-49263259E9C2}" type="presOf" srcId="{B186F5AF-A104-4F99-BB8F-CA6F2672BD48}" destId="{9BC54A84-56F7-4B4D-9585-63C3425526DE}" srcOrd="0" destOrd="0" presId="urn:microsoft.com/office/officeart/2005/8/layout/hierarchy5"/>
    <dgm:cxn modelId="{5B75F047-C446-44A6-98FD-E9E8A3DF27FC}" type="presOf" srcId="{E60BAF03-BCD5-455E-8698-93B13E5FFA83}" destId="{4580F16F-51BE-4163-825F-788189B33080}" srcOrd="1" destOrd="0" presId="urn:microsoft.com/office/officeart/2005/8/layout/hierarchy5"/>
    <dgm:cxn modelId="{88112368-5C9C-4094-B2AC-BC04F59AFAD0}" srcId="{30BF31C5-FC9B-4AEC-9870-937B205389BE}" destId="{7F4CD550-CE6F-40B2-9430-D621AC07E97F}" srcOrd="0" destOrd="0" parTransId="{3BB5B25F-004A-4381-8245-82E43D6A9328}" sibTransId="{8CCBC394-A1BF-4389-AC52-24CEAA518040}"/>
    <dgm:cxn modelId="{AE5A924A-F6A5-4F8A-B357-B361E09F9F8E}" srcId="{7F698D4D-0775-4D7E-8B36-A19079EAFA17}" destId="{BCD2D409-93B9-4756-A663-D95FA3142CA9}" srcOrd="3" destOrd="0" parTransId="{06781D8A-666A-4C25-BD9B-E43E84B6636B}" sibTransId="{95582226-416A-4D90-8214-3F8F4FB73C44}"/>
    <dgm:cxn modelId="{5C87574B-E696-44E5-9426-283F8AB83CCE}" type="presOf" srcId="{AF87067D-E758-4FBF-96C8-3A3518C39D04}" destId="{A3433401-FECD-4A6F-996E-20D56E5DBD7E}" srcOrd="0" destOrd="0" presId="urn:microsoft.com/office/officeart/2005/8/layout/hierarchy5"/>
    <dgm:cxn modelId="{2065EB4B-8F3B-4BCD-8B7A-67FD593FBBB1}" type="presOf" srcId="{919E82E9-E40F-4F9C-A9A1-8CA3C40DE95E}" destId="{010C78FD-33C9-4985-B1BE-E93AAC8EC7D8}" srcOrd="0" destOrd="0" presId="urn:microsoft.com/office/officeart/2005/8/layout/hierarchy5"/>
    <dgm:cxn modelId="{4D1A1E6C-C125-45B2-BDC8-0FC93CAC55E8}" type="presOf" srcId="{30BF31C5-FC9B-4AEC-9870-937B205389BE}" destId="{31563B17-86F7-4DEE-94E4-5CC5748DACAD}" srcOrd="0" destOrd="0" presId="urn:microsoft.com/office/officeart/2005/8/layout/hierarchy5"/>
    <dgm:cxn modelId="{AA18AE6D-FD38-432F-804B-E0E7761CE232}" type="presOf" srcId="{112690AF-18D0-4129-8DB8-A4E6F2C455D4}" destId="{1E6EB13D-981F-4ED6-9822-C9328367F8EB}" srcOrd="1" destOrd="0" presId="urn:microsoft.com/office/officeart/2005/8/layout/hierarchy5"/>
    <dgm:cxn modelId="{8D7AD04D-FD01-4220-85AC-72792E326FCE}" srcId="{9267A9B5-3110-4B11-B9C4-3818D2A17361}" destId="{F7AB13F1-BDE9-4DE0-9B41-AA88B642B75E}" srcOrd="0" destOrd="0" parTransId="{D4B94F70-5B0F-41DA-9B66-32F5BA17093A}" sibTransId="{8E8F7F25-43F2-4FFE-8D6A-7728A5F380A8}"/>
    <dgm:cxn modelId="{DE74496E-C3CA-424E-A8A7-E6C99E5ECF2F}" type="presOf" srcId="{0EDF41A7-3EA9-4EA0-B9F9-9816C11499FA}" destId="{E73B6022-A465-4C78-BA65-AA8C4AB7E816}" srcOrd="0" destOrd="0" presId="urn:microsoft.com/office/officeart/2005/8/layout/hierarchy5"/>
    <dgm:cxn modelId="{A7292B6F-7203-40AF-A19B-ADCBB5E3BFFD}" type="presOf" srcId="{ADF05251-3655-455D-8A8C-953A12D2251E}" destId="{2282BB4A-43B3-468E-97E3-345C05146238}" srcOrd="0" destOrd="0" presId="urn:microsoft.com/office/officeart/2005/8/layout/hierarchy5"/>
    <dgm:cxn modelId="{8C764253-41BC-41B1-A5AA-AAC5E2E1557E}" type="presOf" srcId="{BCD2D409-93B9-4756-A663-D95FA3142CA9}" destId="{AAB0F7A4-943B-4517-BCC8-0C27940FE797}" srcOrd="1" destOrd="0" presId="urn:microsoft.com/office/officeart/2005/8/layout/hierarchy5"/>
    <dgm:cxn modelId="{D256C353-5EF0-4868-8EE8-19D2B547A729}" type="presOf" srcId="{5FACBF2F-B226-4A07-BC9C-71D98900476E}" destId="{2542800F-E87B-455A-9FF1-4449293AB82B}" srcOrd="0" destOrd="0" presId="urn:microsoft.com/office/officeart/2005/8/layout/hierarchy5"/>
    <dgm:cxn modelId="{D781B556-5704-4B1F-A4C9-4C7912E924E4}" type="presOf" srcId="{C3252C5F-23DE-4E7E-888C-5D804D77CFCA}" destId="{07C30604-CA82-43E4-A2F2-E9E565FD23EB}" srcOrd="0" destOrd="0" presId="urn:microsoft.com/office/officeart/2005/8/layout/hierarchy5"/>
    <dgm:cxn modelId="{21B89679-FBD4-4CCE-9610-64BCAC9B1EB1}" type="presOf" srcId="{D9026C7E-B819-4E21-9C21-B5C915DF87DE}" destId="{28A94172-E2EC-4620-BFB9-70DB1931BDF6}" srcOrd="0" destOrd="0" presId="urn:microsoft.com/office/officeart/2005/8/layout/hierarchy5"/>
    <dgm:cxn modelId="{E4E7827C-3FF3-4112-A95E-D2D09F985E6A}" type="presOf" srcId="{42B1D640-2BCC-44BA-A012-F84C2698234E}" destId="{F670AE3A-09BC-417B-8A43-B282E79CA1AA}" srcOrd="0" destOrd="0" presId="urn:microsoft.com/office/officeart/2005/8/layout/hierarchy5"/>
    <dgm:cxn modelId="{8BB5C77C-05A6-4767-954F-791D265143EE}" type="presOf" srcId="{95F8E662-DBF0-4377-97CD-84B592702A8C}" destId="{0F7E2149-5921-4D63-9C2E-C54E906B7FCD}" srcOrd="0" destOrd="0" presId="urn:microsoft.com/office/officeart/2005/8/layout/hierarchy5"/>
    <dgm:cxn modelId="{5BB1A884-0A10-4B12-B54F-3597C09B357D}" srcId="{7F698D4D-0775-4D7E-8B36-A19079EAFA17}" destId="{5FA86B95-F964-4EA7-BE43-C2917CCA080C}" srcOrd="6" destOrd="0" parTransId="{23A76CA9-FC56-4F76-88C4-AEDCFF3A2059}" sibTransId="{5C641EB2-5090-4A31-BB10-371A2E27B4B6}"/>
    <dgm:cxn modelId="{CE072686-4842-4634-BA01-99B94288F3C3}" type="presOf" srcId="{9267A9B5-3110-4B11-B9C4-3818D2A17361}" destId="{438AE517-D74A-4D75-866C-8AC7353C93A9}" srcOrd="0" destOrd="0" presId="urn:microsoft.com/office/officeart/2005/8/layout/hierarchy5"/>
    <dgm:cxn modelId="{EB152E86-A3C9-48B0-A66D-BA6124D9C833}" srcId="{AF87067D-E758-4FBF-96C8-3A3518C39D04}" destId="{1F7F3DB7-5DDB-44F5-A742-A9365326D8B1}" srcOrd="1" destOrd="0" parTransId="{B186F5AF-A104-4F99-BB8F-CA6F2672BD48}" sibTransId="{9262CF26-9344-4BC8-AEDB-38E5094114A5}"/>
    <dgm:cxn modelId="{3D1A6886-F660-455F-9EAE-B5208934427C}" srcId="{BB5F1BF4-2263-417C-971B-2D30C53276FB}" destId="{ADF05251-3655-455D-8A8C-953A12D2251E}" srcOrd="0" destOrd="0" parTransId="{E60BAF03-BCD5-455E-8698-93B13E5FFA83}" sibTransId="{3BD6426F-8013-492F-A418-89E019477149}"/>
    <dgm:cxn modelId="{97ADF988-6C19-4027-80B9-0B5629A86C9A}" type="presOf" srcId="{45EFD385-9E6E-489C-BF6A-C85534336537}" destId="{B5865290-00ED-4410-B406-1EB24A0067BC}" srcOrd="1" destOrd="0" presId="urn:microsoft.com/office/officeart/2005/8/layout/hierarchy5"/>
    <dgm:cxn modelId="{3BA7488A-B00A-485F-844B-8F08F96F89F5}" type="presOf" srcId="{D4B94F70-5B0F-41DA-9B66-32F5BA17093A}" destId="{E30CAC39-F593-4D46-BED5-4FB09FA1BDF7}" srcOrd="0" destOrd="0" presId="urn:microsoft.com/office/officeart/2005/8/layout/hierarchy5"/>
    <dgm:cxn modelId="{E8460193-199A-40C1-9D42-0D9A3F70CAB9}" srcId="{1F7F3DB7-5DDB-44F5-A742-A9365326D8B1}" destId="{5FACBF2F-B226-4A07-BC9C-71D98900476E}" srcOrd="0" destOrd="0" parTransId="{FEA7C50C-3DE0-4F3B-AF2C-64090D97E6DC}" sibTransId="{641963F4-81C5-4843-B62E-F28EB413B5CA}"/>
    <dgm:cxn modelId="{8240839B-A30F-4C4A-8320-C6CCBF9DC90D}" type="presOf" srcId="{7F4CD550-CE6F-40B2-9430-D621AC07E97F}" destId="{0728C295-E53E-4A40-BAC4-9986E6A5AF9C}" srcOrd="0" destOrd="0" presId="urn:microsoft.com/office/officeart/2005/8/layout/hierarchy5"/>
    <dgm:cxn modelId="{D05B66A0-A62D-45D5-8AC4-702BFDB50430}" type="presOf" srcId="{919E82E9-E40F-4F9C-A9A1-8CA3C40DE95E}" destId="{334CE6D5-DB40-4E36-950B-3C6B9E201302}" srcOrd="1" destOrd="0" presId="urn:microsoft.com/office/officeart/2005/8/layout/hierarchy5"/>
    <dgm:cxn modelId="{6E7790A1-4D46-4C2D-B509-F0418E65A85F}" type="presOf" srcId="{3BB5B25F-004A-4381-8245-82E43D6A9328}" destId="{1D2EF501-AD18-49FD-808D-ED5D13E55D8B}" srcOrd="0" destOrd="0" presId="urn:microsoft.com/office/officeart/2005/8/layout/hierarchy5"/>
    <dgm:cxn modelId="{C496CAA1-5333-4A68-8D34-6CD7F5E5A267}" srcId="{AF87067D-E758-4FBF-96C8-3A3518C39D04}" destId="{BB5F1BF4-2263-417C-971B-2D30C53276FB}" srcOrd="0" destOrd="0" parTransId="{4E451E58-67A6-422E-9C02-F1666C4B101E}" sibTransId="{BE848BF1-5A2A-4F08-80B0-37509F2F4CC2}"/>
    <dgm:cxn modelId="{C6AAD7A4-FFCC-4A85-92C5-D4B9CCA44A8A}" type="presOf" srcId="{CD2F71F1-9150-45AC-B9A8-6BF42890A3D0}" destId="{EE5C350C-E31B-4515-B431-03C5AE96A60C}" srcOrd="0" destOrd="0" presId="urn:microsoft.com/office/officeart/2005/8/layout/hierarchy5"/>
    <dgm:cxn modelId="{412981A7-9DFF-4121-80DA-5D6293D4441D}" type="presOf" srcId="{1F7F3DB7-5DDB-44F5-A742-A9365326D8B1}" destId="{EDD681C4-6FB2-498C-A1A2-EEE8D3E747D1}" srcOrd="0" destOrd="0" presId="urn:microsoft.com/office/officeart/2005/8/layout/hierarchy5"/>
    <dgm:cxn modelId="{999E3DA8-079C-4026-87B8-CB8F59BDFBD4}" type="presOf" srcId="{B186F5AF-A104-4F99-BB8F-CA6F2672BD48}" destId="{A43E1733-A87D-4340-A078-5B25D3E72E04}" srcOrd="1" destOrd="0" presId="urn:microsoft.com/office/officeart/2005/8/layout/hierarchy5"/>
    <dgm:cxn modelId="{5B9E86AE-CEF3-4EF4-A910-A741353A495B}" srcId="{7F698D4D-0775-4D7E-8B36-A19079EAFA17}" destId="{112690AF-18D0-4129-8DB8-A4E6F2C455D4}" srcOrd="5" destOrd="0" parTransId="{D2E0B7BD-623B-4951-8C08-05D12E4EC5EC}" sibTransId="{20D70790-DEFA-4EF4-B22F-BED72B4BC38C}"/>
    <dgm:cxn modelId="{0E2FD5B2-F1EB-4CEC-9E11-09FE412DF883}" type="presOf" srcId="{42B1D640-2BCC-44BA-A012-F84C2698234E}" destId="{223C0B69-4FB4-4C98-8CD6-49EDE55BFF29}" srcOrd="1" destOrd="0" presId="urn:microsoft.com/office/officeart/2005/8/layout/hierarchy5"/>
    <dgm:cxn modelId="{A290EEB3-40B5-4D7F-B367-CB8653AC1BCE}" type="presOf" srcId="{5FA86B95-F964-4EA7-BE43-C2917CCA080C}" destId="{5E4C3BE7-7962-4C18-BC0F-1A4C7FC0549B}" srcOrd="1" destOrd="0" presId="urn:microsoft.com/office/officeart/2005/8/layout/hierarchy5"/>
    <dgm:cxn modelId="{8399A7B8-B5F7-48C8-ADB1-932F09599788}" type="presOf" srcId="{4E451E58-67A6-422E-9C02-F1666C4B101E}" destId="{205112C9-E82A-4ED0-B1F9-B105C0B8167D}" srcOrd="0" destOrd="0" presId="urn:microsoft.com/office/officeart/2005/8/layout/hierarchy5"/>
    <dgm:cxn modelId="{61A344CD-4039-497B-B2A8-45454415396A}" type="presOf" srcId="{BCD2D409-93B9-4756-A663-D95FA3142CA9}" destId="{BEFDDCFA-74D6-4E11-8C6F-2A0D0B705184}" srcOrd="0" destOrd="0" presId="urn:microsoft.com/office/officeart/2005/8/layout/hierarchy5"/>
    <dgm:cxn modelId="{7DA526DC-7CF9-4C4A-8F4C-500ED4695A64}" srcId="{ADF05251-3655-455D-8A8C-953A12D2251E}" destId="{0EDF41A7-3EA9-4EA0-B9F9-9816C11499FA}" srcOrd="0" destOrd="0" parTransId="{42B1D640-2BCC-44BA-A012-F84C2698234E}" sibTransId="{4B05A5E0-11EF-463C-91D1-5F850C29EA07}"/>
    <dgm:cxn modelId="{FD0F1BE1-E83A-4A2B-AAA9-15FD03CF7B33}" type="presOf" srcId="{FEA7C50C-3DE0-4F3B-AF2C-64090D97E6DC}" destId="{42E9769D-4289-4409-886E-5A35D5D4CE03}" srcOrd="1" destOrd="0" presId="urn:microsoft.com/office/officeart/2005/8/layout/hierarchy5"/>
    <dgm:cxn modelId="{036095E6-B759-4CE7-9A14-6F6E56536452}" type="presOf" srcId="{FEA7C50C-3DE0-4F3B-AF2C-64090D97E6DC}" destId="{3920F8BC-EFC5-4E41-B9DE-20159D825CB2}" srcOrd="0" destOrd="0" presId="urn:microsoft.com/office/officeart/2005/8/layout/hierarchy5"/>
    <dgm:cxn modelId="{56FCFCE8-F885-4850-B2D5-A677CBE94DB7}" type="presOf" srcId="{4E451E58-67A6-422E-9C02-F1666C4B101E}" destId="{606CD57D-62D7-4B74-9EAC-E9C61DBF8B27}" srcOrd="1" destOrd="0" presId="urn:microsoft.com/office/officeart/2005/8/layout/hierarchy5"/>
    <dgm:cxn modelId="{887C84EA-BE0E-4873-88B1-E34B3FE5BEA6}" type="presOf" srcId="{5FA86B95-F964-4EA7-BE43-C2917CCA080C}" destId="{FD3DC42A-FBC6-4E22-AB79-37A60658A4FB}" srcOrd="0" destOrd="0" presId="urn:microsoft.com/office/officeart/2005/8/layout/hierarchy5"/>
    <dgm:cxn modelId="{52A0D8EC-399D-4EF0-A67F-A44824FB3B17}" type="presOf" srcId="{E60BAF03-BCD5-455E-8698-93B13E5FFA83}" destId="{F9A220E5-F23B-4FCF-9429-4750A0AB20E9}" srcOrd="0" destOrd="0" presId="urn:microsoft.com/office/officeart/2005/8/layout/hierarchy5"/>
    <dgm:cxn modelId="{919501F5-FD9C-4752-8BFA-2CA23D212AC9}" type="presOf" srcId="{7F698D4D-0775-4D7E-8B36-A19079EAFA17}" destId="{5859C854-47DF-4AFA-A55B-E2346B09BF77}" srcOrd="0" destOrd="0" presId="urn:microsoft.com/office/officeart/2005/8/layout/hierarchy5"/>
    <dgm:cxn modelId="{A5508FF8-DF28-439F-BD15-866E35C24244}" type="presOf" srcId="{CD2F71F1-9150-45AC-B9A8-6BF42890A3D0}" destId="{6C170301-B43E-4B47-A6DD-9ABCCEA69CB7}" srcOrd="1" destOrd="0" presId="urn:microsoft.com/office/officeart/2005/8/layout/hierarchy5"/>
    <dgm:cxn modelId="{9B8B21FE-98C4-42F6-A37D-E2BC3B6F7F83}" srcId="{7F698D4D-0775-4D7E-8B36-A19079EAFA17}" destId="{AF87067D-E758-4FBF-96C8-3A3518C39D04}" srcOrd="0" destOrd="0" parTransId="{778F111F-97F2-46C2-82F4-B8C54B0A4156}" sibTransId="{4FB894AE-684D-4CE5-9502-A518771E1BBE}"/>
    <dgm:cxn modelId="{9FBBDE26-9E90-410E-9FDF-3825CF31B1E1}" type="presParOf" srcId="{5859C854-47DF-4AFA-A55B-E2346B09BF77}" destId="{D82DB38F-D4D3-45D6-8725-981BD513A61D}" srcOrd="0" destOrd="0" presId="urn:microsoft.com/office/officeart/2005/8/layout/hierarchy5"/>
    <dgm:cxn modelId="{1816256A-D4A5-4C1D-BA74-1040BB83E44D}" type="presParOf" srcId="{D82DB38F-D4D3-45D6-8725-981BD513A61D}" destId="{8509D9AB-DB68-4E65-B3EB-72B00F15B246}" srcOrd="0" destOrd="0" presId="urn:microsoft.com/office/officeart/2005/8/layout/hierarchy5"/>
    <dgm:cxn modelId="{280502F4-FAA2-476E-AE5E-9B26DBBA4ED7}" type="presParOf" srcId="{D82DB38F-D4D3-45D6-8725-981BD513A61D}" destId="{813B54BE-2D3F-4A39-8491-6A25C8AC3893}" srcOrd="1" destOrd="0" presId="urn:microsoft.com/office/officeart/2005/8/layout/hierarchy5"/>
    <dgm:cxn modelId="{5242EE59-7E28-487C-AAEF-45BB899F920B}" type="presParOf" srcId="{813B54BE-2D3F-4A39-8491-6A25C8AC3893}" destId="{FB0382AD-849B-4312-B654-FA5319DF54B9}" srcOrd="0" destOrd="0" presId="urn:microsoft.com/office/officeart/2005/8/layout/hierarchy5"/>
    <dgm:cxn modelId="{095A9751-D5AB-4AEC-96C1-EC1FC9CA552F}" type="presParOf" srcId="{FB0382AD-849B-4312-B654-FA5319DF54B9}" destId="{A3433401-FECD-4A6F-996E-20D56E5DBD7E}" srcOrd="0" destOrd="0" presId="urn:microsoft.com/office/officeart/2005/8/layout/hierarchy5"/>
    <dgm:cxn modelId="{03442C25-4A02-4C97-AD75-70BE3F791568}" type="presParOf" srcId="{FB0382AD-849B-4312-B654-FA5319DF54B9}" destId="{2D47B1B6-9FD7-4966-B209-A83DC4690721}" srcOrd="1" destOrd="0" presId="urn:microsoft.com/office/officeart/2005/8/layout/hierarchy5"/>
    <dgm:cxn modelId="{6C95EB55-C5CC-4E86-BFD4-DC34CF1DE6C5}" type="presParOf" srcId="{2D47B1B6-9FD7-4966-B209-A83DC4690721}" destId="{205112C9-E82A-4ED0-B1F9-B105C0B8167D}" srcOrd="0" destOrd="0" presId="urn:microsoft.com/office/officeart/2005/8/layout/hierarchy5"/>
    <dgm:cxn modelId="{A1C1FA0C-5259-4D52-8225-9C23AC2EEB8A}" type="presParOf" srcId="{205112C9-E82A-4ED0-B1F9-B105C0B8167D}" destId="{606CD57D-62D7-4B74-9EAC-E9C61DBF8B27}" srcOrd="0" destOrd="0" presId="urn:microsoft.com/office/officeart/2005/8/layout/hierarchy5"/>
    <dgm:cxn modelId="{296E3CEA-A0D5-4123-8027-CFCC2062FC68}" type="presParOf" srcId="{2D47B1B6-9FD7-4966-B209-A83DC4690721}" destId="{FD949607-9AE7-41AA-B227-23461B429B96}" srcOrd="1" destOrd="0" presId="urn:microsoft.com/office/officeart/2005/8/layout/hierarchy5"/>
    <dgm:cxn modelId="{5B7061EC-82C7-4464-A773-3B1030153276}" type="presParOf" srcId="{FD949607-9AE7-41AA-B227-23461B429B96}" destId="{093C59C9-DD80-47BB-9596-18F115F58FBD}" srcOrd="0" destOrd="0" presId="urn:microsoft.com/office/officeart/2005/8/layout/hierarchy5"/>
    <dgm:cxn modelId="{5EF5B143-D23C-4571-AFD7-2E9DE332EB04}" type="presParOf" srcId="{FD949607-9AE7-41AA-B227-23461B429B96}" destId="{3E31ED59-0268-40BD-BE15-968F8E1777F4}" srcOrd="1" destOrd="0" presId="urn:microsoft.com/office/officeart/2005/8/layout/hierarchy5"/>
    <dgm:cxn modelId="{7CF2605F-6BBF-4761-88BC-FEA70F63E75D}" type="presParOf" srcId="{3E31ED59-0268-40BD-BE15-968F8E1777F4}" destId="{F9A220E5-F23B-4FCF-9429-4750A0AB20E9}" srcOrd="0" destOrd="0" presId="urn:microsoft.com/office/officeart/2005/8/layout/hierarchy5"/>
    <dgm:cxn modelId="{C5670080-F1E0-435C-B0D7-041701072545}" type="presParOf" srcId="{F9A220E5-F23B-4FCF-9429-4750A0AB20E9}" destId="{4580F16F-51BE-4163-825F-788189B33080}" srcOrd="0" destOrd="0" presId="urn:microsoft.com/office/officeart/2005/8/layout/hierarchy5"/>
    <dgm:cxn modelId="{86F7CCC3-C9BB-48D7-8DBB-596CDB6AA278}" type="presParOf" srcId="{3E31ED59-0268-40BD-BE15-968F8E1777F4}" destId="{0EEBF741-CF31-403E-9DA3-C9EE77387248}" srcOrd="1" destOrd="0" presId="urn:microsoft.com/office/officeart/2005/8/layout/hierarchy5"/>
    <dgm:cxn modelId="{2E79BD82-3B8A-42FD-AE23-819B075D02D9}" type="presParOf" srcId="{0EEBF741-CF31-403E-9DA3-C9EE77387248}" destId="{2282BB4A-43B3-468E-97E3-345C05146238}" srcOrd="0" destOrd="0" presId="urn:microsoft.com/office/officeart/2005/8/layout/hierarchy5"/>
    <dgm:cxn modelId="{75E726EB-C308-4E4D-B7C0-AD0597300464}" type="presParOf" srcId="{0EEBF741-CF31-403E-9DA3-C9EE77387248}" destId="{7AF39A8B-B26C-4C35-98F9-B095E8D808A1}" srcOrd="1" destOrd="0" presId="urn:microsoft.com/office/officeart/2005/8/layout/hierarchy5"/>
    <dgm:cxn modelId="{6EFA0DB0-9867-495E-8F6D-E875967AC444}" type="presParOf" srcId="{7AF39A8B-B26C-4C35-98F9-B095E8D808A1}" destId="{F670AE3A-09BC-417B-8A43-B282E79CA1AA}" srcOrd="0" destOrd="0" presId="urn:microsoft.com/office/officeart/2005/8/layout/hierarchy5"/>
    <dgm:cxn modelId="{8BB989B9-9FE0-403D-A39E-9D6A97E954A7}" type="presParOf" srcId="{F670AE3A-09BC-417B-8A43-B282E79CA1AA}" destId="{223C0B69-4FB4-4C98-8CD6-49EDE55BFF29}" srcOrd="0" destOrd="0" presId="urn:microsoft.com/office/officeart/2005/8/layout/hierarchy5"/>
    <dgm:cxn modelId="{D0E0A8F8-6FAB-4134-B5D5-23A4A6191938}" type="presParOf" srcId="{7AF39A8B-B26C-4C35-98F9-B095E8D808A1}" destId="{3E8BD516-B6B8-440D-B1C5-628D5B5BEAE4}" srcOrd="1" destOrd="0" presId="urn:microsoft.com/office/officeart/2005/8/layout/hierarchy5"/>
    <dgm:cxn modelId="{AA61AD41-69CF-4F3B-8CD9-A675719708A8}" type="presParOf" srcId="{3E8BD516-B6B8-440D-B1C5-628D5B5BEAE4}" destId="{E73B6022-A465-4C78-BA65-AA8C4AB7E816}" srcOrd="0" destOrd="0" presId="urn:microsoft.com/office/officeart/2005/8/layout/hierarchy5"/>
    <dgm:cxn modelId="{426114F4-EB54-4370-BAAD-FC572368777C}" type="presParOf" srcId="{3E8BD516-B6B8-440D-B1C5-628D5B5BEAE4}" destId="{EA86DFC0-4C17-4BFA-8A43-608823E78CA7}" srcOrd="1" destOrd="0" presId="urn:microsoft.com/office/officeart/2005/8/layout/hierarchy5"/>
    <dgm:cxn modelId="{EF2A99D6-3014-4511-B933-485B40F21D9F}" type="presParOf" srcId="{EA86DFC0-4C17-4BFA-8A43-608823E78CA7}" destId="{010C78FD-33C9-4985-B1BE-E93AAC8EC7D8}" srcOrd="0" destOrd="0" presId="urn:microsoft.com/office/officeart/2005/8/layout/hierarchy5"/>
    <dgm:cxn modelId="{00CADCB5-F9BE-47B2-A1ED-0A717A7FBB78}" type="presParOf" srcId="{010C78FD-33C9-4985-B1BE-E93AAC8EC7D8}" destId="{334CE6D5-DB40-4E36-950B-3C6B9E201302}" srcOrd="0" destOrd="0" presId="urn:microsoft.com/office/officeart/2005/8/layout/hierarchy5"/>
    <dgm:cxn modelId="{0DAA5295-E138-4C0E-8CE1-9A93192E83B2}" type="presParOf" srcId="{EA86DFC0-4C17-4BFA-8A43-608823E78CA7}" destId="{770E9B8B-8F61-4EF5-A2B0-3974B466744B}" srcOrd="1" destOrd="0" presId="urn:microsoft.com/office/officeart/2005/8/layout/hierarchy5"/>
    <dgm:cxn modelId="{0D31CB20-848F-4E29-9C87-3F5F1E5FDA5B}" type="presParOf" srcId="{770E9B8B-8F61-4EF5-A2B0-3974B466744B}" destId="{438AE517-D74A-4D75-866C-8AC7353C93A9}" srcOrd="0" destOrd="0" presId="urn:microsoft.com/office/officeart/2005/8/layout/hierarchy5"/>
    <dgm:cxn modelId="{2FEFD482-FC1F-42FD-A928-C30E8E6DD167}" type="presParOf" srcId="{770E9B8B-8F61-4EF5-A2B0-3974B466744B}" destId="{87F2B692-C49D-4343-BB65-8F6310378FFF}" srcOrd="1" destOrd="0" presId="urn:microsoft.com/office/officeart/2005/8/layout/hierarchy5"/>
    <dgm:cxn modelId="{B8AA03C4-84E4-4B9C-A687-40434F2F59BF}" type="presParOf" srcId="{87F2B692-C49D-4343-BB65-8F6310378FFF}" destId="{E30CAC39-F593-4D46-BED5-4FB09FA1BDF7}" srcOrd="0" destOrd="0" presId="urn:microsoft.com/office/officeart/2005/8/layout/hierarchy5"/>
    <dgm:cxn modelId="{A1CFC60E-A25C-4A4D-A1C6-6EF8A7C61B33}" type="presParOf" srcId="{E30CAC39-F593-4D46-BED5-4FB09FA1BDF7}" destId="{B69B5E7B-166C-4582-AACD-3B7E06AFC844}" srcOrd="0" destOrd="0" presId="urn:microsoft.com/office/officeart/2005/8/layout/hierarchy5"/>
    <dgm:cxn modelId="{F9D8B25D-D7B8-4959-9EBA-EFDEA38B71CB}" type="presParOf" srcId="{87F2B692-C49D-4343-BB65-8F6310378FFF}" destId="{F5B9A1F5-4061-4323-857C-B24C14759E1B}" srcOrd="1" destOrd="0" presId="urn:microsoft.com/office/officeart/2005/8/layout/hierarchy5"/>
    <dgm:cxn modelId="{82E17780-E72C-4E98-B5BC-748FC7D32B93}" type="presParOf" srcId="{F5B9A1F5-4061-4323-857C-B24C14759E1B}" destId="{1650EC53-F8D6-4868-8D51-F12D7CB488E9}" srcOrd="0" destOrd="0" presId="urn:microsoft.com/office/officeart/2005/8/layout/hierarchy5"/>
    <dgm:cxn modelId="{08163134-213C-4D0F-BBA2-E6EEE784CB22}" type="presParOf" srcId="{F5B9A1F5-4061-4323-857C-B24C14759E1B}" destId="{46692283-E25E-40FC-8A48-7DF770526B7D}" srcOrd="1" destOrd="0" presId="urn:microsoft.com/office/officeart/2005/8/layout/hierarchy5"/>
    <dgm:cxn modelId="{32F7B7C6-8D8D-4742-9A66-89F709B52775}" type="presParOf" srcId="{2D47B1B6-9FD7-4966-B209-A83DC4690721}" destId="{9BC54A84-56F7-4B4D-9585-63C3425526DE}" srcOrd="2" destOrd="0" presId="urn:microsoft.com/office/officeart/2005/8/layout/hierarchy5"/>
    <dgm:cxn modelId="{FE9B929B-D976-47EE-BAAF-BEC2D4223D2E}" type="presParOf" srcId="{9BC54A84-56F7-4B4D-9585-63C3425526DE}" destId="{A43E1733-A87D-4340-A078-5B25D3E72E04}" srcOrd="0" destOrd="0" presId="urn:microsoft.com/office/officeart/2005/8/layout/hierarchy5"/>
    <dgm:cxn modelId="{19B03A5D-7085-4934-8552-6C143924AFC9}" type="presParOf" srcId="{2D47B1B6-9FD7-4966-B209-A83DC4690721}" destId="{BFAA968E-D868-44B9-B89B-323355EC598B}" srcOrd="3" destOrd="0" presId="urn:microsoft.com/office/officeart/2005/8/layout/hierarchy5"/>
    <dgm:cxn modelId="{F29B4749-B5F7-4545-95FE-660373606058}" type="presParOf" srcId="{BFAA968E-D868-44B9-B89B-323355EC598B}" destId="{EDD681C4-6FB2-498C-A1A2-EEE8D3E747D1}" srcOrd="0" destOrd="0" presId="urn:microsoft.com/office/officeart/2005/8/layout/hierarchy5"/>
    <dgm:cxn modelId="{121B961D-63F9-4A3A-B200-8720732450A2}" type="presParOf" srcId="{BFAA968E-D868-44B9-B89B-323355EC598B}" destId="{DC113DCF-E55D-4BFB-8C1E-0F8916E8EF89}" srcOrd="1" destOrd="0" presId="urn:microsoft.com/office/officeart/2005/8/layout/hierarchy5"/>
    <dgm:cxn modelId="{D6D2B6D1-808B-499A-A72A-D9754D26F18F}" type="presParOf" srcId="{DC113DCF-E55D-4BFB-8C1E-0F8916E8EF89}" destId="{3920F8BC-EFC5-4E41-B9DE-20159D825CB2}" srcOrd="0" destOrd="0" presId="urn:microsoft.com/office/officeart/2005/8/layout/hierarchy5"/>
    <dgm:cxn modelId="{66D89692-5E2F-4642-B237-A6193E4A299C}" type="presParOf" srcId="{3920F8BC-EFC5-4E41-B9DE-20159D825CB2}" destId="{42E9769D-4289-4409-886E-5A35D5D4CE03}" srcOrd="0" destOrd="0" presId="urn:microsoft.com/office/officeart/2005/8/layout/hierarchy5"/>
    <dgm:cxn modelId="{D8CA8461-C7F5-4D60-90F8-A3E81D438797}" type="presParOf" srcId="{DC113DCF-E55D-4BFB-8C1E-0F8916E8EF89}" destId="{670F2347-C616-408F-8F3D-3E0999F7B5F3}" srcOrd="1" destOrd="0" presId="urn:microsoft.com/office/officeart/2005/8/layout/hierarchy5"/>
    <dgm:cxn modelId="{D2525CB1-582B-4CFB-93D8-4AFB58E1588F}" type="presParOf" srcId="{670F2347-C616-408F-8F3D-3E0999F7B5F3}" destId="{2542800F-E87B-455A-9FF1-4449293AB82B}" srcOrd="0" destOrd="0" presId="urn:microsoft.com/office/officeart/2005/8/layout/hierarchy5"/>
    <dgm:cxn modelId="{2797D2CC-95FA-4F27-B8D8-C777A82CB6D4}" type="presParOf" srcId="{670F2347-C616-408F-8F3D-3E0999F7B5F3}" destId="{13832122-A200-4582-A36E-581CB7082E3C}" srcOrd="1" destOrd="0" presId="urn:microsoft.com/office/officeart/2005/8/layout/hierarchy5"/>
    <dgm:cxn modelId="{E43B781E-5A11-4E74-A45A-5CDDD0357C48}" type="presParOf" srcId="{13832122-A200-4582-A36E-581CB7082E3C}" destId="{07C30604-CA82-43E4-A2F2-E9E565FD23EB}" srcOrd="0" destOrd="0" presId="urn:microsoft.com/office/officeart/2005/8/layout/hierarchy5"/>
    <dgm:cxn modelId="{03131FBC-BEBF-497F-955A-2F4AB4D08DE4}" type="presParOf" srcId="{07C30604-CA82-43E4-A2F2-E9E565FD23EB}" destId="{B03060C2-1D72-4AEE-9F4F-60278A9ED41F}" srcOrd="0" destOrd="0" presId="urn:microsoft.com/office/officeart/2005/8/layout/hierarchy5"/>
    <dgm:cxn modelId="{A3ED6437-DB6D-4EAF-9881-1BAF898CDBBB}" type="presParOf" srcId="{13832122-A200-4582-A36E-581CB7082E3C}" destId="{8018CF23-B3AE-4BE7-A428-3A08A8132603}" srcOrd="1" destOrd="0" presId="urn:microsoft.com/office/officeart/2005/8/layout/hierarchy5"/>
    <dgm:cxn modelId="{F286A275-A043-4791-9E16-A6881F2F5D6F}" type="presParOf" srcId="{8018CF23-B3AE-4BE7-A428-3A08A8132603}" destId="{66A910A9-14D5-42CB-B04F-FFDB6EAFDD45}" srcOrd="0" destOrd="0" presId="urn:microsoft.com/office/officeart/2005/8/layout/hierarchy5"/>
    <dgm:cxn modelId="{6C607A20-BADA-49D6-AE8D-C6C87EE3CAA5}" type="presParOf" srcId="{8018CF23-B3AE-4BE7-A428-3A08A8132603}" destId="{582175CB-2977-46BE-9B73-73EC0340E7C7}" srcOrd="1" destOrd="0" presId="urn:microsoft.com/office/officeart/2005/8/layout/hierarchy5"/>
    <dgm:cxn modelId="{5F07FB03-BF7A-403F-9D4A-28C19650ABD7}" type="presParOf" srcId="{582175CB-2977-46BE-9B73-73EC0340E7C7}" destId="{EE5C350C-E31B-4515-B431-03C5AE96A60C}" srcOrd="0" destOrd="0" presId="urn:microsoft.com/office/officeart/2005/8/layout/hierarchy5"/>
    <dgm:cxn modelId="{C6EBA3F1-997B-4524-A50B-668815D2ABAB}" type="presParOf" srcId="{EE5C350C-E31B-4515-B431-03C5AE96A60C}" destId="{6C170301-B43E-4B47-A6DD-9ABCCEA69CB7}" srcOrd="0" destOrd="0" presId="urn:microsoft.com/office/officeart/2005/8/layout/hierarchy5"/>
    <dgm:cxn modelId="{FC0D0D23-D052-47D8-A2E9-4ED9C9BC4D63}" type="presParOf" srcId="{582175CB-2977-46BE-9B73-73EC0340E7C7}" destId="{A6DCB47F-CB74-45BE-AFA5-FB9660F5DA65}" srcOrd="1" destOrd="0" presId="urn:microsoft.com/office/officeart/2005/8/layout/hierarchy5"/>
    <dgm:cxn modelId="{FDCF42A8-1EA2-4DA1-8E95-87A836B10250}" type="presParOf" srcId="{A6DCB47F-CB74-45BE-AFA5-FB9660F5DA65}" destId="{31563B17-86F7-4DEE-94E4-5CC5748DACAD}" srcOrd="0" destOrd="0" presId="urn:microsoft.com/office/officeart/2005/8/layout/hierarchy5"/>
    <dgm:cxn modelId="{ABDCC9F4-A795-4281-842A-A8BB259EE537}" type="presParOf" srcId="{A6DCB47F-CB74-45BE-AFA5-FB9660F5DA65}" destId="{B6C2705D-6521-4560-9FB1-8B916BE5C76D}" srcOrd="1" destOrd="0" presId="urn:microsoft.com/office/officeart/2005/8/layout/hierarchy5"/>
    <dgm:cxn modelId="{AA9D4633-6F87-492B-A492-B07F42FF6409}" type="presParOf" srcId="{B6C2705D-6521-4560-9FB1-8B916BE5C76D}" destId="{1D2EF501-AD18-49FD-808D-ED5D13E55D8B}" srcOrd="0" destOrd="0" presId="urn:microsoft.com/office/officeart/2005/8/layout/hierarchy5"/>
    <dgm:cxn modelId="{D56F51E7-59E6-4B33-BEE6-BE3CEBF1EC1A}" type="presParOf" srcId="{1D2EF501-AD18-49FD-808D-ED5D13E55D8B}" destId="{D8D9EA0C-489C-4E90-A30F-9CAAF427F6BC}" srcOrd="0" destOrd="0" presId="urn:microsoft.com/office/officeart/2005/8/layout/hierarchy5"/>
    <dgm:cxn modelId="{227DCC33-2669-478D-BB46-EDE3971E3CDB}" type="presParOf" srcId="{B6C2705D-6521-4560-9FB1-8B916BE5C76D}" destId="{16304BC8-8106-4D3B-945F-140BE6197DEF}" srcOrd="1" destOrd="0" presId="urn:microsoft.com/office/officeart/2005/8/layout/hierarchy5"/>
    <dgm:cxn modelId="{FE772BC2-CE30-4B34-A917-71B6B634EE25}" type="presParOf" srcId="{16304BC8-8106-4D3B-945F-140BE6197DEF}" destId="{0728C295-E53E-4A40-BAC4-9986E6A5AF9C}" srcOrd="0" destOrd="0" presId="urn:microsoft.com/office/officeart/2005/8/layout/hierarchy5"/>
    <dgm:cxn modelId="{4DA27B95-F77A-4955-BCE8-56DAF2B6E9AF}" type="presParOf" srcId="{16304BC8-8106-4D3B-945F-140BE6197DEF}" destId="{A4703124-61AA-459D-B17B-C8874EA9BC3C}" srcOrd="1" destOrd="0" presId="urn:microsoft.com/office/officeart/2005/8/layout/hierarchy5"/>
    <dgm:cxn modelId="{B2555BD5-384C-4D5D-9080-D520722A688A}" type="presParOf" srcId="{5859C854-47DF-4AFA-A55B-E2346B09BF77}" destId="{C6231B9F-F590-46A1-AC69-076D966E9835}" srcOrd="1" destOrd="0" presId="urn:microsoft.com/office/officeart/2005/8/layout/hierarchy5"/>
    <dgm:cxn modelId="{B2C29F3A-E169-4BF9-9BB2-ECA4DD5B4E57}" type="presParOf" srcId="{C6231B9F-F590-46A1-AC69-076D966E9835}" destId="{C42A4B6C-5CAF-44FE-8287-6626DF13E351}" srcOrd="0" destOrd="0" presId="urn:microsoft.com/office/officeart/2005/8/layout/hierarchy5"/>
    <dgm:cxn modelId="{AFD4DAD2-6977-4C2D-B6F8-D03B771AE84A}" type="presParOf" srcId="{C42A4B6C-5CAF-44FE-8287-6626DF13E351}" destId="{28A94172-E2EC-4620-BFB9-70DB1931BDF6}" srcOrd="0" destOrd="0" presId="urn:microsoft.com/office/officeart/2005/8/layout/hierarchy5"/>
    <dgm:cxn modelId="{6B0C3C91-9CED-4A98-9F97-20C3077D0211}" type="presParOf" srcId="{C42A4B6C-5CAF-44FE-8287-6626DF13E351}" destId="{22FE4C06-DC9F-4805-A7E0-26BFE39D0BB4}" srcOrd="1" destOrd="0" presId="urn:microsoft.com/office/officeart/2005/8/layout/hierarchy5"/>
    <dgm:cxn modelId="{28D12148-3AB7-426D-B6DA-1D420E9CEACB}" type="presParOf" srcId="{C6231B9F-F590-46A1-AC69-076D966E9835}" destId="{5FD544C5-2E53-434F-BB48-90725930CD24}" srcOrd="1" destOrd="0" presId="urn:microsoft.com/office/officeart/2005/8/layout/hierarchy5"/>
    <dgm:cxn modelId="{C40D6C9D-CA27-4DAC-A685-05329501D1B4}" type="presParOf" srcId="{5FD544C5-2E53-434F-BB48-90725930CD24}" destId="{424749E2-C50D-4381-8D30-52D510D55CD1}" srcOrd="0" destOrd="0" presId="urn:microsoft.com/office/officeart/2005/8/layout/hierarchy5"/>
    <dgm:cxn modelId="{487B3263-7622-46BD-B2AC-114AC5D85763}" type="presParOf" srcId="{C6231B9F-F590-46A1-AC69-076D966E9835}" destId="{0144F784-CDF0-48B4-AA4E-1DBB6D841538}" srcOrd="2" destOrd="0" presId="urn:microsoft.com/office/officeart/2005/8/layout/hierarchy5"/>
    <dgm:cxn modelId="{8E2A283C-CC8D-456E-836F-9D224DF67F7C}" type="presParOf" srcId="{0144F784-CDF0-48B4-AA4E-1DBB6D841538}" destId="{0F7E2149-5921-4D63-9C2E-C54E906B7FCD}" srcOrd="0" destOrd="0" presId="urn:microsoft.com/office/officeart/2005/8/layout/hierarchy5"/>
    <dgm:cxn modelId="{306DF34A-5113-47D6-90E3-EDD4B51AC5C5}" type="presParOf" srcId="{0144F784-CDF0-48B4-AA4E-1DBB6D841538}" destId="{66229742-196B-4789-AB7B-6EF412317A04}" srcOrd="1" destOrd="0" presId="urn:microsoft.com/office/officeart/2005/8/layout/hierarchy5"/>
    <dgm:cxn modelId="{7ABF3F04-4685-4974-A1D9-DC5A9E96BAA2}" type="presParOf" srcId="{C6231B9F-F590-46A1-AC69-076D966E9835}" destId="{7A7B772D-54BA-4DCD-A627-8A4EC3D0BA37}" srcOrd="3" destOrd="0" presId="urn:microsoft.com/office/officeart/2005/8/layout/hierarchy5"/>
    <dgm:cxn modelId="{0F6B667E-0820-4525-937A-A0ABF6E71A46}" type="presParOf" srcId="{7A7B772D-54BA-4DCD-A627-8A4EC3D0BA37}" destId="{D21E00BC-9097-49DD-A506-C342D49E05F8}" srcOrd="0" destOrd="0" presId="urn:microsoft.com/office/officeart/2005/8/layout/hierarchy5"/>
    <dgm:cxn modelId="{7BFDA9EC-EB6B-4F91-BFE9-2684F998E48B}" type="presParOf" srcId="{C6231B9F-F590-46A1-AC69-076D966E9835}" destId="{F5D9988E-63C9-47BF-8DF5-8B4BE86C64BB}" srcOrd="4" destOrd="0" presId="urn:microsoft.com/office/officeart/2005/8/layout/hierarchy5"/>
    <dgm:cxn modelId="{393D673F-CE49-447C-93DE-4F7573A3FA39}" type="presParOf" srcId="{F5D9988E-63C9-47BF-8DF5-8B4BE86C64BB}" destId="{BEFDDCFA-74D6-4E11-8C6F-2A0D0B705184}" srcOrd="0" destOrd="0" presId="urn:microsoft.com/office/officeart/2005/8/layout/hierarchy5"/>
    <dgm:cxn modelId="{629588A4-01BD-4B24-BF23-7F0335A844A7}" type="presParOf" srcId="{F5D9988E-63C9-47BF-8DF5-8B4BE86C64BB}" destId="{AAB0F7A4-943B-4517-BCC8-0C27940FE797}" srcOrd="1" destOrd="0" presId="urn:microsoft.com/office/officeart/2005/8/layout/hierarchy5"/>
    <dgm:cxn modelId="{9D11C9A6-20BF-4F9E-9EB4-6FCFA3133746}" type="presParOf" srcId="{C6231B9F-F590-46A1-AC69-076D966E9835}" destId="{31823B7B-76F2-4D5A-9D3F-CAA0C8001E18}" srcOrd="5" destOrd="0" presId="urn:microsoft.com/office/officeart/2005/8/layout/hierarchy5"/>
    <dgm:cxn modelId="{A87276C2-6C50-4BD3-AD76-A9E0A4357AFD}" type="presParOf" srcId="{31823B7B-76F2-4D5A-9D3F-CAA0C8001E18}" destId="{04C48EF8-E9B2-4E39-BF8B-3B77DE2AA5CF}" srcOrd="0" destOrd="0" presId="urn:microsoft.com/office/officeart/2005/8/layout/hierarchy5"/>
    <dgm:cxn modelId="{BABD1CD6-1920-4A04-84DC-8FE375A83546}" type="presParOf" srcId="{C6231B9F-F590-46A1-AC69-076D966E9835}" destId="{07888441-061C-4612-9974-78857991DE9C}" srcOrd="6" destOrd="0" presId="urn:microsoft.com/office/officeart/2005/8/layout/hierarchy5"/>
    <dgm:cxn modelId="{5F5611C9-C3D7-44A2-8B1B-E9C3C535B38D}" type="presParOf" srcId="{07888441-061C-4612-9974-78857991DE9C}" destId="{0D1E51AC-0864-4AFD-BE46-A5995F0A9E30}" srcOrd="0" destOrd="0" presId="urn:microsoft.com/office/officeart/2005/8/layout/hierarchy5"/>
    <dgm:cxn modelId="{9837B579-AF96-4667-88AC-861DEA374913}" type="presParOf" srcId="{07888441-061C-4612-9974-78857991DE9C}" destId="{B5865290-00ED-4410-B406-1EB24A0067BC}" srcOrd="1" destOrd="0" presId="urn:microsoft.com/office/officeart/2005/8/layout/hierarchy5"/>
    <dgm:cxn modelId="{9F4466BB-BAC0-427B-8BA3-5EB3EF0B9739}" type="presParOf" srcId="{C6231B9F-F590-46A1-AC69-076D966E9835}" destId="{7D61E7D0-082D-4D55-B02F-4D77A384C0D7}" srcOrd="7" destOrd="0" presId="urn:microsoft.com/office/officeart/2005/8/layout/hierarchy5"/>
    <dgm:cxn modelId="{A684FA22-9F16-461D-8268-69F6D954F035}" type="presParOf" srcId="{7D61E7D0-082D-4D55-B02F-4D77A384C0D7}" destId="{AAC077AF-08BC-4C85-920F-5B43FAFDD3A8}" srcOrd="0" destOrd="0" presId="urn:microsoft.com/office/officeart/2005/8/layout/hierarchy5"/>
    <dgm:cxn modelId="{FD5C6C78-E49A-47F6-AC08-233AF456248F}" type="presParOf" srcId="{C6231B9F-F590-46A1-AC69-076D966E9835}" destId="{C1722583-C42C-4110-9F6F-D6BEECC6F88E}" srcOrd="8" destOrd="0" presId="urn:microsoft.com/office/officeart/2005/8/layout/hierarchy5"/>
    <dgm:cxn modelId="{95C77D2B-52D6-49E3-AA24-6195082E9207}" type="presParOf" srcId="{C1722583-C42C-4110-9F6F-D6BEECC6F88E}" destId="{13414552-7CE1-42F4-BEDC-C4C7BBFCCE95}" srcOrd="0" destOrd="0" presId="urn:microsoft.com/office/officeart/2005/8/layout/hierarchy5"/>
    <dgm:cxn modelId="{D659841E-1037-4D32-9DA1-C831FB286342}" type="presParOf" srcId="{C1722583-C42C-4110-9F6F-D6BEECC6F88E}" destId="{1E6EB13D-981F-4ED6-9822-C9328367F8EB}" srcOrd="1" destOrd="0" presId="urn:microsoft.com/office/officeart/2005/8/layout/hierarchy5"/>
    <dgm:cxn modelId="{80231707-DD16-4377-9E5A-6859C4269671}" type="presParOf" srcId="{C6231B9F-F590-46A1-AC69-076D966E9835}" destId="{7073FC80-F24C-45FB-920F-1677DCA96CB0}" srcOrd="9" destOrd="0" presId="urn:microsoft.com/office/officeart/2005/8/layout/hierarchy5"/>
    <dgm:cxn modelId="{29B7DA67-D493-46BE-B1BB-40286606C087}" type="presParOf" srcId="{7073FC80-F24C-45FB-920F-1677DCA96CB0}" destId="{E27A6944-3F0A-4216-B83D-92A09989248D}" srcOrd="0" destOrd="0" presId="urn:microsoft.com/office/officeart/2005/8/layout/hierarchy5"/>
    <dgm:cxn modelId="{97F9C756-5CB0-4E56-8236-9C70BB6C4946}" type="presParOf" srcId="{C6231B9F-F590-46A1-AC69-076D966E9835}" destId="{65159F1A-FB9B-4A77-BEBF-A24FAFBA00AF}" srcOrd="10" destOrd="0" presId="urn:microsoft.com/office/officeart/2005/8/layout/hierarchy5"/>
    <dgm:cxn modelId="{8E008C88-DD2C-45AC-812B-D2BDD6F722CC}" type="presParOf" srcId="{65159F1A-FB9B-4A77-BEBF-A24FAFBA00AF}" destId="{FD3DC42A-FBC6-4E22-AB79-37A60658A4FB}" srcOrd="0" destOrd="0" presId="urn:microsoft.com/office/officeart/2005/8/layout/hierarchy5"/>
    <dgm:cxn modelId="{7A491EF5-28B8-4C4B-B10B-17A487D57509}" type="presParOf" srcId="{65159F1A-FB9B-4A77-BEBF-A24FAFBA00AF}" destId="{5E4C3BE7-7962-4C18-BC0F-1A4C7FC0549B}"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B57289-5323-42C3-91E5-85D219E1340B}" type="doc">
      <dgm:prSet loTypeId="urn:microsoft.com/office/officeart/2005/8/layout/hierarchy3" loCatId="list" qsTypeId="urn:microsoft.com/office/officeart/2005/8/quickstyle/simple1" qsCatId="simple" csTypeId="urn:microsoft.com/office/officeart/2005/8/colors/accent4_2" csCatId="accent4" phldr="1"/>
      <dgm:spPr/>
      <dgm:t>
        <a:bodyPr/>
        <a:lstStyle/>
        <a:p>
          <a:endParaRPr lang="en-US"/>
        </a:p>
      </dgm:t>
    </dgm:pt>
    <dgm:pt modelId="{D02C00F0-ABE6-4686-9EA4-4D22812CF4F2}">
      <dgm:prSet phldrT="[Text]"/>
      <dgm:spPr/>
      <dgm:t>
        <a:bodyPr/>
        <a:lstStyle/>
        <a:p>
          <a:r>
            <a:rPr lang="en-US" dirty="0">
              <a:solidFill>
                <a:schemeClr val="tx1"/>
              </a:solidFill>
            </a:rPr>
            <a:t>Design of Experiment</a:t>
          </a:r>
        </a:p>
      </dgm:t>
    </dgm:pt>
    <dgm:pt modelId="{14D58E25-8539-4FCB-ABE2-B0262A923355}" type="parTrans" cxnId="{669B3F3D-78B8-4192-8CF0-516B9108095E}">
      <dgm:prSet/>
      <dgm:spPr/>
      <dgm:t>
        <a:bodyPr/>
        <a:lstStyle/>
        <a:p>
          <a:endParaRPr lang="en-US">
            <a:solidFill>
              <a:schemeClr val="tx1"/>
            </a:solidFill>
          </a:endParaRPr>
        </a:p>
      </dgm:t>
    </dgm:pt>
    <dgm:pt modelId="{3C419D4D-0301-44BF-A85B-0FDAD92385A7}" type="sibTrans" cxnId="{669B3F3D-78B8-4192-8CF0-516B9108095E}">
      <dgm:prSet/>
      <dgm:spPr/>
      <dgm:t>
        <a:bodyPr/>
        <a:lstStyle/>
        <a:p>
          <a:endParaRPr lang="en-US">
            <a:solidFill>
              <a:schemeClr val="tx1"/>
            </a:solidFill>
          </a:endParaRPr>
        </a:p>
      </dgm:t>
    </dgm:pt>
    <dgm:pt modelId="{98FA408C-280C-4F88-9C27-53A7C8163296}">
      <dgm:prSet phldrT="[Text]" custT="1"/>
      <dgm:spPr/>
      <dgm:t>
        <a:bodyPr/>
        <a:lstStyle/>
        <a:p>
          <a:r>
            <a:rPr lang="en-US" sz="2200" dirty="0">
              <a:solidFill>
                <a:schemeClr val="tx1"/>
              </a:solidFill>
            </a:rPr>
            <a:t>Response Length</a:t>
          </a:r>
        </a:p>
      </dgm:t>
    </dgm:pt>
    <dgm:pt modelId="{16A4B308-76B6-43CA-82B8-7A2FD9DDE99D}" type="parTrans" cxnId="{A722E0B0-804C-457E-9B07-66134A45C0EB}">
      <dgm:prSet/>
      <dgm:spPr/>
      <dgm:t>
        <a:bodyPr/>
        <a:lstStyle/>
        <a:p>
          <a:endParaRPr lang="en-US">
            <a:solidFill>
              <a:schemeClr val="tx1"/>
            </a:solidFill>
          </a:endParaRPr>
        </a:p>
      </dgm:t>
    </dgm:pt>
    <dgm:pt modelId="{E4C28230-1236-41A4-9578-7C10FAC8C713}" type="sibTrans" cxnId="{A722E0B0-804C-457E-9B07-66134A45C0EB}">
      <dgm:prSet/>
      <dgm:spPr/>
      <dgm:t>
        <a:bodyPr/>
        <a:lstStyle/>
        <a:p>
          <a:endParaRPr lang="en-US">
            <a:solidFill>
              <a:schemeClr val="tx1"/>
            </a:solidFill>
          </a:endParaRPr>
        </a:p>
      </dgm:t>
    </dgm:pt>
    <dgm:pt modelId="{511E91E5-6092-4809-91D3-D2E60332632F}">
      <dgm:prSet phldrT="[Text]"/>
      <dgm:spPr/>
      <dgm:t>
        <a:bodyPr/>
        <a:lstStyle/>
        <a:p>
          <a:r>
            <a:rPr lang="en-US" dirty="0">
              <a:solidFill>
                <a:schemeClr val="tx1"/>
              </a:solidFill>
            </a:rPr>
            <a:t>Preprocessing Context</a:t>
          </a:r>
        </a:p>
      </dgm:t>
    </dgm:pt>
    <dgm:pt modelId="{DD5FB680-3E3E-4F55-9409-91AB9024A4A6}" type="parTrans" cxnId="{2FC5378A-F781-4406-BAA8-6CEC6972AA43}">
      <dgm:prSet/>
      <dgm:spPr/>
      <dgm:t>
        <a:bodyPr/>
        <a:lstStyle/>
        <a:p>
          <a:endParaRPr lang="en-US">
            <a:solidFill>
              <a:schemeClr val="tx1"/>
            </a:solidFill>
          </a:endParaRPr>
        </a:p>
      </dgm:t>
    </dgm:pt>
    <dgm:pt modelId="{46DAF5ED-4583-416D-B58D-FE3A6692B45E}" type="sibTrans" cxnId="{2FC5378A-F781-4406-BAA8-6CEC6972AA43}">
      <dgm:prSet/>
      <dgm:spPr/>
      <dgm:t>
        <a:bodyPr/>
        <a:lstStyle/>
        <a:p>
          <a:endParaRPr lang="en-US">
            <a:solidFill>
              <a:schemeClr val="tx1"/>
            </a:solidFill>
          </a:endParaRPr>
        </a:p>
      </dgm:t>
    </dgm:pt>
    <dgm:pt modelId="{BC7A9C38-1BC2-4DFE-A542-A309D0E998ED}">
      <dgm:prSet phldrT="[Text]" custT="1"/>
      <dgm:spPr/>
      <dgm:t>
        <a:bodyPr/>
        <a:lstStyle/>
        <a:p>
          <a:r>
            <a:rPr lang="en-US" sz="2200" dirty="0">
              <a:solidFill>
                <a:schemeClr val="tx1"/>
              </a:solidFill>
            </a:rPr>
            <a:t>Content Area</a:t>
          </a:r>
        </a:p>
      </dgm:t>
    </dgm:pt>
    <dgm:pt modelId="{C6B26EB9-1FA2-4B1B-98B5-E085DC798176}" type="parTrans" cxnId="{8B4FFFDF-0CB8-42A8-994E-B71EA2225AB4}">
      <dgm:prSet/>
      <dgm:spPr/>
      <dgm:t>
        <a:bodyPr/>
        <a:lstStyle/>
        <a:p>
          <a:endParaRPr lang="en-US">
            <a:solidFill>
              <a:schemeClr val="tx1"/>
            </a:solidFill>
          </a:endParaRPr>
        </a:p>
      </dgm:t>
    </dgm:pt>
    <dgm:pt modelId="{D372FEDE-F7E8-4DB0-8F87-84C9192326E0}" type="sibTrans" cxnId="{8B4FFFDF-0CB8-42A8-994E-B71EA2225AB4}">
      <dgm:prSet/>
      <dgm:spPr/>
      <dgm:t>
        <a:bodyPr/>
        <a:lstStyle/>
        <a:p>
          <a:endParaRPr lang="en-US">
            <a:solidFill>
              <a:schemeClr val="tx1"/>
            </a:solidFill>
          </a:endParaRPr>
        </a:p>
      </dgm:t>
    </dgm:pt>
    <dgm:pt modelId="{93C2D6D1-7323-45E2-9C19-2D3D66E476F3}">
      <dgm:prSet phldrT="[Text]"/>
      <dgm:spPr/>
      <dgm:t>
        <a:bodyPr/>
        <a:lstStyle/>
        <a:p>
          <a:r>
            <a:rPr lang="en-US" dirty="0">
              <a:solidFill>
                <a:schemeClr val="tx1"/>
              </a:solidFill>
            </a:rPr>
            <a:t>Model</a:t>
          </a:r>
        </a:p>
      </dgm:t>
    </dgm:pt>
    <dgm:pt modelId="{32AA963B-11CE-457C-A643-0D16AEB1A40E}" type="parTrans" cxnId="{BAA16C4F-986B-46EE-8CE9-356903BC15C9}">
      <dgm:prSet/>
      <dgm:spPr/>
      <dgm:t>
        <a:bodyPr/>
        <a:lstStyle/>
        <a:p>
          <a:endParaRPr lang="en-US">
            <a:solidFill>
              <a:schemeClr val="tx1"/>
            </a:solidFill>
          </a:endParaRPr>
        </a:p>
      </dgm:t>
    </dgm:pt>
    <dgm:pt modelId="{3819E981-F027-4201-8F1D-051C063C7284}" type="sibTrans" cxnId="{BAA16C4F-986B-46EE-8CE9-356903BC15C9}">
      <dgm:prSet/>
      <dgm:spPr/>
      <dgm:t>
        <a:bodyPr/>
        <a:lstStyle/>
        <a:p>
          <a:endParaRPr lang="en-US">
            <a:solidFill>
              <a:schemeClr val="tx1"/>
            </a:solidFill>
          </a:endParaRPr>
        </a:p>
      </dgm:t>
    </dgm:pt>
    <dgm:pt modelId="{6BCB2AEE-DCEC-481E-9397-81064BD5BB49}">
      <dgm:prSet phldrT="[Text]" custT="1"/>
      <dgm:spPr/>
      <dgm:t>
        <a:bodyPr/>
        <a:lstStyle/>
        <a:p>
          <a:r>
            <a:rPr lang="en-US" sz="2200" dirty="0">
              <a:solidFill>
                <a:schemeClr val="tx1"/>
              </a:solidFill>
            </a:rPr>
            <a:t>Mixed Membership</a:t>
          </a:r>
        </a:p>
      </dgm:t>
    </dgm:pt>
    <dgm:pt modelId="{35BAAB2F-7AD0-4FA7-B992-11B5DFBE4BC3}" type="parTrans" cxnId="{66C724AF-D9EA-4AED-97C6-4E31F8AD6D0E}">
      <dgm:prSet/>
      <dgm:spPr/>
      <dgm:t>
        <a:bodyPr/>
        <a:lstStyle/>
        <a:p>
          <a:endParaRPr lang="en-US">
            <a:solidFill>
              <a:schemeClr val="tx1"/>
            </a:solidFill>
          </a:endParaRPr>
        </a:p>
      </dgm:t>
    </dgm:pt>
    <dgm:pt modelId="{CA4F6CD2-8D1B-49F9-985A-4C74F6D67707}" type="sibTrans" cxnId="{66C724AF-D9EA-4AED-97C6-4E31F8AD6D0E}">
      <dgm:prSet/>
      <dgm:spPr/>
      <dgm:t>
        <a:bodyPr/>
        <a:lstStyle/>
        <a:p>
          <a:endParaRPr lang="en-US">
            <a:solidFill>
              <a:schemeClr val="tx1"/>
            </a:solidFill>
          </a:endParaRPr>
        </a:p>
      </dgm:t>
    </dgm:pt>
    <dgm:pt modelId="{67E7E0E9-E6A2-484C-B37F-E06BE3B36E88}">
      <dgm:prSet phldrT="[Text]" custT="1"/>
      <dgm:spPr/>
      <dgm:t>
        <a:bodyPr/>
        <a:lstStyle/>
        <a:p>
          <a:r>
            <a:rPr lang="en-US" sz="2200" dirty="0">
              <a:solidFill>
                <a:schemeClr val="tx1"/>
              </a:solidFill>
            </a:rPr>
            <a:t>Visualizations</a:t>
          </a:r>
        </a:p>
      </dgm:t>
    </dgm:pt>
    <dgm:pt modelId="{9E549CCE-AD62-4B5D-B290-0745E45427E7}" type="parTrans" cxnId="{37DE17E0-56D4-4A1C-ACAD-3C9F0FABEF7C}">
      <dgm:prSet/>
      <dgm:spPr/>
      <dgm:t>
        <a:bodyPr/>
        <a:lstStyle/>
        <a:p>
          <a:endParaRPr lang="en-US">
            <a:solidFill>
              <a:schemeClr val="tx1"/>
            </a:solidFill>
          </a:endParaRPr>
        </a:p>
      </dgm:t>
    </dgm:pt>
    <dgm:pt modelId="{F6EDB96D-4584-4865-9BD3-75534D57EA43}" type="sibTrans" cxnId="{37DE17E0-56D4-4A1C-ACAD-3C9F0FABEF7C}">
      <dgm:prSet/>
      <dgm:spPr/>
      <dgm:t>
        <a:bodyPr/>
        <a:lstStyle/>
        <a:p>
          <a:endParaRPr lang="en-US">
            <a:solidFill>
              <a:schemeClr val="tx1"/>
            </a:solidFill>
          </a:endParaRPr>
        </a:p>
      </dgm:t>
    </dgm:pt>
    <dgm:pt modelId="{6E745290-5A0C-4486-8320-38498DEE4E94}">
      <dgm:prSet phldrT="[Text]"/>
      <dgm:spPr/>
      <dgm:t>
        <a:bodyPr/>
        <a:lstStyle/>
        <a:p>
          <a:r>
            <a:rPr lang="en-US" dirty="0">
              <a:solidFill>
                <a:schemeClr val="tx1"/>
              </a:solidFill>
            </a:rPr>
            <a:t>Translational Science</a:t>
          </a:r>
        </a:p>
      </dgm:t>
    </dgm:pt>
    <dgm:pt modelId="{A0F88B14-2246-4DA6-86D1-0C832696BF29}" type="parTrans" cxnId="{A2BBFAE5-4A44-4993-B5A2-D577E77E5C80}">
      <dgm:prSet/>
      <dgm:spPr/>
      <dgm:t>
        <a:bodyPr/>
        <a:lstStyle/>
        <a:p>
          <a:endParaRPr lang="en-US">
            <a:solidFill>
              <a:schemeClr val="tx1"/>
            </a:solidFill>
          </a:endParaRPr>
        </a:p>
      </dgm:t>
    </dgm:pt>
    <dgm:pt modelId="{3BF88724-B287-422D-8B17-85BE5CF692A6}" type="sibTrans" cxnId="{A2BBFAE5-4A44-4993-B5A2-D577E77E5C80}">
      <dgm:prSet/>
      <dgm:spPr/>
      <dgm:t>
        <a:bodyPr/>
        <a:lstStyle/>
        <a:p>
          <a:endParaRPr lang="en-US">
            <a:solidFill>
              <a:schemeClr val="tx1"/>
            </a:solidFill>
          </a:endParaRPr>
        </a:p>
      </dgm:t>
    </dgm:pt>
    <dgm:pt modelId="{1E3EE141-068C-46EB-A9A5-9E2DC04CFE26}">
      <dgm:prSet phldrT="[Text]" custT="1"/>
      <dgm:spPr/>
      <dgm:t>
        <a:bodyPr/>
        <a:lstStyle/>
        <a:p>
          <a:r>
            <a:rPr lang="en-US" sz="2200" dirty="0">
              <a:solidFill>
                <a:schemeClr val="tx1"/>
              </a:solidFill>
            </a:rPr>
            <a:t>Guide Formats</a:t>
          </a:r>
        </a:p>
      </dgm:t>
    </dgm:pt>
    <dgm:pt modelId="{6B0F2ACE-B7C6-44DA-9281-0F377661D3D5}" type="parTrans" cxnId="{709A3A6D-D62A-4DE5-BB0F-E6F4B576AE49}">
      <dgm:prSet/>
      <dgm:spPr/>
      <dgm:t>
        <a:bodyPr/>
        <a:lstStyle/>
        <a:p>
          <a:endParaRPr lang="en-US"/>
        </a:p>
      </dgm:t>
    </dgm:pt>
    <dgm:pt modelId="{6131402F-115C-4698-B544-0729DD3F4061}" type="sibTrans" cxnId="{709A3A6D-D62A-4DE5-BB0F-E6F4B576AE49}">
      <dgm:prSet/>
      <dgm:spPr/>
      <dgm:t>
        <a:bodyPr/>
        <a:lstStyle/>
        <a:p>
          <a:endParaRPr lang="en-US"/>
        </a:p>
      </dgm:t>
    </dgm:pt>
    <dgm:pt modelId="{3A199F62-B418-4F26-AEFE-F2280C498553}">
      <dgm:prSet phldrT="[Text]" custT="1"/>
      <dgm:spPr/>
      <dgm:t>
        <a:bodyPr/>
        <a:lstStyle/>
        <a:p>
          <a:r>
            <a:rPr lang="en-US" sz="2200" dirty="0">
              <a:solidFill>
                <a:schemeClr val="tx1"/>
              </a:solidFill>
            </a:rPr>
            <a:t>Proofreader Plugin</a:t>
          </a:r>
        </a:p>
      </dgm:t>
    </dgm:pt>
    <dgm:pt modelId="{1630ADFC-503D-46BF-B8B0-CE03B50CB563}" type="parTrans" cxnId="{32FFC504-0534-4C1E-9F91-0A0FB0744702}">
      <dgm:prSet/>
      <dgm:spPr/>
      <dgm:t>
        <a:bodyPr/>
        <a:lstStyle/>
        <a:p>
          <a:endParaRPr lang="en-US"/>
        </a:p>
      </dgm:t>
    </dgm:pt>
    <dgm:pt modelId="{B13927FE-2DE5-4EF5-B743-294E41BF0339}" type="sibTrans" cxnId="{32FFC504-0534-4C1E-9F91-0A0FB0744702}">
      <dgm:prSet/>
      <dgm:spPr/>
      <dgm:t>
        <a:bodyPr/>
        <a:lstStyle/>
        <a:p>
          <a:endParaRPr lang="en-US"/>
        </a:p>
      </dgm:t>
    </dgm:pt>
    <dgm:pt modelId="{83C5DD98-2918-44B3-B285-9AF6359B1355}">
      <dgm:prSet phldrT="[Text]" custT="1"/>
      <dgm:spPr/>
      <dgm:t>
        <a:bodyPr/>
        <a:lstStyle/>
        <a:p>
          <a:r>
            <a:rPr lang="en-US" sz="2200" dirty="0">
              <a:solidFill>
                <a:schemeClr val="tx1"/>
              </a:solidFill>
            </a:rPr>
            <a:t>Stop Words</a:t>
          </a:r>
        </a:p>
      </dgm:t>
    </dgm:pt>
    <dgm:pt modelId="{F0ECB857-3CB9-4938-9FD4-2548D29F8C81}" type="parTrans" cxnId="{FE7217C7-7694-44FD-9F36-568CADBAC3B3}">
      <dgm:prSet/>
      <dgm:spPr/>
      <dgm:t>
        <a:bodyPr/>
        <a:lstStyle/>
        <a:p>
          <a:endParaRPr lang="en-US"/>
        </a:p>
      </dgm:t>
    </dgm:pt>
    <dgm:pt modelId="{A4C49092-DC1D-42E9-B5D9-017C80E5AA8A}" type="sibTrans" cxnId="{FE7217C7-7694-44FD-9F36-568CADBAC3B3}">
      <dgm:prSet/>
      <dgm:spPr/>
      <dgm:t>
        <a:bodyPr/>
        <a:lstStyle/>
        <a:p>
          <a:endParaRPr lang="en-US"/>
        </a:p>
      </dgm:t>
    </dgm:pt>
    <dgm:pt modelId="{E8CD4C8E-5676-454C-83C5-2D338985129A}">
      <dgm:prSet phldrT="[Text]" custT="1"/>
      <dgm:spPr/>
      <dgm:t>
        <a:bodyPr/>
        <a:lstStyle/>
        <a:p>
          <a:r>
            <a:rPr lang="en-US" sz="2200" dirty="0">
              <a:solidFill>
                <a:schemeClr val="tx1"/>
              </a:solidFill>
            </a:rPr>
            <a:t>Making Meaning</a:t>
          </a:r>
        </a:p>
      </dgm:t>
    </dgm:pt>
    <dgm:pt modelId="{BC79D5D5-70F9-41EC-AF40-DDEEEC82C899}" type="parTrans" cxnId="{ADAAA2A1-D1A8-47DA-8A29-0D1C30195A64}">
      <dgm:prSet/>
      <dgm:spPr/>
      <dgm:t>
        <a:bodyPr/>
        <a:lstStyle/>
        <a:p>
          <a:endParaRPr lang="en-US"/>
        </a:p>
      </dgm:t>
    </dgm:pt>
    <dgm:pt modelId="{EBA9594A-4EE6-4D7D-A586-02E943B1E651}" type="sibTrans" cxnId="{ADAAA2A1-D1A8-47DA-8A29-0D1C30195A64}">
      <dgm:prSet/>
      <dgm:spPr/>
      <dgm:t>
        <a:bodyPr/>
        <a:lstStyle/>
        <a:p>
          <a:endParaRPr lang="en-US"/>
        </a:p>
      </dgm:t>
    </dgm:pt>
    <dgm:pt modelId="{994FEB72-1681-45C6-887F-4F145350ED63}">
      <dgm:prSet phldrT="[Text]" custT="1"/>
      <dgm:spPr/>
      <dgm:t>
        <a:bodyPr/>
        <a:lstStyle/>
        <a:p>
          <a:r>
            <a:rPr lang="en-US" sz="2200" dirty="0">
              <a:solidFill>
                <a:schemeClr val="tx1"/>
              </a:solidFill>
            </a:rPr>
            <a:t>Model Fit</a:t>
          </a:r>
        </a:p>
      </dgm:t>
    </dgm:pt>
    <dgm:pt modelId="{3422947E-5162-4085-BC7D-74BB49357D0C}" type="sibTrans" cxnId="{8A68A79E-2002-4442-99B4-B745B784BCFB}">
      <dgm:prSet/>
      <dgm:spPr/>
      <dgm:t>
        <a:bodyPr/>
        <a:lstStyle/>
        <a:p>
          <a:endParaRPr lang="en-US">
            <a:solidFill>
              <a:schemeClr val="tx1"/>
            </a:solidFill>
          </a:endParaRPr>
        </a:p>
      </dgm:t>
    </dgm:pt>
    <dgm:pt modelId="{20FBB69B-E861-40E3-AC9B-370AC5357758}" type="parTrans" cxnId="{8A68A79E-2002-4442-99B4-B745B784BCFB}">
      <dgm:prSet/>
      <dgm:spPr/>
      <dgm:t>
        <a:bodyPr/>
        <a:lstStyle/>
        <a:p>
          <a:endParaRPr lang="en-US">
            <a:solidFill>
              <a:schemeClr val="tx1"/>
            </a:solidFill>
          </a:endParaRPr>
        </a:p>
      </dgm:t>
    </dgm:pt>
    <dgm:pt modelId="{07BF5EF2-09E7-4CDD-8376-087BD495BB87}">
      <dgm:prSet phldrT="[Text]" custT="1"/>
      <dgm:spPr/>
      <dgm:t>
        <a:bodyPr/>
        <a:lstStyle/>
        <a:p>
          <a:r>
            <a:rPr lang="en-US" sz="2200" dirty="0">
              <a:solidFill>
                <a:schemeClr val="tx1"/>
              </a:solidFill>
            </a:rPr>
            <a:t>How can these approaches be applied in the educational setting?</a:t>
          </a:r>
        </a:p>
      </dgm:t>
    </dgm:pt>
    <dgm:pt modelId="{2DE1D753-FEDB-45DA-87FD-2BE8EDF84620}" type="parTrans" cxnId="{45D7FDD7-545E-4F09-B5DF-EBC85DC76D6F}">
      <dgm:prSet/>
      <dgm:spPr/>
      <dgm:t>
        <a:bodyPr/>
        <a:lstStyle/>
        <a:p>
          <a:endParaRPr lang="en-US"/>
        </a:p>
      </dgm:t>
    </dgm:pt>
    <dgm:pt modelId="{80EC3F2E-73A3-4DE0-AF2C-002DB79E5932}" type="sibTrans" cxnId="{45D7FDD7-545E-4F09-B5DF-EBC85DC76D6F}">
      <dgm:prSet/>
      <dgm:spPr/>
      <dgm:t>
        <a:bodyPr/>
        <a:lstStyle/>
        <a:p>
          <a:endParaRPr lang="en-US"/>
        </a:p>
      </dgm:t>
    </dgm:pt>
    <dgm:pt modelId="{EE282D57-F94B-4E5B-9538-453681225F24}" type="pres">
      <dgm:prSet presAssocID="{8EB57289-5323-42C3-91E5-85D219E1340B}" presName="diagram" presStyleCnt="0">
        <dgm:presLayoutVars>
          <dgm:chPref val="1"/>
          <dgm:dir/>
          <dgm:animOne val="branch"/>
          <dgm:animLvl val="lvl"/>
          <dgm:resizeHandles/>
        </dgm:presLayoutVars>
      </dgm:prSet>
      <dgm:spPr/>
    </dgm:pt>
    <dgm:pt modelId="{79D0819A-2AD6-4E06-9A65-A3395A91B3CC}" type="pres">
      <dgm:prSet presAssocID="{D02C00F0-ABE6-4686-9EA4-4D22812CF4F2}" presName="root" presStyleCnt="0"/>
      <dgm:spPr/>
    </dgm:pt>
    <dgm:pt modelId="{1327FE7F-DDB2-434B-A320-064F363179B7}" type="pres">
      <dgm:prSet presAssocID="{D02C00F0-ABE6-4686-9EA4-4D22812CF4F2}" presName="rootComposite" presStyleCnt="0"/>
      <dgm:spPr/>
    </dgm:pt>
    <dgm:pt modelId="{58159D8F-D5FB-4ABF-8FCD-8B9D9264E45D}" type="pres">
      <dgm:prSet presAssocID="{D02C00F0-ABE6-4686-9EA4-4D22812CF4F2}" presName="rootText" presStyleLbl="node1" presStyleIdx="0" presStyleCnt="4"/>
      <dgm:spPr/>
    </dgm:pt>
    <dgm:pt modelId="{3F814C70-F73E-4474-BED1-33F759F589F7}" type="pres">
      <dgm:prSet presAssocID="{D02C00F0-ABE6-4686-9EA4-4D22812CF4F2}" presName="rootConnector" presStyleLbl="node1" presStyleIdx="0" presStyleCnt="4"/>
      <dgm:spPr/>
    </dgm:pt>
    <dgm:pt modelId="{4F24B8F6-F8A5-4DC1-82FE-9EFB91538F95}" type="pres">
      <dgm:prSet presAssocID="{D02C00F0-ABE6-4686-9EA4-4D22812CF4F2}" presName="childShape" presStyleCnt="0"/>
      <dgm:spPr/>
    </dgm:pt>
    <dgm:pt modelId="{67312C0F-9755-4234-B3A9-CB652D80103E}" type="pres">
      <dgm:prSet presAssocID="{16A4B308-76B6-43CA-82B8-7A2FD9DDE99D}" presName="Name13" presStyleLbl="parChTrans1D2" presStyleIdx="0" presStyleCnt="10"/>
      <dgm:spPr/>
    </dgm:pt>
    <dgm:pt modelId="{B9666189-3352-40C8-A8E3-92AAC5A54665}" type="pres">
      <dgm:prSet presAssocID="{98FA408C-280C-4F88-9C27-53A7C8163296}" presName="childText" presStyleLbl="bgAcc1" presStyleIdx="0" presStyleCnt="10" custScaleX="136203">
        <dgm:presLayoutVars>
          <dgm:bulletEnabled val="1"/>
        </dgm:presLayoutVars>
      </dgm:prSet>
      <dgm:spPr/>
    </dgm:pt>
    <dgm:pt modelId="{A5A57B9F-F164-437B-AFB7-24C8C1E60A9B}" type="pres">
      <dgm:prSet presAssocID="{6B0F2ACE-B7C6-44DA-9281-0F377661D3D5}" presName="Name13" presStyleLbl="parChTrans1D2" presStyleIdx="1" presStyleCnt="10"/>
      <dgm:spPr/>
    </dgm:pt>
    <dgm:pt modelId="{D5D4A4DA-8C9A-4CAA-93B9-378052AE7323}" type="pres">
      <dgm:prSet presAssocID="{1E3EE141-068C-46EB-A9A5-9E2DC04CFE26}" presName="childText" presStyleLbl="bgAcc1" presStyleIdx="1" presStyleCnt="10" custScaleX="136203">
        <dgm:presLayoutVars>
          <dgm:bulletEnabled val="1"/>
        </dgm:presLayoutVars>
      </dgm:prSet>
      <dgm:spPr/>
    </dgm:pt>
    <dgm:pt modelId="{92DFEA1D-CDC1-45F7-A8D0-6B3878D0AB83}" type="pres">
      <dgm:prSet presAssocID="{1630ADFC-503D-46BF-B8B0-CE03B50CB563}" presName="Name13" presStyleLbl="parChTrans1D2" presStyleIdx="2" presStyleCnt="10"/>
      <dgm:spPr/>
    </dgm:pt>
    <dgm:pt modelId="{E81F384B-A7E8-49E0-8FD0-8A57A350FAC8}" type="pres">
      <dgm:prSet presAssocID="{3A199F62-B418-4F26-AEFE-F2280C498553}" presName="childText" presStyleLbl="bgAcc1" presStyleIdx="2" presStyleCnt="10" custScaleX="136203">
        <dgm:presLayoutVars>
          <dgm:bulletEnabled val="1"/>
        </dgm:presLayoutVars>
      </dgm:prSet>
      <dgm:spPr/>
    </dgm:pt>
    <dgm:pt modelId="{BC664F80-0B7F-4ACA-AE5D-BE75B1727F4D}" type="pres">
      <dgm:prSet presAssocID="{511E91E5-6092-4809-91D3-D2E60332632F}" presName="root" presStyleCnt="0"/>
      <dgm:spPr/>
    </dgm:pt>
    <dgm:pt modelId="{111F11F8-213B-439E-92EB-AC6F04819FFC}" type="pres">
      <dgm:prSet presAssocID="{511E91E5-6092-4809-91D3-D2E60332632F}" presName="rootComposite" presStyleCnt="0"/>
      <dgm:spPr/>
    </dgm:pt>
    <dgm:pt modelId="{0A192447-D608-4201-831B-B353090B68B8}" type="pres">
      <dgm:prSet presAssocID="{511E91E5-6092-4809-91D3-D2E60332632F}" presName="rootText" presStyleLbl="node1" presStyleIdx="1" presStyleCnt="4"/>
      <dgm:spPr/>
    </dgm:pt>
    <dgm:pt modelId="{C675D2B4-94DC-4BC2-9E19-E0CD72426EBF}" type="pres">
      <dgm:prSet presAssocID="{511E91E5-6092-4809-91D3-D2E60332632F}" presName="rootConnector" presStyleLbl="node1" presStyleIdx="1" presStyleCnt="4"/>
      <dgm:spPr/>
    </dgm:pt>
    <dgm:pt modelId="{09FD2C73-166B-447A-8B11-8404C164B2C4}" type="pres">
      <dgm:prSet presAssocID="{511E91E5-6092-4809-91D3-D2E60332632F}" presName="childShape" presStyleCnt="0"/>
      <dgm:spPr/>
    </dgm:pt>
    <dgm:pt modelId="{3EE45001-32C1-41D6-96CC-3DD045DBA464}" type="pres">
      <dgm:prSet presAssocID="{C6B26EB9-1FA2-4B1B-98B5-E085DC798176}" presName="Name13" presStyleLbl="parChTrans1D2" presStyleIdx="3" presStyleCnt="10"/>
      <dgm:spPr/>
    </dgm:pt>
    <dgm:pt modelId="{931CF4EF-DCB4-43EA-9B59-051D14F2CE88}" type="pres">
      <dgm:prSet presAssocID="{BC7A9C38-1BC2-4DFE-A542-A309D0E998ED}" presName="childText" presStyleLbl="bgAcc1" presStyleIdx="3" presStyleCnt="10" custScaleX="148682">
        <dgm:presLayoutVars>
          <dgm:bulletEnabled val="1"/>
        </dgm:presLayoutVars>
      </dgm:prSet>
      <dgm:spPr/>
    </dgm:pt>
    <dgm:pt modelId="{67F3E8A2-8AB8-482E-BE57-DFADA4859730}" type="pres">
      <dgm:prSet presAssocID="{F0ECB857-3CB9-4938-9FD4-2548D29F8C81}" presName="Name13" presStyleLbl="parChTrans1D2" presStyleIdx="4" presStyleCnt="10"/>
      <dgm:spPr/>
    </dgm:pt>
    <dgm:pt modelId="{FB3AE677-D705-4B6A-ACF7-6D6BDF223592}" type="pres">
      <dgm:prSet presAssocID="{83C5DD98-2918-44B3-B285-9AF6359B1355}" presName="childText" presStyleLbl="bgAcc1" presStyleIdx="4" presStyleCnt="10" custScaleX="148682">
        <dgm:presLayoutVars>
          <dgm:bulletEnabled val="1"/>
        </dgm:presLayoutVars>
      </dgm:prSet>
      <dgm:spPr/>
    </dgm:pt>
    <dgm:pt modelId="{EB676440-626A-4A4E-AD7D-D339FBA5F0B9}" type="pres">
      <dgm:prSet presAssocID="{BC79D5D5-70F9-41EC-AF40-DDEEEC82C899}" presName="Name13" presStyleLbl="parChTrans1D2" presStyleIdx="5" presStyleCnt="10"/>
      <dgm:spPr/>
    </dgm:pt>
    <dgm:pt modelId="{66183C4F-B5B9-40E5-AB1A-0BA1D1F88689}" type="pres">
      <dgm:prSet presAssocID="{E8CD4C8E-5676-454C-83C5-2D338985129A}" presName="childText" presStyleLbl="bgAcc1" presStyleIdx="5" presStyleCnt="10" custScaleX="148682">
        <dgm:presLayoutVars>
          <dgm:bulletEnabled val="1"/>
        </dgm:presLayoutVars>
      </dgm:prSet>
      <dgm:spPr/>
    </dgm:pt>
    <dgm:pt modelId="{A10A7247-2B09-42EF-90D4-64AD9B9778DD}" type="pres">
      <dgm:prSet presAssocID="{93C2D6D1-7323-45E2-9C19-2D3D66E476F3}" presName="root" presStyleCnt="0"/>
      <dgm:spPr/>
    </dgm:pt>
    <dgm:pt modelId="{91DCDCE4-2F47-4C94-96C0-5B879059DFAB}" type="pres">
      <dgm:prSet presAssocID="{93C2D6D1-7323-45E2-9C19-2D3D66E476F3}" presName="rootComposite" presStyleCnt="0"/>
      <dgm:spPr/>
    </dgm:pt>
    <dgm:pt modelId="{384485D3-F657-4E87-A676-06DC203738E2}" type="pres">
      <dgm:prSet presAssocID="{93C2D6D1-7323-45E2-9C19-2D3D66E476F3}" presName="rootText" presStyleLbl="node1" presStyleIdx="2" presStyleCnt="4"/>
      <dgm:spPr/>
    </dgm:pt>
    <dgm:pt modelId="{4206D94A-2A26-4394-A1F1-CC08061C859C}" type="pres">
      <dgm:prSet presAssocID="{93C2D6D1-7323-45E2-9C19-2D3D66E476F3}" presName="rootConnector" presStyleLbl="node1" presStyleIdx="2" presStyleCnt="4"/>
      <dgm:spPr/>
    </dgm:pt>
    <dgm:pt modelId="{95B74949-0CE4-4E16-942B-961C8B9882D7}" type="pres">
      <dgm:prSet presAssocID="{93C2D6D1-7323-45E2-9C19-2D3D66E476F3}" presName="childShape" presStyleCnt="0"/>
      <dgm:spPr/>
    </dgm:pt>
    <dgm:pt modelId="{4469724A-5AF7-4603-8F86-C361446D96B3}" type="pres">
      <dgm:prSet presAssocID="{35BAAB2F-7AD0-4FA7-B992-11B5DFBE4BC3}" presName="Name13" presStyleLbl="parChTrans1D2" presStyleIdx="6" presStyleCnt="10"/>
      <dgm:spPr/>
    </dgm:pt>
    <dgm:pt modelId="{30CE8C7C-F39B-4C9A-807D-6980D3CDE9D7}" type="pres">
      <dgm:prSet presAssocID="{6BCB2AEE-DCEC-481E-9397-81064BD5BB49}" presName="childText" presStyleLbl="bgAcc1" presStyleIdx="6" presStyleCnt="10" custScaleX="153908">
        <dgm:presLayoutVars>
          <dgm:bulletEnabled val="1"/>
        </dgm:presLayoutVars>
      </dgm:prSet>
      <dgm:spPr/>
    </dgm:pt>
    <dgm:pt modelId="{A082269A-2E3C-4DAE-8F0C-05DC3764E800}" type="pres">
      <dgm:prSet presAssocID="{20FBB69B-E861-40E3-AC9B-370AC5357758}" presName="Name13" presStyleLbl="parChTrans1D2" presStyleIdx="7" presStyleCnt="10"/>
      <dgm:spPr/>
    </dgm:pt>
    <dgm:pt modelId="{72FE92AB-61CB-42E9-A022-E4F0FDCDEB0F}" type="pres">
      <dgm:prSet presAssocID="{994FEB72-1681-45C6-887F-4F145350ED63}" presName="childText" presStyleLbl="bgAcc1" presStyleIdx="7" presStyleCnt="10" custScaleX="153908">
        <dgm:presLayoutVars>
          <dgm:bulletEnabled val="1"/>
        </dgm:presLayoutVars>
      </dgm:prSet>
      <dgm:spPr/>
    </dgm:pt>
    <dgm:pt modelId="{FC705259-BA96-4C37-A3AB-55B5DD37990D}" type="pres">
      <dgm:prSet presAssocID="{9E549CCE-AD62-4B5D-B290-0745E45427E7}" presName="Name13" presStyleLbl="parChTrans1D2" presStyleIdx="8" presStyleCnt="10"/>
      <dgm:spPr/>
    </dgm:pt>
    <dgm:pt modelId="{09C2A279-F81D-47D3-9275-7FE97DDF17B9}" type="pres">
      <dgm:prSet presAssocID="{67E7E0E9-E6A2-484C-B37F-E06BE3B36E88}" presName="childText" presStyleLbl="bgAcc1" presStyleIdx="8" presStyleCnt="10" custScaleX="153908">
        <dgm:presLayoutVars>
          <dgm:bulletEnabled val="1"/>
        </dgm:presLayoutVars>
      </dgm:prSet>
      <dgm:spPr/>
    </dgm:pt>
    <dgm:pt modelId="{3E7DFD9D-2A26-494C-9BFC-F4871BBB1D5B}" type="pres">
      <dgm:prSet presAssocID="{6E745290-5A0C-4486-8320-38498DEE4E94}" presName="root" presStyleCnt="0"/>
      <dgm:spPr/>
    </dgm:pt>
    <dgm:pt modelId="{0538031F-FF71-4848-8324-4C28604B43E2}" type="pres">
      <dgm:prSet presAssocID="{6E745290-5A0C-4486-8320-38498DEE4E94}" presName="rootComposite" presStyleCnt="0"/>
      <dgm:spPr/>
    </dgm:pt>
    <dgm:pt modelId="{D27A05DD-A137-4FD2-9503-7523CE56B6A8}" type="pres">
      <dgm:prSet presAssocID="{6E745290-5A0C-4486-8320-38498DEE4E94}" presName="rootText" presStyleLbl="node1" presStyleIdx="3" presStyleCnt="4"/>
      <dgm:spPr/>
    </dgm:pt>
    <dgm:pt modelId="{975B93DB-D2CD-4AF3-B0FC-12EB4ED901C9}" type="pres">
      <dgm:prSet presAssocID="{6E745290-5A0C-4486-8320-38498DEE4E94}" presName="rootConnector" presStyleLbl="node1" presStyleIdx="3" presStyleCnt="4"/>
      <dgm:spPr/>
    </dgm:pt>
    <dgm:pt modelId="{3F6F32E3-4426-4882-B79A-58C96EC1C7F0}" type="pres">
      <dgm:prSet presAssocID="{6E745290-5A0C-4486-8320-38498DEE4E94}" presName="childShape" presStyleCnt="0"/>
      <dgm:spPr/>
    </dgm:pt>
    <dgm:pt modelId="{F0124D8C-2C93-4DD3-947B-3865762D232A}" type="pres">
      <dgm:prSet presAssocID="{2DE1D753-FEDB-45DA-87FD-2BE8EDF84620}" presName="Name13" presStyleLbl="parChTrans1D2" presStyleIdx="9" presStyleCnt="10"/>
      <dgm:spPr/>
    </dgm:pt>
    <dgm:pt modelId="{D284A707-DAC5-405A-A667-434829ACBA7B}" type="pres">
      <dgm:prSet presAssocID="{07BF5EF2-09E7-4CDD-8376-087BD495BB87}" presName="childText" presStyleLbl="bgAcc1" presStyleIdx="9" presStyleCnt="10" custScaleX="192671" custScaleY="299420">
        <dgm:presLayoutVars>
          <dgm:bulletEnabled val="1"/>
        </dgm:presLayoutVars>
      </dgm:prSet>
      <dgm:spPr/>
    </dgm:pt>
  </dgm:ptLst>
  <dgm:cxnLst>
    <dgm:cxn modelId="{32FFC504-0534-4C1E-9F91-0A0FB0744702}" srcId="{D02C00F0-ABE6-4686-9EA4-4D22812CF4F2}" destId="{3A199F62-B418-4F26-AEFE-F2280C498553}" srcOrd="2" destOrd="0" parTransId="{1630ADFC-503D-46BF-B8B0-CE03B50CB563}" sibTransId="{B13927FE-2DE5-4EF5-B743-294E41BF0339}"/>
    <dgm:cxn modelId="{E1AD180D-2B95-4B5B-9BE7-B33E53070FB2}" type="presOf" srcId="{C6B26EB9-1FA2-4B1B-98B5-E085DC798176}" destId="{3EE45001-32C1-41D6-96CC-3DD045DBA464}" srcOrd="0" destOrd="0" presId="urn:microsoft.com/office/officeart/2005/8/layout/hierarchy3"/>
    <dgm:cxn modelId="{46741C12-D420-42E7-B7C3-876FE6C91A32}" type="presOf" srcId="{93C2D6D1-7323-45E2-9C19-2D3D66E476F3}" destId="{4206D94A-2A26-4394-A1F1-CC08061C859C}" srcOrd="1" destOrd="0" presId="urn:microsoft.com/office/officeart/2005/8/layout/hierarchy3"/>
    <dgm:cxn modelId="{3874B313-87FD-4A9E-8A2A-420D16FD768A}" type="presOf" srcId="{93C2D6D1-7323-45E2-9C19-2D3D66E476F3}" destId="{384485D3-F657-4E87-A676-06DC203738E2}" srcOrd="0" destOrd="0" presId="urn:microsoft.com/office/officeart/2005/8/layout/hierarchy3"/>
    <dgm:cxn modelId="{8FF52021-6D9A-48AB-95C1-77F319B1BEFB}" type="presOf" srcId="{07BF5EF2-09E7-4CDD-8376-087BD495BB87}" destId="{D284A707-DAC5-405A-A667-434829ACBA7B}" srcOrd="0" destOrd="0" presId="urn:microsoft.com/office/officeart/2005/8/layout/hierarchy3"/>
    <dgm:cxn modelId="{11E31128-83D0-4D51-8DB0-D0B24C2B0F14}" type="presOf" srcId="{98FA408C-280C-4F88-9C27-53A7C8163296}" destId="{B9666189-3352-40C8-A8E3-92AAC5A54665}" srcOrd="0" destOrd="0" presId="urn:microsoft.com/office/officeart/2005/8/layout/hierarchy3"/>
    <dgm:cxn modelId="{B10EB133-92DA-418A-B290-DA004DEFBD05}" type="presOf" srcId="{3A199F62-B418-4F26-AEFE-F2280C498553}" destId="{E81F384B-A7E8-49E0-8FD0-8A57A350FAC8}" srcOrd="0" destOrd="0" presId="urn:microsoft.com/office/officeart/2005/8/layout/hierarchy3"/>
    <dgm:cxn modelId="{4264E938-9A96-4FA4-AC7B-BF71775519F0}" type="presOf" srcId="{BC79D5D5-70F9-41EC-AF40-DDEEEC82C899}" destId="{EB676440-626A-4A4E-AD7D-D339FBA5F0B9}" srcOrd="0" destOrd="0" presId="urn:microsoft.com/office/officeart/2005/8/layout/hierarchy3"/>
    <dgm:cxn modelId="{0FA5173D-8F19-4DFF-9C00-EC7801B003DB}" type="presOf" srcId="{1630ADFC-503D-46BF-B8B0-CE03B50CB563}" destId="{92DFEA1D-CDC1-45F7-A8D0-6B3878D0AB83}" srcOrd="0" destOrd="0" presId="urn:microsoft.com/office/officeart/2005/8/layout/hierarchy3"/>
    <dgm:cxn modelId="{669B3F3D-78B8-4192-8CF0-516B9108095E}" srcId="{8EB57289-5323-42C3-91E5-85D219E1340B}" destId="{D02C00F0-ABE6-4686-9EA4-4D22812CF4F2}" srcOrd="0" destOrd="0" parTransId="{14D58E25-8539-4FCB-ABE2-B0262A923355}" sibTransId="{3C419D4D-0301-44BF-A85B-0FDAD92385A7}"/>
    <dgm:cxn modelId="{69F8205F-9D40-4882-8BD0-25507978FF93}" type="presOf" srcId="{20FBB69B-E861-40E3-AC9B-370AC5357758}" destId="{A082269A-2E3C-4DAE-8F0C-05DC3764E800}" srcOrd="0" destOrd="0" presId="urn:microsoft.com/office/officeart/2005/8/layout/hierarchy3"/>
    <dgm:cxn modelId="{091DF464-0672-412F-AE0D-4BC90DAA8E90}" type="presOf" srcId="{1E3EE141-068C-46EB-A9A5-9E2DC04CFE26}" destId="{D5D4A4DA-8C9A-4CAA-93B9-378052AE7323}" srcOrd="0" destOrd="0" presId="urn:microsoft.com/office/officeart/2005/8/layout/hierarchy3"/>
    <dgm:cxn modelId="{709A3A6D-D62A-4DE5-BB0F-E6F4B576AE49}" srcId="{D02C00F0-ABE6-4686-9EA4-4D22812CF4F2}" destId="{1E3EE141-068C-46EB-A9A5-9E2DC04CFE26}" srcOrd="1" destOrd="0" parTransId="{6B0F2ACE-B7C6-44DA-9281-0F377661D3D5}" sibTransId="{6131402F-115C-4698-B544-0729DD3F4061}"/>
    <dgm:cxn modelId="{1030AD4E-3797-4117-9A97-4EBF92B4D607}" type="presOf" srcId="{2DE1D753-FEDB-45DA-87FD-2BE8EDF84620}" destId="{F0124D8C-2C93-4DD3-947B-3865762D232A}" srcOrd="0" destOrd="0" presId="urn:microsoft.com/office/officeart/2005/8/layout/hierarchy3"/>
    <dgm:cxn modelId="{BAA16C4F-986B-46EE-8CE9-356903BC15C9}" srcId="{8EB57289-5323-42C3-91E5-85D219E1340B}" destId="{93C2D6D1-7323-45E2-9C19-2D3D66E476F3}" srcOrd="2" destOrd="0" parTransId="{32AA963B-11CE-457C-A643-0D16AEB1A40E}" sibTransId="{3819E981-F027-4201-8F1D-051C063C7284}"/>
    <dgm:cxn modelId="{9046E877-610A-4DA7-993C-DF3674E7DB80}" type="presOf" srcId="{E8CD4C8E-5676-454C-83C5-2D338985129A}" destId="{66183C4F-B5B9-40E5-AB1A-0BA1D1F88689}" srcOrd="0" destOrd="0" presId="urn:microsoft.com/office/officeart/2005/8/layout/hierarchy3"/>
    <dgm:cxn modelId="{76D41E89-F5CA-42BA-8DEF-D6E4BF9BB43E}" type="presOf" srcId="{6BCB2AEE-DCEC-481E-9397-81064BD5BB49}" destId="{30CE8C7C-F39B-4C9A-807D-6980D3CDE9D7}" srcOrd="0" destOrd="0" presId="urn:microsoft.com/office/officeart/2005/8/layout/hierarchy3"/>
    <dgm:cxn modelId="{2FC5378A-F781-4406-BAA8-6CEC6972AA43}" srcId="{8EB57289-5323-42C3-91E5-85D219E1340B}" destId="{511E91E5-6092-4809-91D3-D2E60332632F}" srcOrd="1" destOrd="0" parTransId="{DD5FB680-3E3E-4F55-9409-91AB9024A4A6}" sibTransId="{46DAF5ED-4583-416D-B58D-FE3A6692B45E}"/>
    <dgm:cxn modelId="{7AFCF68C-F938-4B76-BC60-E2B28C568E55}" type="presOf" srcId="{35BAAB2F-7AD0-4FA7-B992-11B5DFBE4BC3}" destId="{4469724A-5AF7-4603-8F86-C361446D96B3}" srcOrd="0" destOrd="0" presId="urn:microsoft.com/office/officeart/2005/8/layout/hierarchy3"/>
    <dgm:cxn modelId="{3F31489B-C1CF-4BF7-A719-FBC9788AC03E}" type="presOf" srcId="{83C5DD98-2918-44B3-B285-9AF6359B1355}" destId="{FB3AE677-D705-4B6A-ACF7-6D6BDF223592}" srcOrd="0" destOrd="0" presId="urn:microsoft.com/office/officeart/2005/8/layout/hierarchy3"/>
    <dgm:cxn modelId="{8A68A79E-2002-4442-99B4-B745B784BCFB}" srcId="{93C2D6D1-7323-45E2-9C19-2D3D66E476F3}" destId="{994FEB72-1681-45C6-887F-4F145350ED63}" srcOrd="1" destOrd="0" parTransId="{20FBB69B-E861-40E3-AC9B-370AC5357758}" sibTransId="{3422947E-5162-4085-BC7D-74BB49357D0C}"/>
    <dgm:cxn modelId="{01EB4C9F-A1D3-40F9-A7AE-E1F976EDB403}" type="presOf" srcId="{8EB57289-5323-42C3-91E5-85D219E1340B}" destId="{EE282D57-F94B-4E5B-9538-453681225F24}" srcOrd="0" destOrd="0" presId="urn:microsoft.com/office/officeart/2005/8/layout/hierarchy3"/>
    <dgm:cxn modelId="{ADAAA2A1-D1A8-47DA-8A29-0D1C30195A64}" srcId="{511E91E5-6092-4809-91D3-D2E60332632F}" destId="{E8CD4C8E-5676-454C-83C5-2D338985129A}" srcOrd="2" destOrd="0" parTransId="{BC79D5D5-70F9-41EC-AF40-DDEEEC82C899}" sibTransId="{EBA9594A-4EE6-4D7D-A586-02E943B1E651}"/>
    <dgm:cxn modelId="{B7EC8DA8-0CB0-4050-B7F7-2EEA89B3D8C0}" type="presOf" srcId="{9E549CCE-AD62-4B5D-B290-0745E45427E7}" destId="{FC705259-BA96-4C37-A3AB-55B5DD37990D}" srcOrd="0" destOrd="0" presId="urn:microsoft.com/office/officeart/2005/8/layout/hierarchy3"/>
    <dgm:cxn modelId="{B788A7A9-FA02-4923-8BFA-8E2EC83BF1C5}" type="presOf" srcId="{6E745290-5A0C-4486-8320-38498DEE4E94}" destId="{975B93DB-D2CD-4AF3-B0FC-12EB4ED901C9}" srcOrd="1" destOrd="0" presId="urn:microsoft.com/office/officeart/2005/8/layout/hierarchy3"/>
    <dgm:cxn modelId="{BBF60CAE-2B7A-48E4-B172-65ADDF0F8C9F}" type="presOf" srcId="{16A4B308-76B6-43CA-82B8-7A2FD9DDE99D}" destId="{67312C0F-9755-4234-B3A9-CB652D80103E}" srcOrd="0" destOrd="0" presId="urn:microsoft.com/office/officeart/2005/8/layout/hierarchy3"/>
    <dgm:cxn modelId="{66C724AF-D9EA-4AED-97C6-4E31F8AD6D0E}" srcId="{93C2D6D1-7323-45E2-9C19-2D3D66E476F3}" destId="{6BCB2AEE-DCEC-481E-9397-81064BD5BB49}" srcOrd="0" destOrd="0" parTransId="{35BAAB2F-7AD0-4FA7-B992-11B5DFBE4BC3}" sibTransId="{CA4F6CD2-8D1B-49F9-985A-4C74F6D67707}"/>
    <dgm:cxn modelId="{A722E0B0-804C-457E-9B07-66134A45C0EB}" srcId="{D02C00F0-ABE6-4686-9EA4-4D22812CF4F2}" destId="{98FA408C-280C-4F88-9C27-53A7C8163296}" srcOrd="0" destOrd="0" parTransId="{16A4B308-76B6-43CA-82B8-7A2FD9DDE99D}" sibTransId="{E4C28230-1236-41A4-9578-7C10FAC8C713}"/>
    <dgm:cxn modelId="{17602CB2-2A7C-4C4F-A928-2301BD19EA21}" type="presOf" srcId="{6E745290-5A0C-4486-8320-38498DEE4E94}" destId="{D27A05DD-A137-4FD2-9503-7523CE56B6A8}" srcOrd="0" destOrd="0" presId="urn:microsoft.com/office/officeart/2005/8/layout/hierarchy3"/>
    <dgm:cxn modelId="{3D46A6B3-5B9D-497E-91A4-E6B6FEA8F490}" type="presOf" srcId="{D02C00F0-ABE6-4686-9EA4-4D22812CF4F2}" destId="{3F814C70-F73E-4474-BED1-33F759F589F7}" srcOrd="1" destOrd="0" presId="urn:microsoft.com/office/officeart/2005/8/layout/hierarchy3"/>
    <dgm:cxn modelId="{FE7217C7-7694-44FD-9F36-568CADBAC3B3}" srcId="{511E91E5-6092-4809-91D3-D2E60332632F}" destId="{83C5DD98-2918-44B3-B285-9AF6359B1355}" srcOrd="1" destOrd="0" parTransId="{F0ECB857-3CB9-4938-9FD4-2548D29F8C81}" sibTransId="{A4C49092-DC1D-42E9-B5D9-017C80E5AA8A}"/>
    <dgm:cxn modelId="{203DF6C7-B730-43B0-BC17-722BB3A2F7D9}" type="presOf" srcId="{511E91E5-6092-4809-91D3-D2E60332632F}" destId="{C675D2B4-94DC-4BC2-9E19-E0CD72426EBF}" srcOrd="1" destOrd="0" presId="urn:microsoft.com/office/officeart/2005/8/layout/hierarchy3"/>
    <dgm:cxn modelId="{828D08D1-79DF-4669-81CE-34AA3539F10B}" type="presOf" srcId="{6B0F2ACE-B7C6-44DA-9281-0F377661D3D5}" destId="{A5A57B9F-F164-437B-AFB7-24C8C1E60A9B}" srcOrd="0" destOrd="0" presId="urn:microsoft.com/office/officeart/2005/8/layout/hierarchy3"/>
    <dgm:cxn modelId="{C43763D3-DBCE-4A01-AB66-4B4B3D4D985D}" type="presOf" srcId="{67E7E0E9-E6A2-484C-B37F-E06BE3B36E88}" destId="{09C2A279-F81D-47D3-9275-7FE97DDF17B9}" srcOrd="0" destOrd="0" presId="urn:microsoft.com/office/officeart/2005/8/layout/hierarchy3"/>
    <dgm:cxn modelId="{45D7FDD7-545E-4F09-B5DF-EBC85DC76D6F}" srcId="{6E745290-5A0C-4486-8320-38498DEE4E94}" destId="{07BF5EF2-09E7-4CDD-8376-087BD495BB87}" srcOrd="0" destOrd="0" parTransId="{2DE1D753-FEDB-45DA-87FD-2BE8EDF84620}" sibTransId="{80EC3F2E-73A3-4DE0-AF2C-002DB79E5932}"/>
    <dgm:cxn modelId="{E5CE5FDA-E8C5-4B20-82D7-ABD13DCA8DE9}" type="presOf" srcId="{994FEB72-1681-45C6-887F-4F145350ED63}" destId="{72FE92AB-61CB-42E9-A022-E4F0FDCDEB0F}" srcOrd="0" destOrd="0" presId="urn:microsoft.com/office/officeart/2005/8/layout/hierarchy3"/>
    <dgm:cxn modelId="{8B4FFFDF-0CB8-42A8-994E-B71EA2225AB4}" srcId="{511E91E5-6092-4809-91D3-D2E60332632F}" destId="{BC7A9C38-1BC2-4DFE-A542-A309D0E998ED}" srcOrd="0" destOrd="0" parTransId="{C6B26EB9-1FA2-4B1B-98B5-E085DC798176}" sibTransId="{D372FEDE-F7E8-4DB0-8F87-84C9192326E0}"/>
    <dgm:cxn modelId="{37DE17E0-56D4-4A1C-ACAD-3C9F0FABEF7C}" srcId="{93C2D6D1-7323-45E2-9C19-2D3D66E476F3}" destId="{67E7E0E9-E6A2-484C-B37F-E06BE3B36E88}" srcOrd="2" destOrd="0" parTransId="{9E549CCE-AD62-4B5D-B290-0745E45427E7}" sibTransId="{F6EDB96D-4584-4865-9BD3-75534D57EA43}"/>
    <dgm:cxn modelId="{A2BBFAE5-4A44-4993-B5A2-D577E77E5C80}" srcId="{8EB57289-5323-42C3-91E5-85D219E1340B}" destId="{6E745290-5A0C-4486-8320-38498DEE4E94}" srcOrd="3" destOrd="0" parTransId="{A0F88B14-2246-4DA6-86D1-0C832696BF29}" sibTransId="{3BF88724-B287-422D-8B17-85BE5CF692A6}"/>
    <dgm:cxn modelId="{947DD3E9-B885-43DD-917D-5BBC35197562}" type="presOf" srcId="{D02C00F0-ABE6-4686-9EA4-4D22812CF4F2}" destId="{58159D8F-D5FB-4ABF-8FCD-8B9D9264E45D}" srcOrd="0" destOrd="0" presId="urn:microsoft.com/office/officeart/2005/8/layout/hierarchy3"/>
    <dgm:cxn modelId="{30D0BAEB-4639-4D57-A079-63E7DA7ACFCC}" type="presOf" srcId="{BC7A9C38-1BC2-4DFE-A542-A309D0E998ED}" destId="{931CF4EF-DCB4-43EA-9B59-051D14F2CE88}" srcOrd="0" destOrd="0" presId="urn:microsoft.com/office/officeart/2005/8/layout/hierarchy3"/>
    <dgm:cxn modelId="{9B17E9F9-77BD-434B-AF42-6C6778D5F5E9}" type="presOf" srcId="{511E91E5-6092-4809-91D3-D2E60332632F}" destId="{0A192447-D608-4201-831B-B353090B68B8}" srcOrd="0" destOrd="0" presId="urn:microsoft.com/office/officeart/2005/8/layout/hierarchy3"/>
    <dgm:cxn modelId="{A911E8FD-5770-4058-902B-A559E2691AD7}" type="presOf" srcId="{F0ECB857-3CB9-4938-9FD4-2548D29F8C81}" destId="{67F3E8A2-8AB8-482E-BE57-DFADA4859730}" srcOrd="0" destOrd="0" presId="urn:microsoft.com/office/officeart/2005/8/layout/hierarchy3"/>
    <dgm:cxn modelId="{71FA4A89-8E89-4529-BEEB-0996B4EF223F}" type="presParOf" srcId="{EE282D57-F94B-4E5B-9538-453681225F24}" destId="{79D0819A-2AD6-4E06-9A65-A3395A91B3CC}" srcOrd="0" destOrd="0" presId="urn:microsoft.com/office/officeart/2005/8/layout/hierarchy3"/>
    <dgm:cxn modelId="{6C4BFDB0-491E-4235-8D3C-D6D707FB38EE}" type="presParOf" srcId="{79D0819A-2AD6-4E06-9A65-A3395A91B3CC}" destId="{1327FE7F-DDB2-434B-A320-064F363179B7}" srcOrd="0" destOrd="0" presId="urn:microsoft.com/office/officeart/2005/8/layout/hierarchy3"/>
    <dgm:cxn modelId="{41B2BE49-43D1-414A-91C4-28020DD61CB5}" type="presParOf" srcId="{1327FE7F-DDB2-434B-A320-064F363179B7}" destId="{58159D8F-D5FB-4ABF-8FCD-8B9D9264E45D}" srcOrd="0" destOrd="0" presId="urn:microsoft.com/office/officeart/2005/8/layout/hierarchy3"/>
    <dgm:cxn modelId="{9092C675-A59F-40E5-B558-BB621ADCC11C}" type="presParOf" srcId="{1327FE7F-DDB2-434B-A320-064F363179B7}" destId="{3F814C70-F73E-4474-BED1-33F759F589F7}" srcOrd="1" destOrd="0" presId="urn:microsoft.com/office/officeart/2005/8/layout/hierarchy3"/>
    <dgm:cxn modelId="{29885422-414B-482E-9E9E-9B14FCD47245}" type="presParOf" srcId="{79D0819A-2AD6-4E06-9A65-A3395A91B3CC}" destId="{4F24B8F6-F8A5-4DC1-82FE-9EFB91538F95}" srcOrd="1" destOrd="0" presId="urn:microsoft.com/office/officeart/2005/8/layout/hierarchy3"/>
    <dgm:cxn modelId="{06EB8527-B8D6-4D9C-975D-CB0EA3BC2457}" type="presParOf" srcId="{4F24B8F6-F8A5-4DC1-82FE-9EFB91538F95}" destId="{67312C0F-9755-4234-B3A9-CB652D80103E}" srcOrd="0" destOrd="0" presId="urn:microsoft.com/office/officeart/2005/8/layout/hierarchy3"/>
    <dgm:cxn modelId="{C0C0E7DA-A78D-4047-8DC0-7E19C847B279}" type="presParOf" srcId="{4F24B8F6-F8A5-4DC1-82FE-9EFB91538F95}" destId="{B9666189-3352-40C8-A8E3-92AAC5A54665}" srcOrd="1" destOrd="0" presId="urn:microsoft.com/office/officeart/2005/8/layout/hierarchy3"/>
    <dgm:cxn modelId="{E6D9BC06-E4AD-444B-A7DC-4ACF0494D3FA}" type="presParOf" srcId="{4F24B8F6-F8A5-4DC1-82FE-9EFB91538F95}" destId="{A5A57B9F-F164-437B-AFB7-24C8C1E60A9B}" srcOrd="2" destOrd="0" presId="urn:microsoft.com/office/officeart/2005/8/layout/hierarchy3"/>
    <dgm:cxn modelId="{A19D934E-1283-48C9-AEB2-25E690629FFE}" type="presParOf" srcId="{4F24B8F6-F8A5-4DC1-82FE-9EFB91538F95}" destId="{D5D4A4DA-8C9A-4CAA-93B9-378052AE7323}" srcOrd="3" destOrd="0" presId="urn:microsoft.com/office/officeart/2005/8/layout/hierarchy3"/>
    <dgm:cxn modelId="{3F224B56-511F-4807-8646-D34BA02ACE89}" type="presParOf" srcId="{4F24B8F6-F8A5-4DC1-82FE-9EFB91538F95}" destId="{92DFEA1D-CDC1-45F7-A8D0-6B3878D0AB83}" srcOrd="4" destOrd="0" presId="urn:microsoft.com/office/officeart/2005/8/layout/hierarchy3"/>
    <dgm:cxn modelId="{5BD9C3DC-7416-4655-ADC1-1555D46FF54C}" type="presParOf" srcId="{4F24B8F6-F8A5-4DC1-82FE-9EFB91538F95}" destId="{E81F384B-A7E8-49E0-8FD0-8A57A350FAC8}" srcOrd="5" destOrd="0" presId="urn:microsoft.com/office/officeart/2005/8/layout/hierarchy3"/>
    <dgm:cxn modelId="{3CDCD786-2918-4E90-BA2D-3DC7167E45BC}" type="presParOf" srcId="{EE282D57-F94B-4E5B-9538-453681225F24}" destId="{BC664F80-0B7F-4ACA-AE5D-BE75B1727F4D}" srcOrd="1" destOrd="0" presId="urn:microsoft.com/office/officeart/2005/8/layout/hierarchy3"/>
    <dgm:cxn modelId="{44B2EF9A-2543-4C2E-BD5F-7DB2880B2104}" type="presParOf" srcId="{BC664F80-0B7F-4ACA-AE5D-BE75B1727F4D}" destId="{111F11F8-213B-439E-92EB-AC6F04819FFC}" srcOrd="0" destOrd="0" presId="urn:microsoft.com/office/officeart/2005/8/layout/hierarchy3"/>
    <dgm:cxn modelId="{CEB0E527-8BC2-4E13-87ED-5CFEF96EEA97}" type="presParOf" srcId="{111F11F8-213B-439E-92EB-AC6F04819FFC}" destId="{0A192447-D608-4201-831B-B353090B68B8}" srcOrd="0" destOrd="0" presId="urn:microsoft.com/office/officeart/2005/8/layout/hierarchy3"/>
    <dgm:cxn modelId="{F635DD11-2291-4455-99B1-3721BB2F4B4D}" type="presParOf" srcId="{111F11F8-213B-439E-92EB-AC6F04819FFC}" destId="{C675D2B4-94DC-4BC2-9E19-E0CD72426EBF}" srcOrd="1" destOrd="0" presId="urn:microsoft.com/office/officeart/2005/8/layout/hierarchy3"/>
    <dgm:cxn modelId="{6C0CB3C2-D647-4433-863E-B3D85AE6C8A9}" type="presParOf" srcId="{BC664F80-0B7F-4ACA-AE5D-BE75B1727F4D}" destId="{09FD2C73-166B-447A-8B11-8404C164B2C4}" srcOrd="1" destOrd="0" presId="urn:microsoft.com/office/officeart/2005/8/layout/hierarchy3"/>
    <dgm:cxn modelId="{F9880300-5EBF-47DF-9FD2-F1F3C7D05D3D}" type="presParOf" srcId="{09FD2C73-166B-447A-8B11-8404C164B2C4}" destId="{3EE45001-32C1-41D6-96CC-3DD045DBA464}" srcOrd="0" destOrd="0" presId="urn:microsoft.com/office/officeart/2005/8/layout/hierarchy3"/>
    <dgm:cxn modelId="{4F47F990-907A-429A-B6CD-852211E6A0BE}" type="presParOf" srcId="{09FD2C73-166B-447A-8B11-8404C164B2C4}" destId="{931CF4EF-DCB4-43EA-9B59-051D14F2CE88}" srcOrd="1" destOrd="0" presId="urn:microsoft.com/office/officeart/2005/8/layout/hierarchy3"/>
    <dgm:cxn modelId="{1F06C64B-93D6-4C53-953D-3A881415E04A}" type="presParOf" srcId="{09FD2C73-166B-447A-8B11-8404C164B2C4}" destId="{67F3E8A2-8AB8-482E-BE57-DFADA4859730}" srcOrd="2" destOrd="0" presId="urn:microsoft.com/office/officeart/2005/8/layout/hierarchy3"/>
    <dgm:cxn modelId="{D4D09A4C-8D50-4D55-9284-658B3CC0B726}" type="presParOf" srcId="{09FD2C73-166B-447A-8B11-8404C164B2C4}" destId="{FB3AE677-D705-4B6A-ACF7-6D6BDF223592}" srcOrd="3" destOrd="0" presId="urn:microsoft.com/office/officeart/2005/8/layout/hierarchy3"/>
    <dgm:cxn modelId="{FBE889D8-DE03-4508-97B8-4DB1203ED40F}" type="presParOf" srcId="{09FD2C73-166B-447A-8B11-8404C164B2C4}" destId="{EB676440-626A-4A4E-AD7D-D339FBA5F0B9}" srcOrd="4" destOrd="0" presId="urn:microsoft.com/office/officeart/2005/8/layout/hierarchy3"/>
    <dgm:cxn modelId="{3D6F61B7-8482-41DC-8A9F-E5E0757FECF7}" type="presParOf" srcId="{09FD2C73-166B-447A-8B11-8404C164B2C4}" destId="{66183C4F-B5B9-40E5-AB1A-0BA1D1F88689}" srcOrd="5" destOrd="0" presId="urn:microsoft.com/office/officeart/2005/8/layout/hierarchy3"/>
    <dgm:cxn modelId="{0E6BD2D1-60C2-4239-8A67-E9D10E1597D0}" type="presParOf" srcId="{EE282D57-F94B-4E5B-9538-453681225F24}" destId="{A10A7247-2B09-42EF-90D4-64AD9B9778DD}" srcOrd="2" destOrd="0" presId="urn:microsoft.com/office/officeart/2005/8/layout/hierarchy3"/>
    <dgm:cxn modelId="{0E5BA012-9D65-43EB-9621-C92BAC710971}" type="presParOf" srcId="{A10A7247-2B09-42EF-90D4-64AD9B9778DD}" destId="{91DCDCE4-2F47-4C94-96C0-5B879059DFAB}" srcOrd="0" destOrd="0" presId="urn:microsoft.com/office/officeart/2005/8/layout/hierarchy3"/>
    <dgm:cxn modelId="{C9237EAE-52A3-4023-96D4-8144D8CFF41C}" type="presParOf" srcId="{91DCDCE4-2F47-4C94-96C0-5B879059DFAB}" destId="{384485D3-F657-4E87-A676-06DC203738E2}" srcOrd="0" destOrd="0" presId="urn:microsoft.com/office/officeart/2005/8/layout/hierarchy3"/>
    <dgm:cxn modelId="{0C6205E5-E2DF-4102-A7F9-3B4CB8D7C0F8}" type="presParOf" srcId="{91DCDCE4-2F47-4C94-96C0-5B879059DFAB}" destId="{4206D94A-2A26-4394-A1F1-CC08061C859C}" srcOrd="1" destOrd="0" presId="urn:microsoft.com/office/officeart/2005/8/layout/hierarchy3"/>
    <dgm:cxn modelId="{37E47A97-0A95-4291-8CE0-05EE819B4753}" type="presParOf" srcId="{A10A7247-2B09-42EF-90D4-64AD9B9778DD}" destId="{95B74949-0CE4-4E16-942B-961C8B9882D7}" srcOrd="1" destOrd="0" presId="urn:microsoft.com/office/officeart/2005/8/layout/hierarchy3"/>
    <dgm:cxn modelId="{15531158-11B8-44DF-81E6-0BF2B7947D57}" type="presParOf" srcId="{95B74949-0CE4-4E16-942B-961C8B9882D7}" destId="{4469724A-5AF7-4603-8F86-C361446D96B3}" srcOrd="0" destOrd="0" presId="urn:microsoft.com/office/officeart/2005/8/layout/hierarchy3"/>
    <dgm:cxn modelId="{2DA07A50-4E9F-474B-A033-68DE32F5F351}" type="presParOf" srcId="{95B74949-0CE4-4E16-942B-961C8B9882D7}" destId="{30CE8C7C-F39B-4C9A-807D-6980D3CDE9D7}" srcOrd="1" destOrd="0" presId="urn:microsoft.com/office/officeart/2005/8/layout/hierarchy3"/>
    <dgm:cxn modelId="{1C4D8054-F4DA-4D06-99CD-24C59B6FCBE0}" type="presParOf" srcId="{95B74949-0CE4-4E16-942B-961C8B9882D7}" destId="{A082269A-2E3C-4DAE-8F0C-05DC3764E800}" srcOrd="2" destOrd="0" presId="urn:microsoft.com/office/officeart/2005/8/layout/hierarchy3"/>
    <dgm:cxn modelId="{D9DF30CE-6081-4018-BEDD-5F92BF9ECF98}" type="presParOf" srcId="{95B74949-0CE4-4E16-942B-961C8B9882D7}" destId="{72FE92AB-61CB-42E9-A022-E4F0FDCDEB0F}" srcOrd="3" destOrd="0" presId="urn:microsoft.com/office/officeart/2005/8/layout/hierarchy3"/>
    <dgm:cxn modelId="{F63246EF-16E6-414D-9329-9C3CBD637BD6}" type="presParOf" srcId="{95B74949-0CE4-4E16-942B-961C8B9882D7}" destId="{FC705259-BA96-4C37-A3AB-55B5DD37990D}" srcOrd="4" destOrd="0" presId="urn:microsoft.com/office/officeart/2005/8/layout/hierarchy3"/>
    <dgm:cxn modelId="{DBC22DFD-B887-4E0B-BF39-867DEDD0B095}" type="presParOf" srcId="{95B74949-0CE4-4E16-942B-961C8B9882D7}" destId="{09C2A279-F81D-47D3-9275-7FE97DDF17B9}" srcOrd="5" destOrd="0" presId="urn:microsoft.com/office/officeart/2005/8/layout/hierarchy3"/>
    <dgm:cxn modelId="{DEEE1107-E3FC-4F72-86E4-B07D04409B74}" type="presParOf" srcId="{EE282D57-F94B-4E5B-9538-453681225F24}" destId="{3E7DFD9D-2A26-494C-9BFC-F4871BBB1D5B}" srcOrd="3" destOrd="0" presId="urn:microsoft.com/office/officeart/2005/8/layout/hierarchy3"/>
    <dgm:cxn modelId="{D568938C-8053-43C3-80D3-015D0452EB88}" type="presParOf" srcId="{3E7DFD9D-2A26-494C-9BFC-F4871BBB1D5B}" destId="{0538031F-FF71-4848-8324-4C28604B43E2}" srcOrd="0" destOrd="0" presId="urn:microsoft.com/office/officeart/2005/8/layout/hierarchy3"/>
    <dgm:cxn modelId="{790CFB26-69B3-4F5C-9C23-8D17CC046D72}" type="presParOf" srcId="{0538031F-FF71-4848-8324-4C28604B43E2}" destId="{D27A05DD-A137-4FD2-9503-7523CE56B6A8}" srcOrd="0" destOrd="0" presId="urn:microsoft.com/office/officeart/2005/8/layout/hierarchy3"/>
    <dgm:cxn modelId="{F7E611DF-84F6-4E68-8C50-3F5B66FF3BB8}" type="presParOf" srcId="{0538031F-FF71-4848-8324-4C28604B43E2}" destId="{975B93DB-D2CD-4AF3-B0FC-12EB4ED901C9}" srcOrd="1" destOrd="0" presId="urn:microsoft.com/office/officeart/2005/8/layout/hierarchy3"/>
    <dgm:cxn modelId="{7908AB1B-00FF-4A9C-9B14-5264E635A413}" type="presParOf" srcId="{3E7DFD9D-2A26-494C-9BFC-F4871BBB1D5B}" destId="{3F6F32E3-4426-4882-B79A-58C96EC1C7F0}" srcOrd="1" destOrd="0" presId="urn:microsoft.com/office/officeart/2005/8/layout/hierarchy3"/>
    <dgm:cxn modelId="{03A1E46C-44F0-4A3F-92E6-E948EAE3A958}" type="presParOf" srcId="{3F6F32E3-4426-4882-B79A-58C96EC1C7F0}" destId="{F0124D8C-2C93-4DD3-947B-3865762D232A}" srcOrd="0" destOrd="0" presId="urn:microsoft.com/office/officeart/2005/8/layout/hierarchy3"/>
    <dgm:cxn modelId="{BAD29EF4-6750-450C-BA6A-D2DE6B9C9743}" type="presParOf" srcId="{3F6F32E3-4426-4882-B79A-58C96EC1C7F0}" destId="{D284A707-DAC5-405A-A667-434829ACBA7B}"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1C8977-6591-472E-9C0B-FEC1A18F5045}" type="doc">
      <dgm:prSet loTypeId="urn:microsoft.com/office/officeart/2005/8/layout/architecture" loCatId="list" qsTypeId="urn:microsoft.com/office/officeart/2005/8/quickstyle/simple1" qsCatId="simple" csTypeId="urn:microsoft.com/office/officeart/2005/8/colors/accent4_2" csCatId="accent4" phldr="1"/>
      <dgm:spPr/>
      <dgm:t>
        <a:bodyPr/>
        <a:lstStyle/>
        <a:p>
          <a:endParaRPr lang="en-US"/>
        </a:p>
      </dgm:t>
    </dgm:pt>
    <dgm:pt modelId="{11B809A4-3656-482C-8274-1371C57C7F14}">
      <dgm:prSet phldrT="[Text]" custT="1"/>
      <dgm:spPr/>
      <dgm:t>
        <a:bodyPr/>
        <a:lstStyle/>
        <a:p>
          <a:r>
            <a:rPr lang="en-US" sz="2200" dirty="0">
              <a:solidFill>
                <a:schemeClr val="tx1"/>
              </a:solidFill>
            </a:rPr>
            <a:t>Patterns of content and how teachers migrate from on topic to another</a:t>
          </a:r>
        </a:p>
        <a:p>
          <a:r>
            <a:rPr lang="en-US" sz="2200" dirty="0">
              <a:solidFill>
                <a:schemeClr val="tx1"/>
              </a:solidFill>
            </a:rPr>
            <a:t>i.e., professional development through nuances in understanding and teaching</a:t>
          </a:r>
        </a:p>
      </dgm:t>
    </dgm:pt>
    <dgm:pt modelId="{577F2107-A2AD-41C7-8FCE-108A49A86A2B}" type="parTrans" cxnId="{C2C386C0-D8C2-4628-BCB5-C3C64D05266C}">
      <dgm:prSet/>
      <dgm:spPr/>
      <dgm:t>
        <a:bodyPr/>
        <a:lstStyle/>
        <a:p>
          <a:endParaRPr lang="en-US" sz="2200">
            <a:solidFill>
              <a:schemeClr val="tx1"/>
            </a:solidFill>
          </a:endParaRPr>
        </a:p>
      </dgm:t>
    </dgm:pt>
    <dgm:pt modelId="{7CB1DE41-7076-4DF8-82D4-A802279CBFA7}" type="sibTrans" cxnId="{C2C386C0-D8C2-4628-BCB5-C3C64D05266C}">
      <dgm:prSet/>
      <dgm:spPr/>
      <dgm:t>
        <a:bodyPr/>
        <a:lstStyle/>
        <a:p>
          <a:endParaRPr lang="en-US" sz="2200">
            <a:solidFill>
              <a:schemeClr val="tx1"/>
            </a:solidFill>
          </a:endParaRPr>
        </a:p>
      </dgm:t>
    </dgm:pt>
    <dgm:pt modelId="{749B1867-2E24-41A7-8E1C-A515DB7FF3A2}">
      <dgm:prSet phldrT="[Text]" custT="1"/>
      <dgm:spPr/>
      <dgm:t>
        <a:bodyPr/>
        <a:lstStyle/>
        <a:p>
          <a:r>
            <a:rPr lang="en-US" sz="2200" dirty="0">
              <a:solidFill>
                <a:schemeClr val="tx1"/>
              </a:solidFill>
            </a:rPr>
            <a:t>Clarity in task instructions: procedural, conceptual, or both</a:t>
          </a:r>
        </a:p>
      </dgm:t>
    </dgm:pt>
    <dgm:pt modelId="{ECC5B4A7-ABCB-4716-AA7C-F04289F75844}" type="parTrans" cxnId="{B087B280-084C-4659-A2BC-5EBC0F3D41C5}">
      <dgm:prSet/>
      <dgm:spPr/>
      <dgm:t>
        <a:bodyPr/>
        <a:lstStyle/>
        <a:p>
          <a:endParaRPr lang="en-US" sz="2200">
            <a:solidFill>
              <a:schemeClr val="tx1"/>
            </a:solidFill>
          </a:endParaRPr>
        </a:p>
      </dgm:t>
    </dgm:pt>
    <dgm:pt modelId="{6893091B-47E1-4656-8757-B55F0A31D44A}" type="sibTrans" cxnId="{B087B280-084C-4659-A2BC-5EBC0F3D41C5}">
      <dgm:prSet/>
      <dgm:spPr/>
      <dgm:t>
        <a:bodyPr/>
        <a:lstStyle/>
        <a:p>
          <a:endParaRPr lang="en-US" sz="2200">
            <a:solidFill>
              <a:schemeClr val="tx1"/>
            </a:solidFill>
          </a:endParaRPr>
        </a:p>
      </dgm:t>
    </dgm:pt>
    <dgm:pt modelId="{0F7E2651-B490-4CFF-B365-07B8A502AEC4}">
      <dgm:prSet phldrT="[Text]" custT="1"/>
      <dgm:spPr/>
      <dgm:t>
        <a:bodyPr/>
        <a:lstStyle/>
        <a:p>
          <a:r>
            <a:rPr lang="en-US" sz="2200" dirty="0">
              <a:solidFill>
                <a:schemeClr val="tx1"/>
              </a:solidFill>
            </a:rPr>
            <a:t>Curriculum-based problem distributions</a:t>
          </a:r>
        </a:p>
      </dgm:t>
    </dgm:pt>
    <dgm:pt modelId="{74EA8F64-6017-4221-8822-8C544C69856E}" type="parTrans" cxnId="{738DEC1F-C85A-4C0E-AE79-D6657283E8CB}">
      <dgm:prSet/>
      <dgm:spPr/>
      <dgm:t>
        <a:bodyPr/>
        <a:lstStyle/>
        <a:p>
          <a:endParaRPr lang="en-US" sz="2200">
            <a:solidFill>
              <a:schemeClr val="tx1"/>
            </a:solidFill>
          </a:endParaRPr>
        </a:p>
      </dgm:t>
    </dgm:pt>
    <dgm:pt modelId="{F1871C47-E235-42C4-8936-ACFFFE2F151D}" type="sibTrans" cxnId="{738DEC1F-C85A-4C0E-AE79-D6657283E8CB}">
      <dgm:prSet/>
      <dgm:spPr/>
      <dgm:t>
        <a:bodyPr/>
        <a:lstStyle/>
        <a:p>
          <a:endParaRPr lang="en-US" sz="2200">
            <a:solidFill>
              <a:schemeClr val="tx1"/>
            </a:solidFill>
          </a:endParaRPr>
        </a:p>
      </dgm:t>
    </dgm:pt>
    <dgm:pt modelId="{05860085-CC65-451D-B45B-F18B2A2A7CAF}">
      <dgm:prSet phldrT="[Text]" custT="1"/>
      <dgm:spPr/>
      <dgm:t>
        <a:bodyPr/>
        <a:lstStyle/>
        <a:p>
          <a:r>
            <a:rPr lang="en-US" sz="2200" dirty="0">
              <a:solidFill>
                <a:schemeClr val="tx1"/>
              </a:solidFill>
            </a:rPr>
            <a:t>Relation between symbolic and </a:t>
          </a:r>
          <a:r>
            <a:rPr lang="en-US" sz="2200" dirty="0" err="1">
              <a:solidFill>
                <a:schemeClr val="tx1"/>
              </a:solidFill>
            </a:rPr>
            <a:t>nonsymbolic</a:t>
          </a:r>
          <a:r>
            <a:rPr lang="en-US" sz="2200" dirty="0">
              <a:solidFill>
                <a:schemeClr val="tx1"/>
              </a:solidFill>
            </a:rPr>
            <a:t> foundations of math performance and competence</a:t>
          </a:r>
        </a:p>
      </dgm:t>
    </dgm:pt>
    <dgm:pt modelId="{84B222F8-FF59-47BC-B7E3-BF2892BCC97D}" type="parTrans" cxnId="{EE6429F7-9AB5-4F5D-AC4B-4230463BCB13}">
      <dgm:prSet/>
      <dgm:spPr/>
      <dgm:t>
        <a:bodyPr/>
        <a:lstStyle/>
        <a:p>
          <a:endParaRPr lang="en-US" sz="2200">
            <a:solidFill>
              <a:schemeClr val="tx1"/>
            </a:solidFill>
          </a:endParaRPr>
        </a:p>
      </dgm:t>
    </dgm:pt>
    <dgm:pt modelId="{D5319280-8180-4FAA-A9C5-2704B5BBC8EE}" type="sibTrans" cxnId="{EE6429F7-9AB5-4F5D-AC4B-4230463BCB13}">
      <dgm:prSet/>
      <dgm:spPr/>
      <dgm:t>
        <a:bodyPr/>
        <a:lstStyle/>
        <a:p>
          <a:endParaRPr lang="en-US" sz="2200">
            <a:solidFill>
              <a:schemeClr val="tx1"/>
            </a:solidFill>
          </a:endParaRPr>
        </a:p>
      </dgm:t>
    </dgm:pt>
    <dgm:pt modelId="{75BDEEB3-A45E-478E-A02E-0D32DF50C699}" type="pres">
      <dgm:prSet presAssocID="{B11C8977-6591-472E-9C0B-FEC1A18F5045}" presName="Name0" presStyleCnt="0">
        <dgm:presLayoutVars>
          <dgm:chPref val="1"/>
          <dgm:dir/>
          <dgm:animOne val="branch"/>
          <dgm:animLvl val="lvl"/>
          <dgm:resizeHandles/>
        </dgm:presLayoutVars>
      </dgm:prSet>
      <dgm:spPr/>
    </dgm:pt>
    <dgm:pt modelId="{C7CE336F-6398-425C-9762-72BAB98BEDB7}" type="pres">
      <dgm:prSet presAssocID="{11B809A4-3656-482C-8274-1371C57C7F14}" presName="vertOne" presStyleCnt="0"/>
      <dgm:spPr/>
    </dgm:pt>
    <dgm:pt modelId="{34D2915D-C1AB-40B3-8F09-699445B554FC}" type="pres">
      <dgm:prSet presAssocID="{11B809A4-3656-482C-8274-1371C57C7F14}" presName="txOne" presStyleLbl="node0" presStyleIdx="0" presStyleCnt="4" custScaleX="121410">
        <dgm:presLayoutVars>
          <dgm:chPref val="3"/>
        </dgm:presLayoutVars>
      </dgm:prSet>
      <dgm:spPr/>
    </dgm:pt>
    <dgm:pt modelId="{72924E67-2EC7-48FB-9A3B-0B774AFA5AAC}" type="pres">
      <dgm:prSet presAssocID="{11B809A4-3656-482C-8274-1371C57C7F14}" presName="horzOne" presStyleCnt="0"/>
      <dgm:spPr/>
    </dgm:pt>
    <dgm:pt modelId="{B5C8BFEF-C5E0-4D77-88A2-2E9A3150F73E}" type="pres">
      <dgm:prSet presAssocID="{7CB1DE41-7076-4DF8-82D4-A802279CBFA7}" presName="sibSpaceOne" presStyleCnt="0"/>
      <dgm:spPr/>
    </dgm:pt>
    <dgm:pt modelId="{CB902513-7DE3-4E43-A59A-4725FE4F7868}" type="pres">
      <dgm:prSet presAssocID="{749B1867-2E24-41A7-8E1C-A515DB7FF3A2}" presName="vertOne" presStyleCnt="0"/>
      <dgm:spPr/>
    </dgm:pt>
    <dgm:pt modelId="{95BDE9B6-5B8C-474B-B41D-D5BCF8E3D250}" type="pres">
      <dgm:prSet presAssocID="{749B1867-2E24-41A7-8E1C-A515DB7FF3A2}" presName="txOne" presStyleLbl="node0" presStyleIdx="1" presStyleCnt="4" custScaleX="121410">
        <dgm:presLayoutVars>
          <dgm:chPref val="3"/>
        </dgm:presLayoutVars>
      </dgm:prSet>
      <dgm:spPr/>
    </dgm:pt>
    <dgm:pt modelId="{D6CB98D8-6DDD-411D-9BDB-9F4ACE5823A7}" type="pres">
      <dgm:prSet presAssocID="{749B1867-2E24-41A7-8E1C-A515DB7FF3A2}" presName="horzOne" presStyleCnt="0"/>
      <dgm:spPr/>
    </dgm:pt>
    <dgm:pt modelId="{D39953CA-E46D-40A8-9E36-B4837FD00F04}" type="pres">
      <dgm:prSet presAssocID="{6893091B-47E1-4656-8757-B55F0A31D44A}" presName="sibSpaceOne" presStyleCnt="0"/>
      <dgm:spPr/>
    </dgm:pt>
    <dgm:pt modelId="{5A5DFCF1-551F-4347-8740-9973D5E88F94}" type="pres">
      <dgm:prSet presAssocID="{0F7E2651-B490-4CFF-B365-07B8A502AEC4}" presName="vertOne" presStyleCnt="0"/>
      <dgm:spPr/>
    </dgm:pt>
    <dgm:pt modelId="{997F2B51-ABE7-4D9C-85ED-7833C76A2D15}" type="pres">
      <dgm:prSet presAssocID="{0F7E2651-B490-4CFF-B365-07B8A502AEC4}" presName="txOne" presStyleLbl="node0" presStyleIdx="2" presStyleCnt="4" custScaleX="121410">
        <dgm:presLayoutVars>
          <dgm:chPref val="3"/>
        </dgm:presLayoutVars>
      </dgm:prSet>
      <dgm:spPr/>
    </dgm:pt>
    <dgm:pt modelId="{C1E42EED-9B20-40ED-9C1A-3900F50AA498}" type="pres">
      <dgm:prSet presAssocID="{0F7E2651-B490-4CFF-B365-07B8A502AEC4}" presName="horzOne" presStyleCnt="0"/>
      <dgm:spPr/>
    </dgm:pt>
    <dgm:pt modelId="{9C8ADD56-931F-4398-9D4A-5EFA62B24A85}" type="pres">
      <dgm:prSet presAssocID="{F1871C47-E235-42C4-8936-ACFFFE2F151D}" presName="sibSpaceOne" presStyleCnt="0"/>
      <dgm:spPr/>
    </dgm:pt>
    <dgm:pt modelId="{72778CE2-0C08-445A-821A-75A230EBA549}" type="pres">
      <dgm:prSet presAssocID="{05860085-CC65-451D-B45B-F18B2A2A7CAF}" presName="vertOne" presStyleCnt="0"/>
      <dgm:spPr/>
    </dgm:pt>
    <dgm:pt modelId="{08F18B92-8E86-4B48-B83A-F87A0CC0BE6A}" type="pres">
      <dgm:prSet presAssocID="{05860085-CC65-451D-B45B-F18B2A2A7CAF}" presName="txOne" presStyleLbl="node0" presStyleIdx="3" presStyleCnt="4" custScaleX="121410">
        <dgm:presLayoutVars>
          <dgm:chPref val="3"/>
        </dgm:presLayoutVars>
      </dgm:prSet>
      <dgm:spPr/>
    </dgm:pt>
    <dgm:pt modelId="{62B45A22-F05E-4D2F-916A-2591F5E6A073}" type="pres">
      <dgm:prSet presAssocID="{05860085-CC65-451D-B45B-F18B2A2A7CAF}" presName="horzOne" presStyleCnt="0"/>
      <dgm:spPr/>
    </dgm:pt>
  </dgm:ptLst>
  <dgm:cxnLst>
    <dgm:cxn modelId="{738DEC1F-C85A-4C0E-AE79-D6657283E8CB}" srcId="{B11C8977-6591-472E-9C0B-FEC1A18F5045}" destId="{0F7E2651-B490-4CFF-B365-07B8A502AEC4}" srcOrd="2" destOrd="0" parTransId="{74EA8F64-6017-4221-8822-8C544C69856E}" sibTransId="{F1871C47-E235-42C4-8936-ACFFFE2F151D}"/>
    <dgm:cxn modelId="{C42A8C64-A178-4A96-9387-3F9125BF680C}" type="presOf" srcId="{749B1867-2E24-41A7-8E1C-A515DB7FF3A2}" destId="{95BDE9B6-5B8C-474B-B41D-D5BCF8E3D250}" srcOrd="0" destOrd="0" presId="urn:microsoft.com/office/officeart/2005/8/layout/architecture"/>
    <dgm:cxn modelId="{8678AC6C-6BEE-49C4-91D4-015D83386364}" type="presOf" srcId="{B11C8977-6591-472E-9C0B-FEC1A18F5045}" destId="{75BDEEB3-A45E-478E-A02E-0D32DF50C699}" srcOrd="0" destOrd="0" presId="urn:microsoft.com/office/officeart/2005/8/layout/architecture"/>
    <dgm:cxn modelId="{C03F8056-0BB3-4F97-841C-88F2D209A44B}" type="presOf" srcId="{0F7E2651-B490-4CFF-B365-07B8A502AEC4}" destId="{997F2B51-ABE7-4D9C-85ED-7833C76A2D15}" srcOrd="0" destOrd="0" presId="urn:microsoft.com/office/officeart/2005/8/layout/architecture"/>
    <dgm:cxn modelId="{B087B280-084C-4659-A2BC-5EBC0F3D41C5}" srcId="{B11C8977-6591-472E-9C0B-FEC1A18F5045}" destId="{749B1867-2E24-41A7-8E1C-A515DB7FF3A2}" srcOrd="1" destOrd="0" parTransId="{ECC5B4A7-ABCB-4716-AA7C-F04289F75844}" sibTransId="{6893091B-47E1-4656-8757-B55F0A31D44A}"/>
    <dgm:cxn modelId="{29D8BFB5-E2A0-4824-90AC-0F45B24309E8}" type="presOf" srcId="{05860085-CC65-451D-B45B-F18B2A2A7CAF}" destId="{08F18B92-8E86-4B48-B83A-F87A0CC0BE6A}" srcOrd="0" destOrd="0" presId="urn:microsoft.com/office/officeart/2005/8/layout/architecture"/>
    <dgm:cxn modelId="{C2C386C0-D8C2-4628-BCB5-C3C64D05266C}" srcId="{B11C8977-6591-472E-9C0B-FEC1A18F5045}" destId="{11B809A4-3656-482C-8274-1371C57C7F14}" srcOrd="0" destOrd="0" parTransId="{577F2107-A2AD-41C7-8FCE-108A49A86A2B}" sibTransId="{7CB1DE41-7076-4DF8-82D4-A802279CBFA7}"/>
    <dgm:cxn modelId="{98C14DEA-02A9-4AF7-B3BE-42F0B40A31CE}" type="presOf" srcId="{11B809A4-3656-482C-8274-1371C57C7F14}" destId="{34D2915D-C1AB-40B3-8F09-699445B554FC}" srcOrd="0" destOrd="0" presId="urn:microsoft.com/office/officeart/2005/8/layout/architecture"/>
    <dgm:cxn modelId="{EE6429F7-9AB5-4F5D-AC4B-4230463BCB13}" srcId="{B11C8977-6591-472E-9C0B-FEC1A18F5045}" destId="{05860085-CC65-451D-B45B-F18B2A2A7CAF}" srcOrd="3" destOrd="0" parTransId="{84B222F8-FF59-47BC-B7E3-BF2892BCC97D}" sibTransId="{D5319280-8180-4FAA-A9C5-2704B5BBC8EE}"/>
    <dgm:cxn modelId="{B98034E0-10AB-4890-A562-FB2504CA2DD6}" type="presParOf" srcId="{75BDEEB3-A45E-478E-A02E-0D32DF50C699}" destId="{C7CE336F-6398-425C-9762-72BAB98BEDB7}" srcOrd="0" destOrd="0" presId="urn:microsoft.com/office/officeart/2005/8/layout/architecture"/>
    <dgm:cxn modelId="{8209211F-4214-4CC4-8566-55584E1EB314}" type="presParOf" srcId="{C7CE336F-6398-425C-9762-72BAB98BEDB7}" destId="{34D2915D-C1AB-40B3-8F09-699445B554FC}" srcOrd="0" destOrd="0" presId="urn:microsoft.com/office/officeart/2005/8/layout/architecture"/>
    <dgm:cxn modelId="{607C232E-4AAA-4B4F-9E14-FC87462B5DE0}" type="presParOf" srcId="{C7CE336F-6398-425C-9762-72BAB98BEDB7}" destId="{72924E67-2EC7-48FB-9A3B-0B774AFA5AAC}" srcOrd="1" destOrd="0" presId="urn:microsoft.com/office/officeart/2005/8/layout/architecture"/>
    <dgm:cxn modelId="{9653FB03-1792-4447-BC87-A394FBC3699E}" type="presParOf" srcId="{75BDEEB3-A45E-478E-A02E-0D32DF50C699}" destId="{B5C8BFEF-C5E0-4D77-88A2-2E9A3150F73E}" srcOrd="1" destOrd="0" presId="urn:microsoft.com/office/officeart/2005/8/layout/architecture"/>
    <dgm:cxn modelId="{3952C0B4-3F32-480B-8D8C-F6505D360E5C}" type="presParOf" srcId="{75BDEEB3-A45E-478E-A02E-0D32DF50C699}" destId="{CB902513-7DE3-4E43-A59A-4725FE4F7868}" srcOrd="2" destOrd="0" presId="urn:microsoft.com/office/officeart/2005/8/layout/architecture"/>
    <dgm:cxn modelId="{F5BDC539-FA8F-4C41-B9A8-F5082C095DB6}" type="presParOf" srcId="{CB902513-7DE3-4E43-A59A-4725FE4F7868}" destId="{95BDE9B6-5B8C-474B-B41D-D5BCF8E3D250}" srcOrd="0" destOrd="0" presId="urn:microsoft.com/office/officeart/2005/8/layout/architecture"/>
    <dgm:cxn modelId="{BE124EA0-5FE6-4F46-BBB6-27D3CB430201}" type="presParOf" srcId="{CB902513-7DE3-4E43-A59A-4725FE4F7868}" destId="{D6CB98D8-6DDD-411D-9BDB-9F4ACE5823A7}" srcOrd="1" destOrd="0" presId="urn:microsoft.com/office/officeart/2005/8/layout/architecture"/>
    <dgm:cxn modelId="{1C58F531-91A6-4CE2-A353-527979D96226}" type="presParOf" srcId="{75BDEEB3-A45E-478E-A02E-0D32DF50C699}" destId="{D39953CA-E46D-40A8-9E36-B4837FD00F04}" srcOrd="3" destOrd="0" presId="urn:microsoft.com/office/officeart/2005/8/layout/architecture"/>
    <dgm:cxn modelId="{9D4359C5-C2D8-4151-A667-1734E8CB5005}" type="presParOf" srcId="{75BDEEB3-A45E-478E-A02E-0D32DF50C699}" destId="{5A5DFCF1-551F-4347-8740-9973D5E88F94}" srcOrd="4" destOrd="0" presId="urn:microsoft.com/office/officeart/2005/8/layout/architecture"/>
    <dgm:cxn modelId="{D74C199A-BB5E-4F3F-8DCE-7FB03FFE8DB6}" type="presParOf" srcId="{5A5DFCF1-551F-4347-8740-9973D5E88F94}" destId="{997F2B51-ABE7-4D9C-85ED-7833C76A2D15}" srcOrd="0" destOrd="0" presId="urn:microsoft.com/office/officeart/2005/8/layout/architecture"/>
    <dgm:cxn modelId="{09E7DA5F-D22E-4E42-94FE-7B5BEB7515BA}" type="presParOf" srcId="{5A5DFCF1-551F-4347-8740-9973D5E88F94}" destId="{C1E42EED-9B20-40ED-9C1A-3900F50AA498}" srcOrd="1" destOrd="0" presId="urn:microsoft.com/office/officeart/2005/8/layout/architecture"/>
    <dgm:cxn modelId="{B2843C44-E8A8-4D02-90F4-4F91D3C68435}" type="presParOf" srcId="{75BDEEB3-A45E-478E-A02E-0D32DF50C699}" destId="{9C8ADD56-931F-4398-9D4A-5EFA62B24A85}" srcOrd="5" destOrd="0" presId="urn:microsoft.com/office/officeart/2005/8/layout/architecture"/>
    <dgm:cxn modelId="{29A8EDB9-D2F7-4419-A4F7-8A147F366F16}" type="presParOf" srcId="{75BDEEB3-A45E-478E-A02E-0D32DF50C699}" destId="{72778CE2-0C08-445A-821A-75A230EBA549}" srcOrd="6" destOrd="0" presId="urn:microsoft.com/office/officeart/2005/8/layout/architecture"/>
    <dgm:cxn modelId="{51BAF2A2-C7A6-44A2-9C4E-052F83CB360D}" type="presParOf" srcId="{72778CE2-0C08-445A-821A-75A230EBA549}" destId="{08F18B92-8E86-4B48-B83A-F87A0CC0BE6A}" srcOrd="0" destOrd="0" presId="urn:microsoft.com/office/officeart/2005/8/layout/architecture"/>
    <dgm:cxn modelId="{255A240A-B64F-4782-966D-39927F8A372F}" type="presParOf" srcId="{72778CE2-0C08-445A-821A-75A230EBA549}" destId="{62B45A22-F05E-4D2F-916A-2591F5E6A073}"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F5992DE-53EB-4A5D-AA2A-722F6805EC37}" type="doc">
      <dgm:prSet loTypeId="urn:microsoft.com/office/officeart/2005/8/layout/venn2" loCatId="relationship" qsTypeId="urn:microsoft.com/office/officeart/2005/8/quickstyle/simple3" qsCatId="simple" csTypeId="urn:microsoft.com/office/officeart/2005/8/colors/accent3_5" csCatId="accent3" phldr="1"/>
      <dgm:spPr/>
    </dgm:pt>
    <dgm:pt modelId="{FACE6CCA-A7D5-4F6C-AFE0-03577A484E77}">
      <dgm:prSet phldrT="[Text]" custT="1"/>
      <dgm:spPr>
        <a:solidFill>
          <a:srgbClr val="F9BC11"/>
        </a:solidFill>
      </dgm:spPr>
      <dgm:t>
        <a:bodyPr/>
        <a:lstStyle/>
        <a:p>
          <a:r>
            <a:rPr lang="en-US" sz="2000" dirty="0"/>
            <a:t>Artificial Intelligence (AI)</a:t>
          </a:r>
        </a:p>
      </dgm:t>
    </dgm:pt>
    <dgm:pt modelId="{581A1C4E-17E6-47DD-9C24-F712BE12FC79}" type="parTrans" cxnId="{A723CA00-69F7-418F-9301-106FB30F5118}">
      <dgm:prSet/>
      <dgm:spPr/>
      <dgm:t>
        <a:bodyPr/>
        <a:lstStyle/>
        <a:p>
          <a:endParaRPr lang="en-US" sz="2000"/>
        </a:p>
      </dgm:t>
    </dgm:pt>
    <dgm:pt modelId="{6C0B9CC4-15F9-4673-9FC3-2ABAA5759AA7}" type="sibTrans" cxnId="{A723CA00-69F7-418F-9301-106FB30F5118}">
      <dgm:prSet/>
      <dgm:spPr/>
      <dgm:t>
        <a:bodyPr/>
        <a:lstStyle/>
        <a:p>
          <a:endParaRPr lang="en-US" sz="2000"/>
        </a:p>
      </dgm:t>
    </dgm:pt>
    <dgm:pt modelId="{70366E10-961A-4456-A1EE-71720665D31E}">
      <dgm:prSet phldrT="[Text]" custT="1"/>
      <dgm:spPr>
        <a:solidFill>
          <a:srgbClr val="F9BC11"/>
        </a:solidFill>
      </dgm:spPr>
      <dgm:t>
        <a:bodyPr/>
        <a:lstStyle/>
        <a:p>
          <a:r>
            <a:rPr lang="en-US" sz="2000" dirty="0"/>
            <a:t>Machine Learning (ML)</a:t>
          </a:r>
        </a:p>
      </dgm:t>
    </dgm:pt>
    <dgm:pt modelId="{69DD390F-8127-4704-9598-22CB7BD0F8C7}" type="parTrans" cxnId="{86B6F45C-512A-4DD7-B0C4-FC83F0FC8B7A}">
      <dgm:prSet/>
      <dgm:spPr/>
      <dgm:t>
        <a:bodyPr/>
        <a:lstStyle/>
        <a:p>
          <a:endParaRPr lang="en-US" sz="2000"/>
        </a:p>
      </dgm:t>
    </dgm:pt>
    <dgm:pt modelId="{D1A89DA7-F3C6-4982-8FF5-34DD81163B6F}" type="sibTrans" cxnId="{86B6F45C-512A-4DD7-B0C4-FC83F0FC8B7A}">
      <dgm:prSet/>
      <dgm:spPr/>
      <dgm:t>
        <a:bodyPr/>
        <a:lstStyle/>
        <a:p>
          <a:endParaRPr lang="en-US" sz="2000"/>
        </a:p>
      </dgm:t>
    </dgm:pt>
    <dgm:pt modelId="{00CFEB96-4186-4BCE-B3DA-AC9BD2BB6CC3}">
      <dgm:prSet phldrT="[Text]" custT="1"/>
      <dgm:spPr>
        <a:solidFill>
          <a:srgbClr val="F9BC11"/>
        </a:solidFill>
      </dgm:spPr>
      <dgm:t>
        <a:bodyPr/>
        <a:lstStyle/>
        <a:p>
          <a:r>
            <a:rPr lang="en-US" sz="2000"/>
            <a:t>Deep Learning (DL)</a:t>
          </a:r>
          <a:endParaRPr lang="en-US" sz="2000" dirty="0"/>
        </a:p>
      </dgm:t>
    </dgm:pt>
    <dgm:pt modelId="{1AE6280D-6473-4688-B6E2-5F16E6CB48E5}" type="parTrans" cxnId="{096FD725-3A47-4801-8C7C-09D644E989D8}">
      <dgm:prSet/>
      <dgm:spPr/>
      <dgm:t>
        <a:bodyPr/>
        <a:lstStyle/>
        <a:p>
          <a:endParaRPr lang="en-US"/>
        </a:p>
      </dgm:t>
    </dgm:pt>
    <dgm:pt modelId="{1D4F43A9-0418-4209-AC58-3D4DEF08F221}" type="sibTrans" cxnId="{096FD725-3A47-4801-8C7C-09D644E989D8}">
      <dgm:prSet/>
      <dgm:spPr/>
      <dgm:t>
        <a:bodyPr/>
        <a:lstStyle/>
        <a:p>
          <a:endParaRPr lang="en-US"/>
        </a:p>
      </dgm:t>
    </dgm:pt>
    <dgm:pt modelId="{4339D532-48B4-4CD5-B557-3D230B28C1F6}" type="pres">
      <dgm:prSet presAssocID="{4F5992DE-53EB-4A5D-AA2A-722F6805EC37}" presName="Name0" presStyleCnt="0">
        <dgm:presLayoutVars>
          <dgm:chMax val="7"/>
          <dgm:resizeHandles val="exact"/>
        </dgm:presLayoutVars>
      </dgm:prSet>
      <dgm:spPr/>
    </dgm:pt>
    <dgm:pt modelId="{35EDFC98-D134-494C-B6B0-9B744CA9E698}" type="pres">
      <dgm:prSet presAssocID="{4F5992DE-53EB-4A5D-AA2A-722F6805EC37}" presName="comp1" presStyleCnt="0"/>
      <dgm:spPr/>
    </dgm:pt>
    <dgm:pt modelId="{AA9AD860-6A6C-422B-B01E-0E6E4BEE1336}" type="pres">
      <dgm:prSet presAssocID="{4F5992DE-53EB-4A5D-AA2A-722F6805EC37}" presName="circle1" presStyleLbl="node1" presStyleIdx="0" presStyleCnt="3"/>
      <dgm:spPr/>
    </dgm:pt>
    <dgm:pt modelId="{E531693B-C503-47B6-9511-3703AEC99C7B}" type="pres">
      <dgm:prSet presAssocID="{4F5992DE-53EB-4A5D-AA2A-722F6805EC37}" presName="c1text" presStyleLbl="node1" presStyleIdx="0" presStyleCnt="3">
        <dgm:presLayoutVars>
          <dgm:bulletEnabled val="1"/>
        </dgm:presLayoutVars>
      </dgm:prSet>
      <dgm:spPr/>
    </dgm:pt>
    <dgm:pt modelId="{304E801C-B71E-4BD7-89F3-0B90DDCC0870}" type="pres">
      <dgm:prSet presAssocID="{4F5992DE-53EB-4A5D-AA2A-722F6805EC37}" presName="comp2" presStyleCnt="0"/>
      <dgm:spPr/>
    </dgm:pt>
    <dgm:pt modelId="{EA0C011D-DE86-439D-83AA-E9C3B6720E36}" type="pres">
      <dgm:prSet presAssocID="{4F5992DE-53EB-4A5D-AA2A-722F6805EC37}" presName="circle2" presStyleLbl="node1" presStyleIdx="1" presStyleCnt="3"/>
      <dgm:spPr/>
    </dgm:pt>
    <dgm:pt modelId="{98D41209-5A97-4661-861B-1DDDC1373E9E}" type="pres">
      <dgm:prSet presAssocID="{4F5992DE-53EB-4A5D-AA2A-722F6805EC37}" presName="c2text" presStyleLbl="node1" presStyleIdx="1" presStyleCnt="3">
        <dgm:presLayoutVars>
          <dgm:bulletEnabled val="1"/>
        </dgm:presLayoutVars>
      </dgm:prSet>
      <dgm:spPr/>
    </dgm:pt>
    <dgm:pt modelId="{5BED5E21-8A72-47AD-A0DE-B19E417561C0}" type="pres">
      <dgm:prSet presAssocID="{4F5992DE-53EB-4A5D-AA2A-722F6805EC37}" presName="comp3" presStyleCnt="0"/>
      <dgm:spPr/>
    </dgm:pt>
    <dgm:pt modelId="{2117C094-CDA7-48CA-8D81-01DD48CD4D3B}" type="pres">
      <dgm:prSet presAssocID="{4F5992DE-53EB-4A5D-AA2A-722F6805EC37}" presName="circle3" presStyleLbl="node1" presStyleIdx="2" presStyleCnt="3"/>
      <dgm:spPr/>
    </dgm:pt>
    <dgm:pt modelId="{15F19F32-1B27-427B-A615-94C04E5B0729}" type="pres">
      <dgm:prSet presAssocID="{4F5992DE-53EB-4A5D-AA2A-722F6805EC37}" presName="c3text" presStyleLbl="node1" presStyleIdx="2" presStyleCnt="3">
        <dgm:presLayoutVars>
          <dgm:bulletEnabled val="1"/>
        </dgm:presLayoutVars>
      </dgm:prSet>
      <dgm:spPr/>
    </dgm:pt>
  </dgm:ptLst>
  <dgm:cxnLst>
    <dgm:cxn modelId="{A723CA00-69F7-418F-9301-106FB30F5118}" srcId="{4F5992DE-53EB-4A5D-AA2A-722F6805EC37}" destId="{FACE6CCA-A7D5-4F6C-AFE0-03577A484E77}" srcOrd="0" destOrd="0" parTransId="{581A1C4E-17E6-47DD-9C24-F712BE12FC79}" sibTransId="{6C0B9CC4-15F9-4673-9FC3-2ABAA5759AA7}"/>
    <dgm:cxn modelId="{096FD725-3A47-4801-8C7C-09D644E989D8}" srcId="{4F5992DE-53EB-4A5D-AA2A-722F6805EC37}" destId="{00CFEB96-4186-4BCE-B3DA-AC9BD2BB6CC3}" srcOrd="2" destOrd="0" parTransId="{1AE6280D-6473-4688-B6E2-5F16E6CB48E5}" sibTransId="{1D4F43A9-0418-4209-AC58-3D4DEF08F221}"/>
    <dgm:cxn modelId="{86B6F45C-512A-4DD7-B0C4-FC83F0FC8B7A}" srcId="{4F5992DE-53EB-4A5D-AA2A-722F6805EC37}" destId="{70366E10-961A-4456-A1EE-71720665D31E}" srcOrd="1" destOrd="0" parTransId="{69DD390F-8127-4704-9598-22CB7BD0F8C7}" sibTransId="{D1A89DA7-F3C6-4982-8FF5-34DD81163B6F}"/>
    <dgm:cxn modelId="{3561FC4F-961D-4617-AED9-6EA30E177D7B}" type="presOf" srcId="{70366E10-961A-4456-A1EE-71720665D31E}" destId="{98D41209-5A97-4661-861B-1DDDC1373E9E}" srcOrd="1" destOrd="0" presId="urn:microsoft.com/office/officeart/2005/8/layout/venn2"/>
    <dgm:cxn modelId="{9DB8E380-EA8D-4F93-9208-955DC5A991DC}" type="presOf" srcId="{70366E10-961A-4456-A1EE-71720665D31E}" destId="{EA0C011D-DE86-439D-83AA-E9C3B6720E36}" srcOrd="0" destOrd="0" presId="urn:microsoft.com/office/officeart/2005/8/layout/venn2"/>
    <dgm:cxn modelId="{3E521BB3-BCD9-4C21-8C4E-80D2C1E3CD9F}" type="presOf" srcId="{FACE6CCA-A7D5-4F6C-AFE0-03577A484E77}" destId="{E531693B-C503-47B6-9511-3703AEC99C7B}" srcOrd="1" destOrd="0" presId="urn:microsoft.com/office/officeart/2005/8/layout/venn2"/>
    <dgm:cxn modelId="{20CE79B5-B016-4B89-9853-28D78C40834A}" type="presOf" srcId="{00CFEB96-4186-4BCE-B3DA-AC9BD2BB6CC3}" destId="{2117C094-CDA7-48CA-8D81-01DD48CD4D3B}" srcOrd="0" destOrd="0" presId="urn:microsoft.com/office/officeart/2005/8/layout/venn2"/>
    <dgm:cxn modelId="{5A89D6C0-2A45-444D-BDB3-A2B60353C075}" type="presOf" srcId="{FACE6CCA-A7D5-4F6C-AFE0-03577A484E77}" destId="{AA9AD860-6A6C-422B-B01E-0E6E4BEE1336}" srcOrd="0" destOrd="0" presId="urn:microsoft.com/office/officeart/2005/8/layout/venn2"/>
    <dgm:cxn modelId="{48A331C1-71F2-45B8-9E22-E37386D241E9}" type="presOf" srcId="{00CFEB96-4186-4BCE-B3DA-AC9BD2BB6CC3}" destId="{15F19F32-1B27-427B-A615-94C04E5B0729}" srcOrd="1" destOrd="0" presId="urn:microsoft.com/office/officeart/2005/8/layout/venn2"/>
    <dgm:cxn modelId="{0DF322CB-EA61-42ED-9EDC-3D36ECF43B05}" type="presOf" srcId="{4F5992DE-53EB-4A5D-AA2A-722F6805EC37}" destId="{4339D532-48B4-4CD5-B557-3D230B28C1F6}" srcOrd="0" destOrd="0" presId="urn:microsoft.com/office/officeart/2005/8/layout/venn2"/>
    <dgm:cxn modelId="{F860B516-4AC9-4E79-9CE1-637923B9F8BE}" type="presParOf" srcId="{4339D532-48B4-4CD5-B557-3D230B28C1F6}" destId="{35EDFC98-D134-494C-B6B0-9B744CA9E698}" srcOrd="0" destOrd="0" presId="urn:microsoft.com/office/officeart/2005/8/layout/venn2"/>
    <dgm:cxn modelId="{B5FD3662-A998-44C6-8861-4CCFAE447784}" type="presParOf" srcId="{35EDFC98-D134-494C-B6B0-9B744CA9E698}" destId="{AA9AD860-6A6C-422B-B01E-0E6E4BEE1336}" srcOrd="0" destOrd="0" presId="urn:microsoft.com/office/officeart/2005/8/layout/venn2"/>
    <dgm:cxn modelId="{6D49FA91-0458-4D94-8FE1-A64D021BD145}" type="presParOf" srcId="{35EDFC98-D134-494C-B6B0-9B744CA9E698}" destId="{E531693B-C503-47B6-9511-3703AEC99C7B}" srcOrd="1" destOrd="0" presId="urn:microsoft.com/office/officeart/2005/8/layout/venn2"/>
    <dgm:cxn modelId="{549185BA-D5E4-4594-AA1B-3DC32B496CF1}" type="presParOf" srcId="{4339D532-48B4-4CD5-B557-3D230B28C1F6}" destId="{304E801C-B71E-4BD7-89F3-0B90DDCC0870}" srcOrd="1" destOrd="0" presId="urn:microsoft.com/office/officeart/2005/8/layout/venn2"/>
    <dgm:cxn modelId="{910E2549-C46A-4E82-B921-F433B9B7472A}" type="presParOf" srcId="{304E801C-B71E-4BD7-89F3-0B90DDCC0870}" destId="{EA0C011D-DE86-439D-83AA-E9C3B6720E36}" srcOrd="0" destOrd="0" presId="urn:microsoft.com/office/officeart/2005/8/layout/venn2"/>
    <dgm:cxn modelId="{C1808374-529A-495E-B155-F0894340D8C5}" type="presParOf" srcId="{304E801C-B71E-4BD7-89F3-0B90DDCC0870}" destId="{98D41209-5A97-4661-861B-1DDDC1373E9E}" srcOrd="1" destOrd="0" presId="urn:microsoft.com/office/officeart/2005/8/layout/venn2"/>
    <dgm:cxn modelId="{2325BA4C-4974-4402-B07C-29978061567D}" type="presParOf" srcId="{4339D532-48B4-4CD5-B557-3D230B28C1F6}" destId="{5BED5E21-8A72-47AD-A0DE-B19E417561C0}" srcOrd="2" destOrd="0" presId="urn:microsoft.com/office/officeart/2005/8/layout/venn2"/>
    <dgm:cxn modelId="{CB1B3B29-2B6E-4B71-B1BE-181E831F6912}" type="presParOf" srcId="{5BED5E21-8A72-47AD-A0DE-B19E417561C0}" destId="{2117C094-CDA7-48CA-8D81-01DD48CD4D3B}" srcOrd="0" destOrd="0" presId="urn:microsoft.com/office/officeart/2005/8/layout/venn2"/>
    <dgm:cxn modelId="{A08604FC-4D13-48E1-BAE8-68E1DFDEE06B}" type="presParOf" srcId="{5BED5E21-8A72-47AD-A0DE-B19E417561C0}" destId="{15F19F32-1B27-427B-A615-94C04E5B0729}"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C42957-5D9E-4B1A-9A52-587C83E2BABD}">
      <dsp:nvSpPr>
        <dsp:cNvPr id="0" name=""/>
        <dsp:cNvSpPr/>
      </dsp:nvSpPr>
      <dsp:spPr>
        <a:xfrm>
          <a:off x="10083324" y="1635267"/>
          <a:ext cx="1858758" cy="1858404"/>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EA5733-68E7-4609-BEB1-3E015F87E137}">
      <dsp:nvSpPr>
        <dsp:cNvPr id="0" name=""/>
        <dsp:cNvSpPr/>
      </dsp:nvSpPr>
      <dsp:spPr>
        <a:xfrm>
          <a:off x="10145912" y="1697224"/>
          <a:ext cx="1734762" cy="1734489"/>
        </a:xfrm>
        <a:prstGeom prst="ellipse">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Stop Word Selection</a:t>
          </a:r>
        </a:p>
      </dsp:txBody>
      <dsp:txXfrm>
        <a:off x="10393904" y="1945055"/>
        <a:ext cx="1238778" cy="1238827"/>
      </dsp:txXfrm>
    </dsp:sp>
    <dsp:sp modelId="{A3C6CFE0-EE26-431D-8109-83AB0E318898}">
      <dsp:nvSpPr>
        <dsp:cNvPr id="0" name=""/>
        <dsp:cNvSpPr/>
      </dsp:nvSpPr>
      <dsp:spPr>
        <a:xfrm rot="2700000">
          <a:off x="8163289" y="1635058"/>
          <a:ext cx="1858496" cy="1858496"/>
        </a:xfrm>
        <a:prstGeom prst="teardrop">
          <a:avLst>
            <a:gd name="adj" fmla="val 1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267027-0937-4702-AFE6-453223E06905}">
      <dsp:nvSpPr>
        <dsp:cNvPr id="0" name=""/>
        <dsp:cNvSpPr/>
      </dsp:nvSpPr>
      <dsp:spPr>
        <a:xfrm>
          <a:off x="8225746" y="1697224"/>
          <a:ext cx="1734762" cy="1734489"/>
        </a:xfrm>
        <a:prstGeom prst="ellipse">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Manual Check</a:t>
          </a:r>
        </a:p>
      </dsp:txBody>
      <dsp:txXfrm>
        <a:off x="8473738" y="1945055"/>
        <a:ext cx="1238778" cy="1238827"/>
      </dsp:txXfrm>
    </dsp:sp>
    <dsp:sp modelId="{F54E9F6E-85E8-4289-B838-5AF400D17125}">
      <dsp:nvSpPr>
        <dsp:cNvPr id="0" name=""/>
        <dsp:cNvSpPr/>
      </dsp:nvSpPr>
      <dsp:spPr>
        <a:xfrm rot="2700000">
          <a:off x="6243123" y="1635058"/>
          <a:ext cx="1858496" cy="1858496"/>
        </a:xfrm>
        <a:prstGeom prst="teardrop">
          <a:avLst>
            <a:gd name="adj" fmla="val 1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AC56AD-772F-439A-BAAC-4230FE957CF3}">
      <dsp:nvSpPr>
        <dsp:cNvPr id="0" name=""/>
        <dsp:cNvSpPr/>
      </dsp:nvSpPr>
      <dsp:spPr>
        <a:xfrm>
          <a:off x="6305581" y="1697224"/>
          <a:ext cx="1734762" cy="1734489"/>
        </a:xfrm>
        <a:prstGeom prst="ellipse">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Lemmatization</a:t>
          </a:r>
        </a:p>
      </dsp:txBody>
      <dsp:txXfrm>
        <a:off x="6553573" y="1945055"/>
        <a:ext cx="1238778" cy="1238827"/>
      </dsp:txXfrm>
    </dsp:sp>
    <dsp:sp modelId="{4C020D62-81B8-40B3-8248-377BF03FDB7E}">
      <dsp:nvSpPr>
        <dsp:cNvPr id="0" name=""/>
        <dsp:cNvSpPr/>
      </dsp:nvSpPr>
      <dsp:spPr>
        <a:xfrm rot="2700000">
          <a:off x="4322957" y="1635058"/>
          <a:ext cx="1858496" cy="1858496"/>
        </a:xfrm>
        <a:prstGeom prst="teardrop">
          <a:avLst>
            <a:gd name="adj" fmla="val 1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D4403-83E8-4A32-B1D8-221C8456C83F}">
      <dsp:nvSpPr>
        <dsp:cNvPr id="0" name=""/>
        <dsp:cNvSpPr/>
      </dsp:nvSpPr>
      <dsp:spPr>
        <a:xfrm>
          <a:off x="4385415" y="1697224"/>
          <a:ext cx="1734762" cy="1734489"/>
        </a:xfrm>
        <a:prstGeom prst="ellipse">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Tokenization</a:t>
          </a:r>
        </a:p>
      </dsp:txBody>
      <dsp:txXfrm>
        <a:off x="4632226" y="1945055"/>
        <a:ext cx="1238778" cy="1238827"/>
      </dsp:txXfrm>
    </dsp:sp>
    <dsp:sp modelId="{587461EA-7AAF-4F2F-92AD-8AAB04BF074E}">
      <dsp:nvSpPr>
        <dsp:cNvPr id="0" name=""/>
        <dsp:cNvSpPr/>
      </dsp:nvSpPr>
      <dsp:spPr>
        <a:xfrm rot="2700000">
          <a:off x="2402792" y="1635058"/>
          <a:ext cx="1858496" cy="1858496"/>
        </a:xfrm>
        <a:prstGeom prst="teardrop">
          <a:avLst>
            <a:gd name="adj" fmla="val 1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FE526A-CDBA-42EE-9C4D-9A7A2ACF028F}">
      <dsp:nvSpPr>
        <dsp:cNvPr id="0" name=""/>
        <dsp:cNvSpPr/>
      </dsp:nvSpPr>
      <dsp:spPr>
        <a:xfrm>
          <a:off x="2465249" y="1697224"/>
          <a:ext cx="1734762" cy="1734489"/>
        </a:xfrm>
        <a:prstGeom prst="ellipse">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Data Encoding &amp; Formatting</a:t>
          </a:r>
        </a:p>
      </dsp:txBody>
      <dsp:txXfrm>
        <a:off x="2712060" y="1945055"/>
        <a:ext cx="1238778" cy="1238827"/>
      </dsp:txXfrm>
    </dsp:sp>
    <dsp:sp modelId="{D4FE2C41-80AF-4DFD-B350-F840D867819C}">
      <dsp:nvSpPr>
        <dsp:cNvPr id="0" name=""/>
        <dsp:cNvSpPr/>
      </dsp:nvSpPr>
      <dsp:spPr>
        <a:xfrm rot="2700000">
          <a:off x="482626" y="1635058"/>
          <a:ext cx="1858496" cy="1858496"/>
        </a:xfrm>
        <a:prstGeom prst="teardrop">
          <a:avLst>
            <a:gd name="adj" fmla="val 1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239E54-5966-4DE1-B556-BA2B52622066}">
      <dsp:nvSpPr>
        <dsp:cNvPr id="0" name=""/>
        <dsp:cNvSpPr/>
      </dsp:nvSpPr>
      <dsp:spPr>
        <a:xfrm>
          <a:off x="543903" y="1697224"/>
          <a:ext cx="1734762" cy="1734489"/>
        </a:xfrm>
        <a:prstGeom prst="ellipse">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Data Collection</a:t>
          </a:r>
        </a:p>
      </dsp:txBody>
      <dsp:txXfrm>
        <a:off x="791894" y="1945055"/>
        <a:ext cx="1238778" cy="12388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3DC42A-FBC6-4E22-AB79-37A60658A4FB}">
      <dsp:nvSpPr>
        <dsp:cNvPr id="0" name=""/>
        <dsp:cNvSpPr/>
      </dsp:nvSpPr>
      <dsp:spPr>
        <a:xfrm>
          <a:off x="9384868" y="0"/>
          <a:ext cx="1600021" cy="4724399"/>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t>Topic Proportion Means</a:t>
          </a:r>
        </a:p>
      </dsp:txBody>
      <dsp:txXfrm>
        <a:off x="9384868" y="0"/>
        <a:ext cx="1600021" cy="1417320"/>
      </dsp:txXfrm>
    </dsp:sp>
    <dsp:sp modelId="{13414552-7CE1-42F4-BEDC-C4C7BBFCCE95}">
      <dsp:nvSpPr>
        <dsp:cNvPr id="0" name=""/>
        <dsp:cNvSpPr/>
      </dsp:nvSpPr>
      <dsp:spPr>
        <a:xfrm>
          <a:off x="7518176" y="0"/>
          <a:ext cx="1600021" cy="4724399"/>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t>Top 10 Proportions by Topic and Responses</a:t>
          </a:r>
        </a:p>
      </dsp:txBody>
      <dsp:txXfrm>
        <a:off x="7518176" y="0"/>
        <a:ext cx="1600021" cy="1417320"/>
      </dsp:txXfrm>
    </dsp:sp>
    <dsp:sp modelId="{0D1E51AC-0864-4AFD-BE46-A5995F0A9E30}">
      <dsp:nvSpPr>
        <dsp:cNvPr id="0" name=""/>
        <dsp:cNvSpPr/>
      </dsp:nvSpPr>
      <dsp:spPr>
        <a:xfrm>
          <a:off x="5651485" y="0"/>
          <a:ext cx="1600021" cy="4724399"/>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t>Top 30 Words</a:t>
          </a:r>
        </a:p>
      </dsp:txBody>
      <dsp:txXfrm>
        <a:off x="5651485" y="0"/>
        <a:ext cx="1600021" cy="1417320"/>
      </dsp:txXfrm>
    </dsp:sp>
    <dsp:sp modelId="{BEFDDCFA-74D6-4E11-8C6F-2A0D0B705184}">
      <dsp:nvSpPr>
        <dsp:cNvPr id="0" name=""/>
        <dsp:cNvSpPr/>
      </dsp:nvSpPr>
      <dsp:spPr>
        <a:xfrm>
          <a:off x="3794873" y="0"/>
          <a:ext cx="1600021" cy="4724399"/>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t>Model Equation</a:t>
          </a:r>
        </a:p>
      </dsp:txBody>
      <dsp:txXfrm>
        <a:off x="3794873" y="0"/>
        <a:ext cx="1600021" cy="1417320"/>
      </dsp:txXfrm>
    </dsp:sp>
    <dsp:sp modelId="{0F7E2149-5921-4D63-9C2E-C54E906B7FCD}">
      <dsp:nvSpPr>
        <dsp:cNvPr id="0" name=""/>
        <dsp:cNvSpPr/>
      </dsp:nvSpPr>
      <dsp:spPr>
        <a:xfrm>
          <a:off x="1918101" y="0"/>
          <a:ext cx="1600021" cy="4724399"/>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t>LDA</a:t>
          </a:r>
        </a:p>
      </dsp:txBody>
      <dsp:txXfrm>
        <a:off x="1918101" y="0"/>
        <a:ext cx="1600021" cy="1417320"/>
      </dsp:txXfrm>
    </dsp:sp>
    <dsp:sp modelId="{28A94172-E2EC-4620-BFB9-70DB1931BDF6}">
      <dsp:nvSpPr>
        <dsp:cNvPr id="0" name=""/>
        <dsp:cNvSpPr/>
      </dsp:nvSpPr>
      <dsp:spPr>
        <a:xfrm>
          <a:off x="51410" y="0"/>
          <a:ext cx="1600021" cy="4724399"/>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t>Model Selection Indices</a:t>
          </a:r>
        </a:p>
      </dsp:txBody>
      <dsp:txXfrm>
        <a:off x="51410" y="0"/>
        <a:ext cx="1600021" cy="1417320"/>
      </dsp:txXfrm>
    </dsp:sp>
    <dsp:sp modelId="{A3433401-FECD-4A6F-996E-20D56E5DBD7E}">
      <dsp:nvSpPr>
        <dsp:cNvPr id="0" name=""/>
        <dsp:cNvSpPr/>
      </dsp:nvSpPr>
      <dsp:spPr>
        <a:xfrm>
          <a:off x="184745" y="1794176"/>
          <a:ext cx="1333351" cy="666675"/>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Cosine Similarity Average (</a:t>
          </a:r>
          <a14:m xmlns:a14="http://schemas.microsoft.com/office/drawing/2010/main">
            <m:oMath xmlns:m="http://schemas.openxmlformats.org/officeDocument/2006/math">
              <m:acc>
                <m:accPr>
                  <m:chr m:val="̅"/>
                  <m:ctrlPr>
                    <a:rPr lang="en-US" sz="1400" b="1" i="1" kern="1200" smtClean="0">
                      <a:latin typeface="Cambria Math" panose="02040503050406030204" pitchFamily="18" charset="0"/>
                    </a:rPr>
                  </m:ctrlPr>
                </m:accPr>
                <m:e>
                  <m:r>
                    <a:rPr lang="en-US" sz="1400" b="1" i="1" kern="1200" smtClean="0">
                      <a:latin typeface="Cambria Math" panose="02040503050406030204" pitchFamily="18" charset="0"/>
                    </a:rPr>
                    <m:t>𝑪𝑺</m:t>
                  </m:r>
                </m:e>
              </m:acc>
            </m:oMath>
          </a14:m>
          <a:r>
            <a:rPr lang="en-US" sz="1400" b="1" kern="1200" dirty="0"/>
            <a:t>)</a:t>
          </a:r>
        </a:p>
      </dsp:txBody>
      <dsp:txXfrm>
        <a:off x="204271" y="1813702"/>
        <a:ext cx="1294299" cy="627623"/>
      </dsp:txXfrm>
    </dsp:sp>
    <dsp:sp modelId="{205112C9-E82A-4ED0-B1F9-B105C0B8167D}">
      <dsp:nvSpPr>
        <dsp:cNvPr id="0" name=""/>
        <dsp:cNvSpPr/>
      </dsp:nvSpPr>
      <dsp:spPr>
        <a:xfrm rot="19457599">
          <a:off x="1456361" y="1923144"/>
          <a:ext cx="656810" cy="25400"/>
        </a:xfrm>
        <a:custGeom>
          <a:avLst/>
          <a:gdLst/>
          <a:ahLst/>
          <a:cxnLst/>
          <a:rect l="0" t="0" r="0" b="0"/>
          <a:pathLst>
            <a:path>
              <a:moveTo>
                <a:pt x="0" y="12700"/>
              </a:moveTo>
              <a:lnTo>
                <a:pt x="656810" y="1270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1768346" y="1919424"/>
        <a:ext cx="32840" cy="32840"/>
      </dsp:txXfrm>
    </dsp:sp>
    <dsp:sp modelId="{093C59C9-DD80-47BB-9596-18F115F58FBD}">
      <dsp:nvSpPr>
        <dsp:cNvPr id="0" name=""/>
        <dsp:cNvSpPr/>
      </dsp:nvSpPr>
      <dsp:spPr>
        <a:xfrm>
          <a:off x="2051436" y="1410837"/>
          <a:ext cx="1333351" cy="666675"/>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err="1"/>
            <a:t>sLDA</a:t>
          </a:r>
          <a:endParaRPr lang="en-US" sz="1400" b="1" kern="1200" dirty="0"/>
        </a:p>
      </dsp:txBody>
      <dsp:txXfrm>
        <a:off x="2070962" y="1430363"/>
        <a:ext cx="1294299" cy="627623"/>
      </dsp:txXfrm>
    </dsp:sp>
    <dsp:sp modelId="{F9A220E5-F23B-4FCF-9429-4750A0AB20E9}">
      <dsp:nvSpPr>
        <dsp:cNvPr id="0" name=""/>
        <dsp:cNvSpPr/>
      </dsp:nvSpPr>
      <dsp:spPr>
        <a:xfrm>
          <a:off x="3384788" y="1731475"/>
          <a:ext cx="533340" cy="25400"/>
        </a:xfrm>
        <a:custGeom>
          <a:avLst/>
          <a:gdLst/>
          <a:ahLst/>
          <a:cxnLst/>
          <a:rect l="0" t="0" r="0" b="0"/>
          <a:pathLst>
            <a:path>
              <a:moveTo>
                <a:pt x="0" y="12700"/>
              </a:moveTo>
              <a:lnTo>
                <a:pt x="533340" y="1270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3638124" y="1730842"/>
        <a:ext cx="26667" cy="26667"/>
      </dsp:txXfrm>
    </dsp:sp>
    <dsp:sp modelId="{2282BB4A-43B3-468E-97E3-345C05146238}">
      <dsp:nvSpPr>
        <dsp:cNvPr id="0" name=""/>
        <dsp:cNvSpPr/>
      </dsp:nvSpPr>
      <dsp:spPr>
        <a:xfrm>
          <a:off x="3918128" y="1410837"/>
          <a:ext cx="1333351" cy="666675"/>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yes</a:t>
          </a:r>
        </a:p>
      </dsp:txBody>
      <dsp:txXfrm>
        <a:off x="3937654" y="1430363"/>
        <a:ext cx="1294299" cy="627623"/>
      </dsp:txXfrm>
    </dsp:sp>
    <dsp:sp modelId="{F670AE3A-09BC-417B-8A43-B282E79CA1AA}">
      <dsp:nvSpPr>
        <dsp:cNvPr id="0" name=""/>
        <dsp:cNvSpPr/>
      </dsp:nvSpPr>
      <dsp:spPr>
        <a:xfrm>
          <a:off x="5251479" y="1731475"/>
          <a:ext cx="533340" cy="25400"/>
        </a:xfrm>
        <a:custGeom>
          <a:avLst/>
          <a:gdLst/>
          <a:ahLst/>
          <a:cxnLst/>
          <a:rect l="0" t="0" r="0" b="0"/>
          <a:pathLst>
            <a:path>
              <a:moveTo>
                <a:pt x="0" y="12700"/>
              </a:moveTo>
              <a:lnTo>
                <a:pt x="533340" y="1270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5504816" y="1730842"/>
        <a:ext cx="26667" cy="26667"/>
      </dsp:txXfrm>
    </dsp:sp>
    <dsp:sp modelId="{E73B6022-A465-4C78-BA65-AA8C4AB7E816}">
      <dsp:nvSpPr>
        <dsp:cNvPr id="0" name=""/>
        <dsp:cNvSpPr/>
      </dsp:nvSpPr>
      <dsp:spPr>
        <a:xfrm>
          <a:off x="5784820" y="1410837"/>
          <a:ext cx="1333351" cy="666675"/>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yes</a:t>
          </a:r>
        </a:p>
      </dsp:txBody>
      <dsp:txXfrm>
        <a:off x="5804346" y="1430363"/>
        <a:ext cx="1294299" cy="627623"/>
      </dsp:txXfrm>
    </dsp:sp>
    <dsp:sp modelId="{010C78FD-33C9-4985-B1BE-E93AAC8EC7D8}">
      <dsp:nvSpPr>
        <dsp:cNvPr id="0" name=""/>
        <dsp:cNvSpPr/>
      </dsp:nvSpPr>
      <dsp:spPr>
        <a:xfrm>
          <a:off x="7118171" y="1731475"/>
          <a:ext cx="533340" cy="25400"/>
        </a:xfrm>
        <a:custGeom>
          <a:avLst/>
          <a:gdLst/>
          <a:ahLst/>
          <a:cxnLst/>
          <a:rect l="0" t="0" r="0" b="0"/>
          <a:pathLst>
            <a:path>
              <a:moveTo>
                <a:pt x="0" y="12700"/>
              </a:moveTo>
              <a:lnTo>
                <a:pt x="533340" y="1270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7371508" y="1730842"/>
        <a:ext cx="26667" cy="26667"/>
      </dsp:txXfrm>
    </dsp:sp>
    <dsp:sp modelId="{438AE517-D74A-4D75-866C-8AC7353C93A9}">
      <dsp:nvSpPr>
        <dsp:cNvPr id="0" name=""/>
        <dsp:cNvSpPr/>
      </dsp:nvSpPr>
      <dsp:spPr>
        <a:xfrm>
          <a:off x="7651511" y="1410837"/>
          <a:ext cx="1333351" cy="666675"/>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 yes, with score</a:t>
          </a:r>
        </a:p>
      </dsp:txBody>
      <dsp:txXfrm>
        <a:off x="7671037" y="1430363"/>
        <a:ext cx="1294299" cy="627623"/>
      </dsp:txXfrm>
    </dsp:sp>
    <dsp:sp modelId="{E30CAC39-F593-4D46-BED5-4FB09FA1BDF7}">
      <dsp:nvSpPr>
        <dsp:cNvPr id="0" name=""/>
        <dsp:cNvSpPr/>
      </dsp:nvSpPr>
      <dsp:spPr>
        <a:xfrm>
          <a:off x="8984863" y="1731475"/>
          <a:ext cx="533340" cy="25400"/>
        </a:xfrm>
        <a:custGeom>
          <a:avLst/>
          <a:gdLst/>
          <a:ahLst/>
          <a:cxnLst/>
          <a:rect l="0" t="0" r="0" b="0"/>
          <a:pathLst>
            <a:path>
              <a:moveTo>
                <a:pt x="0" y="12700"/>
              </a:moveTo>
              <a:lnTo>
                <a:pt x="533340" y="1270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9238199" y="1730842"/>
        <a:ext cx="26667" cy="26667"/>
      </dsp:txXfrm>
    </dsp:sp>
    <dsp:sp modelId="{1650EC53-F8D6-4868-8D51-F12D7CB488E9}">
      <dsp:nvSpPr>
        <dsp:cNvPr id="0" name=""/>
        <dsp:cNvSpPr/>
      </dsp:nvSpPr>
      <dsp:spPr>
        <a:xfrm>
          <a:off x="9518203" y="1410837"/>
          <a:ext cx="1333351" cy="666675"/>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yes, by score</a:t>
          </a:r>
        </a:p>
      </dsp:txBody>
      <dsp:txXfrm>
        <a:off x="9537729" y="1430363"/>
        <a:ext cx="1294299" cy="627623"/>
      </dsp:txXfrm>
    </dsp:sp>
    <dsp:sp modelId="{9BC54A84-56F7-4B4D-9585-63C3425526DE}">
      <dsp:nvSpPr>
        <dsp:cNvPr id="0" name=""/>
        <dsp:cNvSpPr/>
      </dsp:nvSpPr>
      <dsp:spPr>
        <a:xfrm rot="2142401">
          <a:off x="1456361" y="2306483"/>
          <a:ext cx="656810" cy="25400"/>
        </a:xfrm>
        <a:custGeom>
          <a:avLst/>
          <a:gdLst/>
          <a:ahLst/>
          <a:cxnLst/>
          <a:rect l="0" t="0" r="0" b="0"/>
          <a:pathLst>
            <a:path>
              <a:moveTo>
                <a:pt x="0" y="12700"/>
              </a:moveTo>
              <a:lnTo>
                <a:pt x="656810" y="1270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1768346" y="2302762"/>
        <a:ext cx="32840" cy="32840"/>
      </dsp:txXfrm>
    </dsp:sp>
    <dsp:sp modelId="{EDD681C4-6FB2-498C-A1A2-EEE8D3E747D1}">
      <dsp:nvSpPr>
        <dsp:cNvPr id="0" name=""/>
        <dsp:cNvSpPr/>
      </dsp:nvSpPr>
      <dsp:spPr>
        <a:xfrm>
          <a:off x="2051436" y="2177514"/>
          <a:ext cx="1333351" cy="666675"/>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err="1"/>
            <a:t>uLDA</a:t>
          </a:r>
          <a:endParaRPr lang="en-US" sz="1400" b="1" kern="1200" dirty="0"/>
        </a:p>
      </dsp:txBody>
      <dsp:txXfrm>
        <a:off x="2070962" y="2197040"/>
        <a:ext cx="1294299" cy="627623"/>
      </dsp:txXfrm>
    </dsp:sp>
    <dsp:sp modelId="{3920F8BC-EFC5-4E41-B9DE-20159D825CB2}">
      <dsp:nvSpPr>
        <dsp:cNvPr id="0" name=""/>
        <dsp:cNvSpPr/>
      </dsp:nvSpPr>
      <dsp:spPr>
        <a:xfrm>
          <a:off x="3384788" y="2498152"/>
          <a:ext cx="533340" cy="25400"/>
        </a:xfrm>
        <a:custGeom>
          <a:avLst/>
          <a:gdLst/>
          <a:ahLst/>
          <a:cxnLst/>
          <a:rect l="0" t="0" r="0" b="0"/>
          <a:pathLst>
            <a:path>
              <a:moveTo>
                <a:pt x="0" y="12700"/>
              </a:moveTo>
              <a:lnTo>
                <a:pt x="533340" y="1270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3638124" y="2497518"/>
        <a:ext cx="26667" cy="26667"/>
      </dsp:txXfrm>
    </dsp:sp>
    <dsp:sp modelId="{2542800F-E87B-455A-9FF1-4449293AB82B}">
      <dsp:nvSpPr>
        <dsp:cNvPr id="0" name=""/>
        <dsp:cNvSpPr/>
      </dsp:nvSpPr>
      <dsp:spPr>
        <a:xfrm>
          <a:off x="3918128" y="2177514"/>
          <a:ext cx="1333351" cy="666675"/>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no</a:t>
          </a:r>
        </a:p>
      </dsp:txBody>
      <dsp:txXfrm>
        <a:off x="3937654" y="2197040"/>
        <a:ext cx="1294299" cy="627623"/>
      </dsp:txXfrm>
    </dsp:sp>
    <dsp:sp modelId="{07C30604-CA82-43E4-A2F2-E9E565FD23EB}">
      <dsp:nvSpPr>
        <dsp:cNvPr id="0" name=""/>
        <dsp:cNvSpPr/>
      </dsp:nvSpPr>
      <dsp:spPr>
        <a:xfrm>
          <a:off x="5251479" y="2498152"/>
          <a:ext cx="533340" cy="25400"/>
        </a:xfrm>
        <a:custGeom>
          <a:avLst/>
          <a:gdLst/>
          <a:ahLst/>
          <a:cxnLst/>
          <a:rect l="0" t="0" r="0" b="0"/>
          <a:pathLst>
            <a:path>
              <a:moveTo>
                <a:pt x="0" y="12700"/>
              </a:moveTo>
              <a:lnTo>
                <a:pt x="533340" y="1270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5504816" y="2497518"/>
        <a:ext cx="26667" cy="26667"/>
      </dsp:txXfrm>
    </dsp:sp>
    <dsp:sp modelId="{66A910A9-14D5-42CB-B04F-FFDB6EAFDD45}">
      <dsp:nvSpPr>
        <dsp:cNvPr id="0" name=""/>
        <dsp:cNvSpPr/>
      </dsp:nvSpPr>
      <dsp:spPr>
        <a:xfrm>
          <a:off x="5784820" y="2177514"/>
          <a:ext cx="1333351" cy="666675"/>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yes </a:t>
          </a:r>
        </a:p>
      </dsp:txBody>
      <dsp:txXfrm>
        <a:off x="5804346" y="2197040"/>
        <a:ext cx="1294299" cy="627623"/>
      </dsp:txXfrm>
    </dsp:sp>
    <dsp:sp modelId="{EE5C350C-E31B-4515-B431-03C5AE96A60C}">
      <dsp:nvSpPr>
        <dsp:cNvPr id="0" name=""/>
        <dsp:cNvSpPr/>
      </dsp:nvSpPr>
      <dsp:spPr>
        <a:xfrm>
          <a:off x="7118171" y="2498152"/>
          <a:ext cx="533340" cy="25400"/>
        </a:xfrm>
        <a:custGeom>
          <a:avLst/>
          <a:gdLst/>
          <a:ahLst/>
          <a:cxnLst/>
          <a:rect l="0" t="0" r="0" b="0"/>
          <a:pathLst>
            <a:path>
              <a:moveTo>
                <a:pt x="0" y="12700"/>
              </a:moveTo>
              <a:lnTo>
                <a:pt x="533340" y="1270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7371508" y="2497518"/>
        <a:ext cx="26667" cy="26667"/>
      </dsp:txXfrm>
    </dsp:sp>
    <dsp:sp modelId="{31563B17-86F7-4DEE-94E4-5CC5748DACAD}">
      <dsp:nvSpPr>
        <dsp:cNvPr id="0" name=""/>
        <dsp:cNvSpPr/>
      </dsp:nvSpPr>
      <dsp:spPr>
        <a:xfrm>
          <a:off x="7651511" y="2177514"/>
          <a:ext cx="1333351" cy="666675"/>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 yes, with          no score</a:t>
          </a:r>
        </a:p>
      </dsp:txBody>
      <dsp:txXfrm>
        <a:off x="7671037" y="2197040"/>
        <a:ext cx="1294299" cy="627623"/>
      </dsp:txXfrm>
    </dsp:sp>
    <dsp:sp modelId="{1D2EF501-AD18-49FD-808D-ED5D13E55D8B}">
      <dsp:nvSpPr>
        <dsp:cNvPr id="0" name=""/>
        <dsp:cNvSpPr/>
      </dsp:nvSpPr>
      <dsp:spPr>
        <a:xfrm>
          <a:off x="8984863" y="2498152"/>
          <a:ext cx="533340" cy="25400"/>
        </a:xfrm>
        <a:custGeom>
          <a:avLst/>
          <a:gdLst/>
          <a:ahLst/>
          <a:cxnLst/>
          <a:rect l="0" t="0" r="0" b="0"/>
          <a:pathLst>
            <a:path>
              <a:moveTo>
                <a:pt x="0" y="12700"/>
              </a:moveTo>
              <a:lnTo>
                <a:pt x="533340" y="1270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9238199" y="2497518"/>
        <a:ext cx="26667" cy="26667"/>
      </dsp:txXfrm>
    </dsp:sp>
    <dsp:sp modelId="{0728C295-E53E-4A40-BAC4-9986E6A5AF9C}">
      <dsp:nvSpPr>
        <dsp:cNvPr id="0" name=""/>
        <dsp:cNvSpPr/>
      </dsp:nvSpPr>
      <dsp:spPr>
        <a:xfrm>
          <a:off x="9518203" y="2177514"/>
          <a:ext cx="1333351" cy="666675"/>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yes, all together</a:t>
          </a:r>
        </a:p>
      </dsp:txBody>
      <dsp:txXfrm>
        <a:off x="9537729" y="2197040"/>
        <a:ext cx="1294299" cy="627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59D8F-D5FB-4ABF-8FCD-8B9D9264E45D}">
      <dsp:nvSpPr>
        <dsp:cNvPr id="0" name=""/>
        <dsp:cNvSpPr/>
      </dsp:nvSpPr>
      <dsp:spPr>
        <a:xfrm>
          <a:off x="3462" y="85362"/>
          <a:ext cx="1667417" cy="83370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Design of Experiment</a:t>
          </a:r>
        </a:p>
      </dsp:txBody>
      <dsp:txXfrm>
        <a:off x="27880" y="109780"/>
        <a:ext cx="1618581" cy="784872"/>
      </dsp:txXfrm>
    </dsp:sp>
    <dsp:sp modelId="{67312C0F-9755-4234-B3A9-CB652D80103E}">
      <dsp:nvSpPr>
        <dsp:cNvPr id="0" name=""/>
        <dsp:cNvSpPr/>
      </dsp:nvSpPr>
      <dsp:spPr>
        <a:xfrm>
          <a:off x="170204" y="919071"/>
          <a:ext cx="166741" cy="625281"/>
        </a:xfrm>
        <a:custGeom>
          <a:avLst/>
          <a:gdLst/>
          <a:ahLst/>
          <a:cxnLst/>
          <a:rect l="0" t="0" r="0" b="0"/>
          <a:pathLst>
            <a:path>
              <a:moveTo>
                <a:pt x="0" y="0"/>
              </a:moveTo>
              <a:lnTo>
                <a:pt x="0" y="625281"/>
              </a:lnTo>
              <a:lnTo>
                <a:pt x="166741" y="625281"/>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666189-3352-40C8-A8E3-92AAC5A54665}">
      <dsp:nvSpPr>
        <dsp:cNvPr id="0" name=""/>
        <dsp:cNvSpPr/>
      </dsp:nvSpPr>
      <dsp:spPr>
        <a:xfrm>
          <a:off x="336945" y="1127498"/>
          <a:ext cx="1816858" cy="83370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rPr>
            <a:t>Response Length</a:t>
          </a:r>
        </a:p>
      </dsp:txBody>
      <dsp:txXfrm>
        <a:off x="361363" y="1151916"/>
        <a:ext cx="1768022" cy="784872"/>
      </dsp:txXfrm>
    </dsp:sp>
    <dsp:sp modelId="{A5A57B9F-F164-437B-AFB7-24C8C1E60A9B}">
      <dsp:nvSpPr>
        <dsp:cNvPr id="0" name=""/>
        <dsp:cNvSpPr/>
      </dsp:nvSpPr>
      <dsp:spPr>
        <a:xfrm>
          <a:off x="170204" y="919071"/>
          <a:ext cx="166741" cy="1667417"/>
        </a:xfrm>
        <a:custGeom>
          <a:avLst/>
          <a:gdLst/>
          <a:ahLst/>
          <a:cxnLst/>
          <a:rect l="0" t="0" r="0" b="0"/>
          <a:pathLst>
            <a:path>
              <a:moveTo>
                <a:pt x="0" y="0"/>
              </a:moveTo>
              <a:lnTo>
                <a:pt x="0" y="1667417"/>
              </a:lnTo>
              <a:lnTo>
                <a:pt x="166741" y="1667417"/>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D4A4DA-8C9A-4CAA-93B9-378052AE7323}">
      <dsp:nvSpPr>
        <dsp:cNvPr id="0" name=""/>
        <dsp:cNvSpPr/>
      </dsp:nvSpPr>
      <dsp:spPr>
        <a:xfrm>
          <a:off x="336945" y="2169634"/>
          <a:ext cx="1816858" cy="83370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rPr>
            <a:t>Guide Formats</a:t>
          </a:r>
        </a:p>
      </dsp:txBody>
      <dsp:txXfrm>
        <a:off x="361363" y="2194052"/>
        <a:ext cx="1768022" cy="784872"/>
      </dsp:txXfrm>
    </dsp:sp>
    <dsp:sp modelId="{92DFEA1D-CDC1-45F7-A8D0-6B3878D0AB83}">
      <dsp:nvSpPr>
        <dsp:cNvPr id="0" name=""/>
        <dsp:cNvSpPr/>
      </dsp:nvSpPr>
      <dsp:spPr>
        <a:xfrm>
          <a:off x="170204" y="919071"/>
          <a:ext cx="166741" cy="2709553"/>
        </a:xfrm>
        <a:custGeom>
          <a:avLst/>
          <a:gdLst/>
          <a:ahLst/>
          <a:cxnLst/>
          <a:rect l="0" t="0" r="0" b="0"/>
          <a:pathLst>
            <a:path>
              <a:moveTo>
                <a:pt x="0" y="0"/>
              </a:moveTo>
              <a:lnTo>
                <a:pt x="0" y="2709553"/>
              </a:lnTo>
              <a:lnTo>
                <a:pt x="166741" y="2709553"/>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1F384B-A7E8-49E0-8FD0-8A57A350FAC8}">
      <dsp:nvSpPr>
        <dsp:cNvPr id="0" name=""/>
        <dsp:cNvSpPr/>
      </dsp:nvSpPr>
      <dsp:spPr>
        <a:xfrm>
          <a:off x="336945" y="3211769"/>
          <a:ext cx="1816858" cy="83370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rPr>
            <a:t>Proofreader Plugin</a:t>
          </a:r>
        </a:p>
      </dsp:txBody>
      <dsp:txXfrm>
        <a:off x="361363" y="3236187"/>
        <a:ext cx="1768022" cy="784872"/>
      </dsp:txXfrm>
    </dsp:sp>
    <dsp:sp modelId="{0A192447-D608-4201-831B-B353090B68B8}">
      <dsp:nvSpPr>
        <dsp:cNvPr id="0" name=""/>
        <dsp:cNvSpPr/>
      </dsp:nvSpPr>
      <dsp:spPr>
        <a:xfrm>
          <a:off x="2237174" y="85362"/>
          <a:ext cx="1667417" cy="83370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Preprocessing Context</a:t>
          </a:r>
        </a:p>
      </dsp:txBody>
      <dsp:txXfrm>
        <a:off x="2261592" y="109780"/>
        <a:ext cx="1618581" cy="784872"/>
      </dsp:txXfrm>
    </dsp:sp>
    <dsp:sp modelId="{3EE45001-32C1-41D6-96CC-3DD045DBA464}">
      <dsp:nvSpPr>
        <dsp:cNvPr id="0" name=""/>
        <dsp:cNvSpPr/>
      </dsp:nvSpPr>
      <dsp:spPr>
        <a:xfrm>
          <a:off x="2403916" y="919071"/>
          <a:ext cx="166741" cy="625281"/>
        </a:xfrm>
        <a:custGeom>
          <a:avLst/>
          <a:gdLst/>
          <a:ahLst/>
          <a:cxnLst/>
          <a:rect l="0" t="0" r="0" b="0"/>
          <a:pathLst>
            <a:path>
              <a:moveTo>
                <a:pt x="0" y="0"/>
              </a:moveTo>
              <a:lnTo>
                <a:pt x="0" y="625281"/>
              </a:lnTo>
              <a:lnTo>
                <a:pt x="166741" y="625281"/>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1CF4EF-DCB4-43EA-9B59-051D14F2CE88}">
      <dsp:nvSpPr>
        <dsp:cNvPr id="0" name=""/>
        <dsp:cNvSpPr/>
      </dsp:nvSpPr>
      <dsp:spPr>
        <a:xfrm>
          <a:off x="2570658" y="1127498"/>
          <a:ext cx="1983319" cy="83370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rPr>
            <a:t>Content Area</a:t>
          </a:r>
        </a:p>
      </dsp:txBody>
      <dsp:txXfrm>
        <a:off x="2595076" y="1151916"/>
        <a:ext cx="1934483" cy="784872"/>
      </dsp:txXfrm>
    </dsp:sp>
    <dsp:sp modelId="{67F3E8A2-8AB8-482E-BE57-DFADA4859730}">
      <dsp:nvSpPr>
        <dsp:cNvPr id="0" name=""/>
        <dsp:cNvSpPr/>
      </dsp:nvSpPr>
      <dsp:spPr>
        <a:xfrm>
          <a:off x="2403916" y="919071"/>
          <a:ext cx="166741" cy="1667417"/>
        </a:xfrm>
        <a:custGeom>
          <a:avLst/>
          <a:gdLst/>
          <a:ahLst/>
          <a:cxnLst/>
          <a:rect l="0" t="0" r="0" b="0"/>
          <a:pathLst>
            <a:path>
              <a:moveTo>
                <a:pt x="0" y="0"/>
              </a:moveTo>
              <a:lnTo>
                <a:pt x="0" y="1667417"/>
              </a:lnTo>
              <a:lnTo>
                <a:pt x="166741" y="1667417"/>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3AE677-D705-4B6A-ACF7-6D6BDF223592}">
      <dsp:nvSpPr>
        <dsp:cNvPr id="0" name=""/>
        <dsp:cNvSpPr/>
      </dsp:nvSpPr>
      <dsp:spPr>
        <a:xfrm>
          <a:off x="2570658" y="2169634"/>
          <a:ext cx="1983319" cy="83370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rPr>
            <a:t>Stop Words</a:t>
          </a:r>
        </a:p>
      </dsp:txBody>
      <dsp:txXfrm>
        <a:off x="2595076" y="2194052"/>
        <a:ext cx="1934483" cy="784872"/>
      </dsp:txXfrm>
    </dsp:sp>
    <dsp:sp modelId="{EB676440-626A-4A4E-AD7D-D339FBA5F0B9}">
      <dsp:nvSpPr>
        <dsp:cNvPr id="0" name=""/>
        <dsp:cNvSpPr/>
      </dsp:nvSpPr>
      <dsp:spPr>
        <a:xfrm>
          <a:off x="2403916" y="919071"/>
          <a:ext cx="166741" cy="2709553"/>
        </a:xfrm>
        <a:custGeom>
          <a:avLst/>
          <a:gdLst/>
          <a:ahLst/>
          <a:cxnLst/>
          <a:rect l="0" t="0" r="0" b="0"/>
          <a:pathLst>
            <a:path>
              <a:moveTo>
                <a:pt x="0" y="0"/>
              </a:moveTo>
              <a:lnTo>
                <a:pt x="0" y="2709553"/>
              </a:lnTo>
              <a:lnTo>
                <a:pt x="166741" y="2709553"/>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183C4F-B5B9-40E5-AB1A-0BA1D1F88689}">
      <dsp:nvSpPr>
        <dsp:cNvPr id="0" name=""/>
        <dsp:cNvSpPr/>
      </dsp:nvSpPr>
      <dsp:spPr>
        <a:xfrm>
          <a:off x="2570658" y="3211769"/>
          <a:ext cx="1983319" cy="83370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rPr>
            <a:t>Making Meaning</a:t>
          </a:r>
        </a:p>
      </dsp:txBody>
      <dsp:txXfrm>
        <a:off x="2595076" y="3236187"/>
        <a:ext cx="1934483" cy="784872"/>
      </dsp:txXfrm>
    </dsp:sp>
    <dsp:sp modelId="{384485D3-F657-4E87-A676-06DC203738E2}">
      <dsp:nvSpPr>
        <dsp:cNvPr id="0" name=""/>
        <dsp:cNvSpPr/>
      </dsp:nvSpPr>
      <dsp:spPr>
        <a:xfrm>
          <a:off x="4637348" y="85362"/>
          <a:ext cx="1667417" cy="83370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Model</a:t>
          </a:r>
        </a:p>
      </dsp:txBody>
      <dsp:txXfrm>
        <a:off x="4661766" y="109780"/>
        <a:ext cx="1618581" cy="784872"/>
      </dsp:txXfrm>
    </dsp:sp>
    <dsp:sp modelId="{4469724A-5AF7-4603-8F86-C361446D96B3}">
      <dsp:nvSpPr>
        <dsp:cNvPr id="0" name=""/>
        <dsp:cNvSpPr/>
      </dsp:nvSpPr>
      <dsp:spPr>
        <a:xfrm>
          <a:off x="4804090" y="919071"/>
          <a:ext cx="166741" cy="625281"/>
        </a:xfrm>
        <a:custGeom>
          <a:avLst/>
          <a:gdLst/>
          <a:ahLst/>
          <a:cxnLst/>
          <a:rect l="0" t="0" r="0" b="0"/>
          <a:pathLst>
            <a:path>
              <a:moveTo>
                <a:pt x="0" y="0"/>
              </a:moveTo>
              <a:lnTo>
                <a:pt x="0" y="625281"/>
              </a:lnTo>
              <a:lnTo>
                <a:pt x="166741" y="625281"/>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CE8C7C-F39B-4C9A-807D-6980D3CDE9D7}">
      <dsp:nvSpPr>
        <dsp:cNvPr id="0" name=""/>
        <dsp:cNvSpPr/>
      </dsp:nvSpPr>
      <dsp:spPr>
        <a:xfrm>
          <a:off x="4970832" y="1127498"/>
          <a:ext cx="2053031" cy="83370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rPr>
            <a:t>Mixed Membership</a:t>
          </a:r>
        </a:p>
      </dsp:txBody>
      <dsp:txXfrm>
        <a:off x="4995250" y="1151916"/>
        <a:ext cx="2004195" cy="784872"/>
      </dsp:txXfrm>
    </dsp:sp>
    <dsp:sp modelId="{A082269A-2E3C-4DAE-8F0C-05DC3764E800}">
      <dsp:nvSpPr>
        <dsp:cNvPr id="0" name=""/>
        <dsp:cNvSpPr/>
      </dsp:nvSpPr>
      <dsp:spPr>
        <a:xfrm>
          <a:off x="4804090" y="919071"/>
          <a:ext cx="166741" cy="1667417"/>
        </a:xfrm>
        <a:custGeom>
          <a:avLst/>
          <a:gdLst/>
          <a:ahLst/>
          <a:cxnLst/>
          <a:rect l="0" t="0" r="0" b="0"/>
          <a:pathLst>
            <a:path>
              <a:moveTo>
                <a:pt x="0" y="0"/>
              </a:moveTo>
              <a:lnTo>
                <a:pt x="0" y="1667417"/>
              </a:lnTo>
              <a:lnTo>
                <a:pt x="166741" y="1667417"/>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FE92AB-61CB-42E9-A022-E4F0FDCDEB0F}">
      <dsp:nvSpPr>
        <dsp:cNvPr id="0" name=""/>
        <dsp:cNvSpPr/>
      </dsp:nvSpPr>
      <dsp:spPr>
        <a:xfrm>
          <a:off x="4970832" y="2169634"/>
          <a:ext cx="2053031" cy="83370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rPr>
            <a:t>Model Fit</a:t>
          </a:r>
        </a:p>
      </dsp:txBody>
      <dsp:txXfrm>
        <a:off x="4995250" y="2194052"/>
        <a:ext cx="2004195" cy="784872"/>
      </dsp:txXfrm>
    </dsp:sp>
    <dsp:sp modelId="{FC705259-BA96-4C37-A3AB-55B5DD37990D}">
      <dsp:nvSpPr>
        <dsp:cNvPr id="0" name=""/>
        <dsp:cNvSpPr/>
      </dsp:nvSpPr>
      <dsp:spPr>
        <a:xfrm>
          <a:off x="4804090" y="919071"/>
          <a:ext cx="166741" cy="2709553"/>
        </a:xfrm>
        <a:custGeom>
          <a:avLst/>
          <a:gdLst/>
          <a:ahLst/>
          <a:cxnLst/>
          <a:rect l="0" t="0" r="0" b="0"/>
          <a:pathLst>
            <a:path>
              <a:moveTo>
                <a:pt x="0" y="0"/>
              </a:moveTo>
              <a:lnTo>
                <a:pt x="0" y="2709553"/>
              </a:lnTo>
              <a:lnTo>
                <a:pt x="166741" y="2709553"/>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C2A279-F81D-47D3-9275-7FE97DDF17B9}">
      <dsp:nvSpPr>
        <dsp:cNvPr id="0" name=""/>
        <dsp:cNvSpPr/>
      </dsp:nvSpPr>
      <dsp:spPr>
        <a:xfrm>
          <a:off x="4970832" y="3211769"/>
          <a:ext cx="2053031" cy="83370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rPr>
            <a:t>Visualizations</a:t>
          </a:r>
        </a:p>
      </dsp:txBody>
      <dsp:txXfrm>
        <a:off x="4995250" y="3236187"/>
        <a:ext cx="2004195" cy="784872"/>
      </dsp:txXfrm>
    </dsp:sp>
    <dsp:sp modelId="{D27A05DD-A137-4FD2-9503-7523CE56B6A8}">
      <dsp:nvSpPr>
        <dsp:cNvPr id="0" name=""/>
        <dsp:cNvSpPr/>
      </dsp:nvSpPr>
      <dsp:spPr>
        <a:xfrm>
          <a:off x="7107234" y="85362"/>
          <a:ext cx="1667417" cy="83370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Translational Science</a:t>
          </a:r>
        </a:p>
      </dsp:txBody>
      <dsp:txXfrm>
        <a:off x="7131652" y="109780"/>
        <a:ext cx="1618581" cy="784872"/>
      </dsp:txXfrm>
    </dsp:sp>
    <dsp:sp modelId="{F0124D8C-2C93-4DD3-947B-3865762D232A}">
      <dsp:nvSpPr>
        <dsp:cNvPr id="0" name=""/>
        <dsp:cNvSpPr/>
      </dsp:nvSpPr>
      <dsp:spPr>
        <a:xfrm>
          <a:off x="7273975" y="919071"/>
          <a:ext cx="166741" cy="1456572"/>
        </a:xfrm>
        <a:custGeom>
          <a:avLst/>
          <a:gdLst/>
          <a:ahLst/>
          <a:cxnLst/>
          <a:rect l="0" t="0" r="0" b="0"/>
          <a:pathLst>
            <a:path>
              <a:moveTo>
                <a:pt x="0" y="0"/>
              </a:moveTo>
              <a:lnTo>
                <a:pt x="0" y="1456572"/>
              </a:lnTo>
              <a:lnTo>
                <a:pt x="166741" y="1456572"/>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84A707-DAC5-405A-A667-434829ACBA7B}">
      <dsp:nvSpPr>
        <dsp:cNvPr id="0" name=""/>
        <dsp:cNvSpPr/>
      </dsp:nvSpPr>
      <dsp:spPr>
        <a:xfrm>
          <a:off x="7440717" y="1127498"/>
          <a:ext cx="2570103" cy="249629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rPr>
            <a:t>How can these approaches be applied in the educational setting?</a:t>
          </a:r>
        </a:p>
      </dsp:txBody>
      <dsp:txXfrm>
        <a:off x="7513831" y="1200612"/>
        <a:ext cx="2423875" cy="23500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2915D-C1AB-40B3-8F09-699445B554FC}">
      <dsp:nvSpPr>
        <dsp:cNvPr id="0" name=""/>
        <dsp:cNvSpPr/>
      </dsp:nvSpPr>
      <dsp:spPr>
        <a:xfrm>
          <a:off x="876" y="0"/>
          <a:ext cx="2485031" cy="376216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rPr>
            <a:t>Patterns of content and how teachers migrate from on topic to another</a:t>
          </a:r>
        </a:p>
        <a:p>
          <a:pPr marL="0" lvl="0" indent="0" algn="ctr" defTabSz="977900">
            <a:lnSpc>
              <a:spcPct val="90000"/>
            </a:lnSpc>
            <a:spcBef>
              <a:spcPct val="0"/>
            </a:spcBef>
            <a:spcAft>
              <a:spcPct val="35000"/>
            </a:spcAft>
            <a:buNone/>
          </a:pPr>
          <a:r>
            <a:rPr lang="en-US" sz="2200" kern="1200" dirty="0">
              <a:solidFill>
                <a:schemeClr val="tx1"/>
              </a:solidFill>
            </a:rPr>
            <a:t>i.e., professional development through nuances in understanding and teaching</a:t>
          </a:r>
        </a:p>
      </dsp:txBody>
      <dsp:txXfrm>
        <a:off x="73660" y="72784"/>
        <a:ext cx="2339463" cy="3616597"/>
      </dsp:txXfrm>
    </dsp:sp>
    <dsp:sp modelId="{95BDE9B6-5B8C-474B-B41D-D5BCF8E3D250}">
      <dsp:nvSpPr>
        <dsp:cNvPr id="0" name=""/>
        <dsp:cNvSpPr/>
      </dsp:nvSpPr>
      <dsp:spPr>
        <a:xfrm>
          <a:off x="2829771" y="0"/>
          <a:ext cx="2485031" cy="376216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rPr>
            <a:t>Clarity in task instructions: procedural, conceptual, or both</a:t>
          </a:r>
        </a:p>
      </dsp:txBody>
      <dsp:txXfrm>
        <a:off x="2902555" y="72784"/>
        <a:ext cx="2339463" cy="3616597"/>
      </dsp:txXfrm>
    </dsp:sp>
    <dsp:sp modelId="{997F2B51-ABE7-4D9C-85ED-7833C76A2D15}">
      <dsp:nvSpPr>
        <dsp:cNvPr id="0" name=""/>
        <dsp:cNvSpPr/>
      </dsp:nvSpPr>
      <dsp:spPr>
        <a:xfrm>
          <a:off x="5658666" y="0"/>
          <a:ext cx="2485031" cy="376216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rPr>
            <a:t>Curriculum-based problem distributions</a:t>
          </a:r>
        </a:p>
      </dsp:txBody>
      <dsp:txXfrm>
        <a:off x="5731450" y="72784"/>
        <a:ext cx="2339463" cy="3616597"/>
      </dsp:txXfrm>
    </dsp:sp>
    <dsp:sp modelId="{08F18B92-8E86-4B48-B83A-F87A0CC0BE6A}">
      <dsp:nvSpPr>
        <dsp:cNvPr id="0" name=""/>
        <dsp:cNvSpPr/>
      </dsp:nvSpPr>
      <dsp:spPr>
        <a:xfrm>
          <a:off x="8487561" y="0"/>
          <a:ext cx="2485031" cy="376216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rPr>
            <a:t>Relation between symbolic and </a:t>
          </a:r>
          <a:r>
            <a:rPr lang="en-US" sz="2200" kern="1200" dirty="0" err="1">
              <a:solidFill>
                <a:schemeClr val="tx1"/>
              </a:solidFill>
            </a:rPr>
            <a:t>nonsymbolic</a:t>
          </a:r>
          <a:r>
            <a:rPr lang="en-US" sz="2200" kern="1200" dirty="0">
              <a:solidFill>
                <a:schemeClr val="tx1"/>
              </a:solidFill>
            </a:rPr>
            <a:t> foundations of math performance and competence</a:t>
          </a:r>
        </a:p>
      </dsp:txBody>
      <dsp:txXfrm>
        <a:off x="8560345" y="72784"/>
        <a:ext cx="2339463" cy="36165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9AD860-6A6C-422B-B01E-0E6E4BEE1336}">
      <dsp:nvSpPr>
        <dsp:cNvPr id="0" name=""/>
        <dsp:cNvSpPr/>
      </dsp:nvSpPr>
      <dsp:spPr>
        <a:xfrm>
          <a:off x="620263" y="0"/>
          <a:ext cx="4351338" cy="4351338"/>
        </a:xfrm>
        <a:prstGeom prst="ellipse">
          <a:avLst/>
        </a:prstGeom>
        <a:solidFill>
          <a:srgbClr val="F9BC1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Artificial Intelligence (AI)</a:t>
          </a:r>
        </a:p>
      </dsp:txBody>
      <dsp:txXfrm>
        <a:off x="2035536" y="217566"/>
        <a:ext cx="1520792" cy="652700"/>
      </dsp:txXfrm>
    </dsp:sp>
    <dsp:sp modelId="{EA0C011D-DE86-439D-83AA-E9C3B6720E36}">
      <dsp:nvSpPr>
        <dsp:cNvPr id="0" name=""/>
        <dsp:cNvSpPr/>
      </dsp:nvSpPr>
      <dsp:spPr>
        <a:xfrm>
          <a:off x="1164180" y="1087834"/>
          <a:ext cx="3263503" cy="3263503"/>
        </a:xfrm>
        <a:prstGeom prst="ellipse">
          <a:avLst/>
        </a:prstGeom>
        <a:solidFill>
          <a:srgbClr val="F9BC1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Machine Learning (ML)</a:t>
          </a:r>
        </a:p>
      </dsp:txBody>
      <dsp:txXfrm>
        <a:off x="2035536" y="1291803"/>
        <a:ext cx="1520792" cy="611906"/>
      </dsp:txXfrm>
    </dsp:sp>
    <dsp:sp modelId="{2117C094-CDA7-48CA-8D81-01DD48CD4D3B}">
      <dsp:nvSpPr>
        <dsp:cNvPr id="0" name=""/>
        <dsp:cNvSpPr/>
      </dsp:nvSpPr>
      <dsp:spPr>
        <a:xfrm>
          <a:off x="1708098" y="2175669"/>
          <a:ext cx="2175669" cy="2175669"/>
        </a:xfrm>
        <a:prstGeom prst="ellipse">
          <a:avLst/>
        </a:prstGeom>
        <a:solidFill>
          <a:srgbClr val="F9BC1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Deep Learning (DL)</a:t>
          </a:r>
          <a:endParaRPr lang="en-US" sz="2000" kern="1200" dirty="0"/>
        </a:p>
      </dsp:txBody>
      <dsp:txXfrm>
        <a:off x="2026717" y="2719586"/>
        <a:ext cx="1538430" cy="1087834"/>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836A4-9949-4266-8F96-6E2EC6B74974}" type="datetimeFigureOut">
              <a:rPr lang="en-US" smtClean="0"/>
              <a:t>6/28/2023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C34B21-8F38-483C-A3D5-564CCBE40371}" type="slidenum">
              <a:rPr lang="en-US" smtClean="0"/>
              <a:t>‹#›</a:t>
            </a:fld>
            <a:endParaRPr lang="en-US"/>
          </a:p>
        </p:txBody>
      </p:sp>
    </p:spTree>
    <p:extLst>
      <p:ext uri="{BB962C8B-B14F-4D97-AF65-F5344CB8AC3E}">
        <p14:creationId xmlns:p14="http://schemas.microsoft.com/office/powerpoint/2010/main" val="3174019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C34B21-8F38-483C-A3D5-564CCBE40371}" type="slidenum">
              <a:rPr lang="en-US" smtClean="0"/>
              <a:t>1</a:t>
            </a:fld>
            <a:endParaRPr lang="en-US"/>
          </a:p>
        </p:txBody>
      </p:sp>
    </p:spTree>
    <p:extLst>
      <p:ext uri="{BB962C8B-B14F-4D97-AF65-F5344CB8AC3E}">
        <p14:creationId xmlns:p14="http://schemas.microsoft.com/office/powerpoint/2010/main" val="1946251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 HAVE STICKY NOTES AND PERMANENT MARKERS ON TABLES]</a:t>
            </a:r>
          </a:p>
        </p:txBody>
      </p:sp>
      <p:sp>
        <p:nvSpPr>
          <p:cNvPr id="4" name="Slide Number Placeholder 3"/>
          <p:cNvSpPr>
            <a:spLocks noGrp="1"/>
          </p:cNvSpPr>
          <p:nvPr>
            <p:ph type="sldNum" sz="quarter" idx="5"/>
          </p:nvPr>
        </p:nvSpPr>
        <p:spPr/>
        <p:txBody>
          <a:bodyPr/>
          <a:lstStyle/>
          <a:p>
            <a:fld id="{0EC34B21-8F38-483C-A3D5-564CCBE40371}" type="slidenum">
              <a:rPr lang="en-US" smtClean="0"/>
              <a:t>12</a:t>
            </a:fld>
            <a:endParaRPr lang="en-US"/>
          </a:p>
        </p:txBody>
      </p:sp>
    </p:spTree>
    <p:extLst>
      <p:ext uri="{BB962C8B-B14F-4D97-AF65-F5344CB8AC3E}">
        <p14:creationId xmlns:p14="http://schemas.microsoft.com/office/powerpoint/2010/main" val="3365020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SimSun" panose="02010600030101010101" pitchFamily="2" charset="-122"/>
              </a:rPr>
              <a:t>Using RStudio and Excel, the session will review fundamental processing techniques for language-based, constructed responses and speak further on the complexities symbolic characters afford The four critical stages of processing data for topic modeling methods will concern data encoding and formatting, tokenization, lemmatization, and stop word selection. </a:t>
            </a:r>
          </a:p>
          <a:p>
            <a:endParaRPr lang="en-US" dirty="0"/>
          </a:p>
        </p:txBody>
      </p:sp>
      <p:sp>
        <p:nvSpPr>
          <p:cNvPr id="4" name="Slide Number Placeholder 3"/>
          <p:cNvSpPr>
            <a:spLocks noGrp="1"/>
          </p:cNvSpPr>
          <p:nvPr>
            <p:ph type="sldNum" sz="quarter" idx="5"/>
          </p:nvPr>
        </p:nvSpPr>
        <p:spPr/>
        <p:txBody>
          <a:bodyPr/>
          <a:lstStyle/>
          <a:p>
            <a:fld id="{0EC34B21-8F38-483C-A3D5-564CCBE40371}" type="slidenum">
              <a:rPr lang="en-US" smtClean="0"/>
              <a:t>13</a:t>
            </a:fld>
            <a:endParaRPr lang="en-US"/>
          </a:p>
        </p:txBody>
      </p:sp>
    </p:spTree>
    <p:extLst>
      <p:ext uri="{BB962C8B-B14F-4D97-AF65-F5344CB8AC3E}">
        <p14:creationId xmlns:p14="http://schemas.microsoft.com/office/powerpoint/2010/main" val="598934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C34B21-8F38-483C-A3D5-564CCBE40371}" type="slidenum">
              <a:rPr lang="en-US" smtClean="0"/>
              <a:t>14</a:t>
            </a:fld>
            <a:endParaRPr lang="en-US"/>
          </a:p>
        </p:txBody>
      </p:sp>
    </p:spTree>
    <p:extLst>
      <p:ext uri="{BB962C8B-B14F-4D97-AF65-F5344CB8AC3E}">
        <p14:creationId xmlns:p14="http://schemas.microsoft.com/office/powerpoint/2010/main" val="956457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 to the limitations, where there are misspellings, lack of spaces, “expanded” equations (this divided by that which </a:t>
            </a:r>
            <a:r>
              <a:rPr lang="en-US"/>
              <a:t>is equal to)</a:t>
            </a:r>
            <a:endParaRPr lang="en-US" dirty="0"/>
          </a:p>
        </p:txBody>
      </p:sp>
      <p:sp>
        <p:nvSpPr>
          <p:cNvPr id="4" name="Slide Number Placeholder 3"/>
          <p:cNvSpPr>
            <a:spLocks noGrp="1"/>
          </p:cNvSpPr>
          <p:nvPr>
            <p:ph type="sldNum" sz="quarter" idx="5"/>
          </p:nvPr>
        </p:nvSpPr>
        <p:spPr/>
        <p:txBody>
          <a:bodyPr/>
          <a:lstStyle/>
          <a:p>
            <a:fld id="{0EC34B21-8F38-483C-A3D5-564CCBE40371}" type="slidenum">
              <a:rPr lang="en-US" smtClean="0"/>
              <a:t>15</a:t>
            </a:fld>
            <a:endParaRPr lang="en-US"/>
          </a:p>
        </p:txBody>
      </p:sp>
    </p:spTree>
    <p:extLst>
      <p:ext uri="{BB962C8B-B14F-4D97-AF65-F5344CB8AC3E}">
        <p14:creationId xmlns:p14="http://schemas.microsoft.com/office/powerpoint/2010/main" val="2582583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effectLst/>
                <a:latin typeface="Times New Roman" panose="02020603050405020304" pitchFamily="18" charset="0"/>
                <a:ea typeface="SimSun" panose="02010600030101010101" pitchFamily="2" charset="-122"/>
              </a:rPr>
              <a:t>Tokenization is the process of breaking down a text into individual tokens, which are typically words or </a:t>
            </a:r>
            <a:r>
              <a:rPr lang="en-US" sz="1800" kern="0" dirty="0" err="1">
                <a:effectLst/>
                <a:latin typeface="Times New Roman" panose="02020603050405020304" pitchFamily="18" charset="0"/>
                <a:ea typeface="SimSun" panose="02010600030101010101" pitchFamily="2" charset="-122"/>
              </a:rPr>
              <a:t>subwords</a:t>
            </a:r>
            <a:r>
              <a:rPr lang="en-US" sz="1800" kern="0" dirty="0">
                <a:effectLst/>
                <a:latin typeface="Times New Roman" panose="02020603050405020304" pitchFamily="18" charset="0"/>
                <a:ea typeface="SimSun" panose="02010600030101010101" pitchFamily="2" charset="-122"/>
              </a:rPr>
              <a:t>. The input text is divided into meaningful units, such as words or punctuation marks, by splitting it based on specific rules or patterns. </a:t>
            </a:r>
            <a:endParaRPr lang="en-US" dirty="0"/>
          </a:p>
        </p:txBody>
      </p:sp>
      <p:sp>
        <p:nvSpPr>
          <p:cNvPr id="4" name="Slide Number Placeholder 3"/>
          <p:cNvSpPr>
            <a:spLocks noGrp="1"/>
          </p:cNvSpPr>
          <p:nvPr>
            <p:ph type="sldNum" sz="quarter" idx="5"/>
          </p:nvPr>
        </p:nvSpPr>
        <p:spPr/>
        <p:txBody>
          <a:bodyPr/>
          <a:lstStyle/>
          <a:p>
            <a:fld id="{0EC34B21-8F38-483C-A3D5-564CCBE40371}" type="slidenum">
              <a:rPr lang="en-US" smtClean="0"/>
              <a:t>16</a:t>
            </a:fld>
            <a:endParaRPr lang="en-US"/>
          </a:p>
        </p:txBody>
      </p:sp>
    </p:spTree>
    <p:extLst>
      <p:ext uri="{BB962C8B-B14F-4D97-AF65-F5344CB8AC3E}">
        <p14:creationId xmlns:p14="http://schemas.microsoft.com/office/powerpoint/2010/main" val="3335077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effectLst/>
                <a:latin typeface="Times New Roman" panose="02020603050405020304" pitchFamily="18" charset="0"/>
                <a:ea typeface="SimSun" panose="02010600030101010101" pitchFamily="2" charset="-122"/>
              </a:rPr>
              <a:t>Lemmatization is the process of reducing words to their base or canonical form, known as the lemma. The lemma represents the dictionary form or the root of a word. Lemmatization takes into account the morphological analysis of words and applies linguistic rules to transform them to their base form. This helps to unify different inflected forms of a word, such as plurals or verb conjugations, into a single representation.</a:t>
            </a:r>
            <a:endParaRPr lang="en-US" dirty="0"/>
          </a:p>
        </p:txBody>
      </p:sp>
      <p:sp>
        <p:nvSpPr>
          <p:cNvPr id="4" name="Slide Number Placeholder 3"/>
          <p:cNvSpPr>
            <a:spLocks noGrp="1"/>
          </p:cNvSpPr>
          <p:nvPr>
            <p:ph type="sldNum" sz="quarter" idx="5"/>
          </p:nvPr>
        </p:nvSpPr>
        <p:spPr/>
        <p:txBody>
          <a:bodyPr/>
          <a:lstStyle/>
          <a:p>
            <a:fld id="{0EC34B21-8F38-483C-A3D5-564CCBE40371}" type="slidenum">
              <a:rPr lang="en-US" smtClean="0"/>
              <a:t>17</a:t>
            </a:fld>
            <a:endParaRPr lang="en-US"/>
          </a:p>
        </p:txBody>
      </p:sp>
    </p:spTree>
    <p:extLst>
      <p:ext uri="{BB962C8B-B14F-4D97-AF65-F5344CB8AC3E}">
        <p14:creationId xmlns:p14="http://schemas.microsoft.com/office/powerpoint/2010/main" val="3217644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effectLst/>
                <a:latin typeface="Times New Roman" panose="02020603050405020304" pitchFamily="18" charset="0"/>
                <a:ea typeface="SimSun" panose="02010600030101010101" pitchFamily="2" charset="-122"/>
              </a:rPr>
              <a:t>Lemmatization is the process of reducing words to their base or canonical form, known as the lemma. The lemma represents the dictionary form or the root of a word. Lemmatization takes into account the morphological analysis of words and applies linguistic rules to transform them to their base form. This helps to unify different inflected forms of a word, such as plurals or verb conjugations, into a single representation.</a:t>
            </a:r>
            <a:endParaRPr lang="en-US" dirty="0"/>
          </a:p>
        </p:txBody>
      </p:sp>
      <p:sp>
        <p:nvSpPr>
          <p:cNvPr id="4" name="Slide Number Placeholder 3"/>
          <p:cNvSpPr>
            <a:spLocks noGrp="1"/>
          </p:cNvSpPr>
          <p:nvPr>
            <p:ph type="sldNum" sz="quarter" idx="5"/>
          </p:nvPr>
        </p:nvSpPr>
        <p:spPr/>
        <p:txBody>
          <a:bodyPr/>
          <a:lstStyle/>
          <a:p>
            <a:fld id="{0EC34B21-8F38-483C-A3D5-564CCBE40371}" type="slidenum">
              <a:rPr lang="en-US" smtClean="0"/>
              <a:t>18</a:t>
            </a:fld>
            <a:endParaRPr lang="en-US"/>
          </a:p>
        </p:txBody>
      </p:sp>
    </p:spTree>
    <p:extLst>
      <p:ext uri="{BB962C8B-B14F-4D97-AF65-F5344CB8AC3E}">
        <p14:creationId xmlns:p14="http://schemas.microsoft.com/office/powerpoint/2010/main" val="3807035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1" i="0" dirty="0">
                <a:solidFill>
                  <a:srgbClr val="292929"/>
                </a:solidFill>
                <a:effectLst/>
                <a:latin typeface="source-serif-pro"/>
              </a:rPr>
              <a:t>PROS</a:t>
            </a:r>
            <a:br>
              <a:rPr lang="en-US" sz="2800" b="1" i="0" dirty="0">
                <a:solidFill>
                  <a:srgbClr val="292929"/>
                </a:solidFill>
                <a:effectLst/>
                <a:latin typeface="source-serif-pro"/>
              </a:rPr>
            </a:br>
            <a:r>
              <a:rPr lang="en-US" sz="2800" b="0" i="0" dirty="0">
                <a:solidFill>
                  <a:srgbClr val="292929"/>
                </a:solidFill>
                <a:effectLst/>
                <a:latin typeface="source-serif-pro"/>
              </a:rPr>
              <a:t>1. Stop words are often removed from the text before training deep learning and machine learning models since stop words occur in abundance, hence providing little to no unique information that can be used for classification or clustering.</a:t>
            </a:r>
            <a:br>
              <a:rPr lang="en-US" sz="2800" b="0" i="0" dirty="0">
                <a:solidFill>
                  <a:srgbClr val="292929"/>
                </a:solidFill>
                <a:effectLst/>
                <a:latin typeface="source-serif-pro"/>
              </a:rPr>
            </a:br>
            <a:r>
              <a:rPr lang="en-US" sz="2800" b="0" i="0" dirty="0">
                <a:solidFill>
                  <a:srgbClr val="292929"/>
                </a:solidFill>
                <a:effectLst/>
                <a:latin typeface="source-serif-pro"/>
              </a:rPr>
              <a:t>2. With removing </a:t>
            </a:r>
            <a:r>
              <a:rPr lang="en-US" sz="2800" b="0" i="0" dirty="0" err="1">
                <a:solidFill>
                  <a:srgbClr val="292929"/>
                </a:solidFill>
                <a:effectLst/>
                <a:latin typeface="source-serif-pro"/>
              </a:rPr>
              <a:t>stopwords</a:t>
            </a:r>
            <a:r>
              <a:rPr lang="en-US" sz="2800" b="0" i="0" dirty="0">
                <a:solidFill>
                  <a:srgbClr val="292929"/>
                </a:solidFill>
                <a:effectLst/>
                <a:latin typeface="source-serif-pro"/>
              </a:rPr>
              <a:t>, dataset size decreases, and the time to train the model also decreases without a huge impact on the accuracy of the model.</a:t>
            </a:r>
            <a:br>
              <a:rPr lang="en-US" sz="2800" b="0" i="0" dirty="0">
                <a:solidFill>
                  <a:srgbClr val="292929"/>
                </a:solidFill>
                <a:effectLst/>
                <a:latin typeface="source-serif-pro"/>
              </a:rPr>
            </a:br>
            <a:r>
              <a:rPr lang="en-US" sz="2800" b="0" i="0" dirty="0">
                <a:solidFill>
                  <a:srgbClr val="292929"/>
                </a:solidFill>
                <a:effectLst/>
                <a:latin typeface="source-serif-pro"/>
              </a:rPr>
              <a:t>3. </a:t>
            </a:r>
            <a:r>
              <a:rPr lang="en-US" sz="2800" b="0" i="0" dirty="0" err="1">
                <a:solidFill>
                  <a:srgbClr val="292929"/>
                </a:solidFill>
                <a:effectLst/>
                <a:latin typeface="source-serif-pro"/>
              </a:rPr>
              <a:t>Stopword</a:t>
            </a:r>
            <a:r>
              <a:rPr lang="en-US" sz="2800" b="0" i="0" dirty="0">
                <a:solidFill>
                  <a:srgbClr val="292929"/>
                </a:solidFill>
                <a:effectLst/>
                <a:latin typeface="source-serif-pro"/>
              </a:rPr>
              <a:t> removal can potentially help in improving performance, as there are fewer and only significant tokens left. Thus, the classification accuracy could be improved</a:t>
            </a:r>
          </a:p>
          <a:p>
            <a:pPr algn="l"/>
            <a:endParaRPr lang="en-US" sz="2800" b="0" i="0" dirty="0">
              <a:solidFill>
                <a:srgbClr val="292929"/>
              </a:solidFill>
              <a:effectLst/>
              <a:latin typeface="source-serif-pro"/>
            </a:endParaRPr>
          </a:p>
          <a:p>
            <a:pPr algn="l"/>
            <a:r>
              <a:rPr lang="en-US" sz="2800" b="1" i="0" dirty="0">
                <a:solidFill>
                  <a:srgbClr val="292929"/>
                </a:solidFill>
                <a:effectLst/>
                <a:latin typeface="source-serif-pro"/>
              </a:rPr>
              <a:t>CONS</a:t>
            </a:r>
            <a:br>
              <a:rPr lang="en-US" sz="2800" b="1" i="0" dirty="0">
                <a:solidFill>
                  <a:srgbClr val="292929"/>
                </a:solidFill>
                <a:effectLst/>
                <a:latin typeface="source-serif-pro"/>
              </a:rPr>
            </a:br>
            <a:r>
              <a:rPr lang="en-US" sz="2800" b="0" i="0" dirty="0">
                <a:solidFill>
                  <a:srgbClr val="292929"/>
                </a:solidFill>
                <a:effectLst/>
                <a:latin typeface="source-serif-pro"/>
              </a:rPr>
              <a:t>1. Improper selection and removal of stop words can change the meaning of our text. So we have to be careful in choosing our stop words.</a:t>
            </a:r>
          </a:p>
          <a:p>
            <a:pPr algn="l"/>
            <a:endParaRPr lang="en-US" sz="1800" kern="0" dirty="0">
              <a:effectLst/>
              <a:latin typeface="Times New Roman" panose="02020603050405020304" pitchFamily="18" charset="0"/>
              <a:ea typeface="SimSun" panose="02010600030101010101" pitchFamily="2" charset="-122"/>
            </a:endParaRPr>
          </a:p>
          <a:p>
            <a:r>
              <a:rPr lang="en-US" sz="1800" kern="0" dirty="0">
                <a:effectLst/>
                <a:latin typeface="Times New Roman" panose="02020603050405020304" pitchFamily="18" charset="0"/>
                <a:ea typeface="SimSun" panose="02010600030101010101" pitchFamily="2" charset="-122"/>
              </a:rPr>
              <a:t>cite: https://medium.com/@saitejaponugoti/stop-words-in-nlp-5b248dadad47</a:t>
            </a:r>
            <a:endParaRPr lang="en-US" dirty="0"/>
          </a:p>
        </p:txBody>
      </p:sp>
      <p:sp>
        <p:nvSpPr>
          <p:cNvPr id="4" name="Slide Number Placeholder 3"/>
          <p:cNvSpPr>
            <a:spLocks noGrp="1"/>
          </p:cNvSpPr>
          <p:nvPr>
            <p:ph type="sldNum" sz="quarter" idx="5"/>
          </p:nvPr>
        </p:nvSpPr>
        <p:spPr/>
        <p:txBody>
          <a:bodyPr/>
          <a:lstStyle/>
          <a:p>
            <a:fld id="{0EC34B21-8F38-483C-A3D5-564CCBE40371}" type="slidenum">
              <a:rPr lang="en-US" smtClean="0"/>
              <a:t>19</a:t>
            </a:fld>
            <a:endParaRPr lang="en-US"/>
          </a:p>
        </p:txBody>
      </p:sp>
    </p:spTree>
    <p:extLst>
      <p:ext uri="{BB962C8B-B14F-4D97-AF65-F5344CB8AC3E}">
        <p14:creationId xmlns:p14="http://schemas.microsoft.com/office/powerpoint/2010/main" val="1603981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C34B21-8F38-483C-A3D5-564CCBE40371}" type="slidenum">
              <a:rPr lang="en-US" smtClean="0"/>
              <a:t>20</a:t>
            </a:fld>
            <a:endParaRPr lang="en-US"/>
          </a:p>
        </p:txBody>
      </p:sp>
    </p:spTree>
    <p:extLst>
      <p:ext uri="{BB962C8B-B14F-4D97-AF65-F5344CB8AC3E}">
        <p14:creationId xmlns:p14="http://schemas.microsoft.com/office/powerpoint/2010/main" val="1883715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 term matrix is needed for model fitting – it provides a matrix of the frequency for each unique word in each constructed response. We run this procedure for every item.</a:t>
            </a:r>
          </a:p>
          <a:p>
            <a:endParaRPr lang="en-US" dirty="0"/>
          </a:p>
        </p:txBody>
      </p:sp>
      <p:sp>
        <p:nvSpPr>
          <p:cNvPr id="4" name="Slide Number Placeholder 3"/>
          <p:cNvSpPr>
            <a:spLocks noGrp="1"/>
          </p:cNvSpPr>
          <p:nvPr>
            <p:ph type="sldNum" sz="quarter" idx="5"/>
          </p:nvPr>
        </p:nvSpPr>
        <p:spPr/>
        <p:txBody>
          <a:bodyPr/>
          <a:lstStyle/>
          <a:p>
            <a:fld id="{0EC34B21-8F38-483C-A3D5-564CCBE40371}" type="slidenum">
              <a:rPr lang="en-US" smtClean="0"/>
              <a:t>21</a:t>
            </a:fld>
            <a:endParaRPr lang="en-US"/>
          </a:p>
        </p:txBody>
      </p:sp>
    </p:spTree>
    <p:extLst>
      <p:ext uri="{BB962C8B-B14F-4D97-AF65-F5344CB8AC3E}">
        <p14:creationId xmlns:p14="http://schemas.microsoft.com/office/powerpoint/2010/main" val="227440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spcBef>
                <a:spcPts val="0"/>
              </a:spcBef>
              <a:spcAft>
                <a:spcPts val="0"/>
              </a:spcAft>
            </a:pPr>
            <a:r>
              <a:rPr lang="en-US" sz="1200" dirty="0">
                <a:effectLst/>
                <a:latin typeface="Times New Roman" panose="02020603050405020304" pitchFamily="18" charset="0"/>
                <a:ea typeface="SimSun" panose="02010600030101010101" pitchFamily="2" charset="-122"/>
              </a:rPr>
              <a:t>Data preprocessing for modeling techniques of natural language processing (NLP) is particularly important in the context of mathematics due to symbolic and </a:t>
            </a:r>
            <a:r>
              <a:rPr lang="en-US" sz="1200" dirty="0" err="1">
                <a:effectLst/>
                <a:latin typeface="Times New Roman" panose="02020603050405020304" pitchFamily="18" charset="0"/>
                <a:ea typeface="SimSun" panose="02010600030101010101" pitchFamily="2" charset="-122"/>
              </a:rPr>
              <a:t>nonsymbolic</a:t>
            </a:r>
            <a:r>
              <a:rPr lang="en-US" sz="1200" dirty="0">
                <a:effectLst/>
                <a:latin typeface="Times New Roman" panose="02020603050405020304" pitchFamily="18" charset="0"/>
                <a:ea typeface="SimSun" panose="02010600030101010101" pitchFamily="2" charset="-122"/>
              </a:rPr>
              <a:t> representations. Preprocessing for NLP is a crucial step to ensuring text is accurately capturing the participant’s observed response to stimuli with context and meaning in mind. However, integrity of the data can be easily undermined through intensive data manipulation to “make meaning” and establish the context of language. In mathematics, language also encompasses symbolic communication, which complicates encoding and preprocessing the data. Topic modeling, an NLP method, is a practical tool for measuring content and pedagogical knowledge via language-based constructed response data that requires critical decision-making in the preprocessing stage. This session will present issues and solutions to manage the integration of symbolic and </a:t>
            </a:r>
            <a:r>
              <a:rPr lang="en-US" sz="1200" dirty="0" err="1">
                <a:effectLst/>
                <a:latin typeface="Times New Roman" panose="02020603050405020304" pitchFamily="18" charset="0"/>
                <a:ea typeface="SimSun" panose="02010600030101010101" pitchFamily="2" charset="-122"/>
              </a:rPr>
              <a:t>nonsymbolic</a:t>
            </a:r>
            <a:r>
              <a:rPr lang="en-US" sz="1200" dirty="0">
                <a:effectLst/>
                <a:latin typeface="Times New Roman" panose="02020603050405020304" pitchFamily="18" charset="0"/>
                <a:ea typeface="SimSun" panose="02010600030101010101" pitchFamily="2" charset="-122"/>
              </a:rPr>
              <a:t> language through a proposed framework of NLP-focused data preprocessing. Consequently, it will curate an innovative intersection of preK-12 mathematics content and data literacy for STEM teachers and researchers to encourage efficient and accurate interdisciplinary standards and practices.</a:t>
            </a:r>
          </a:p>
          <a:p>
            <a:pPr marL="0" marR="0" indent="457200">
              <a:spcBef>
                <a:spcPts val="0"/>
              </a:spcBef>
              <a:spcAft>
                <a:spcPts val="0"/>
              </a:spcAft>
            </a:pPr>
            <a:r>
              <a:rPr lang="en-US" sz="1200" dirty="0">
                <a:effectLst/>
                <a:latin typeface="Times New Roman" panose="02020603050405020304" pitchFamily="18" charset="0"/>
                <a:ea typeface="SimSun" panose="02010600030101010101" pitchFamily="2" charset="-122"/>
              </a:rPr>
              <a:t>The collection of responses with an online survey platform is commonplace but can lend to text discrepancies during data encoding and formatting. The most considerable character encoding issues during the conversion include the loss of mathematically relevant symbols (e.g., +, -, *). These symbols play a role in the assessment of an individual’s expression of mathematical knowledge. To ensure representation and accuracy in model inference, a demonstration will show how to correctly migrate data in such a way that will retain all values and formatting. </a:t>
            </a:r>
          </a:p>
          <a:p>
            <a:pPr marL="0" marR="0" indent="457200">
              <a:spcBef>
                <a:spcPts val="0"/>
              </a:spcBef>
              <a:spcAft>
                <a:spcPts val="0"/>
              </a:spcAft>
            </a:pPr>
            <a:r>
              <a:rPr lang="en-US" sz="1200" dirty="0">
                <a:effectLst/>
                <a:latin typeface="Times New Roman" panose="02020603050405020304" pitchFamily="18" charset="0"/>
                <a:ea typeface="SimSun" panose="02010600030101010101" pitchFamily="2" charset="-122"/>
              </a:rPr>
              <a:t>To model topic inference, the response data must first be tokenized. Tokenization is an extraction technique used to separate words into n-grams from a feedback response string to form individual data points. Typically, punctuation and symbols are removed at this stage. To address this issue, symbolic characters must undergo translation to </a:t>
            </a:r>
            <a:r>
              <a:rPr lang="en-US" sz="1200" dirty="0" err="1">
                <a:effectLst/>
                <a:latin typeface="Times New Roman" panose="02020603050405020304" pitchFamily="18" charset="0"/>
                <a:ea typeface="SimSun" panose="02010600030101010101" pitchFamily="2" charset="-122"/>
              </a:rPr>
              <a:t>nonsymbolic</a:t>
            </a:r>
            <a:r>
              <a:rPr lang="en-US" sz="1200" dirty="0">
                <a:effectLst/>
                <a:latin typeface="Times New Roman" panose="02020603050405020304" pitchFamily="18" charset="0"/>
                <a:ea typeface="SimSun" panose="02010600030101010101" pitchFamily="2" charset="-122"/>
              </a:rPr>
              <a:t> terms (e.g., convert * to “multiply”) prior to tokenization. However, symbols that are multifunctional in nature (e.g., hyphen, </a:t>
            </a:r>
            <a:r>
              <a:rPr lang="en-US" sz="1200" dirty="0" err="1">
                <a:effectLst/>
                <a:latin typeface="Times New Roman" panose="02020603050405020304" pitchFamily="18" charset="0"/>
                <a:ea typeface="SimSun" panose="02010600030101010101" pitchFamily="2" charset="-122"/>
              </a:rPr>
              <a:t>em</a:t>
            </a:r>
            <a:r>
              <a:rPr lang="en-US" sz="1200" dirty="0">
                <a:effectLst/>
                <a:latin typeface="Times New Roman" panose="02020603050405020304" pitchFamily="18" charset="0"/>
                <a:ea typeface="SimSun" panose="02010600030101010101" pitchFamily="2" charset="-122"/>
              </a:rPr>
              <a:t>/</a:t>
            </a:r>
            <a:r>
              <a:rPr lang="en-US" sz="1200" dirty="0" err="1">
                <a:effectLst/>
                <a:latin typeface="Times New Roman" panose="02020603050405020304" pitchFamily="18" charset="0"/>
                <a:ea typeface="SimSun" panose="02010600030101010101" pitchFamily="2" charset="-122"/>
              </a:rPr>
              <a:t>en</a:t>
            </a:r>
            <a:r>
              <a:rPr lang="en-US" sz="1200" dirty="0">
                <a:effectLst/>
                <a:latin typeface="Times New Roman" panose="02020603050405020304" pitchFamily="18" charset="0"/>
                <a:ea typeface="SimSun" panose="02010600030101010101" pitchFamily="2" charset="-122"/>
              </a:rPr>
              <a:t> dash, forward slash) or variables prove to be complex to conceptually cover all possible, conditional variations and subsequently hard code. Here, we must conditionally define that two numbers surround the space prior to and following the symbol. However, even with these measures in place, manual checking is required and limitations still exist for operational, numerical, and variable representation. Methods for efficient manual checking and conditional limitations will be walked through.</a:t>
            </a:r>
          </a:p>
          <a:p>
            <a:pPr marL="0" marR="0" indent="457200">
              <a:spcBef>
                <a:spcPts val="0"/>
              </a:spcBef>
              <a:spcAft>
                <a:spcPts val="0"/>
              </a:spcAft>
            </a:pPr>
            <a:r>
              <a:rPr lang="en-US" sz="1200" dirty="0">
                <a:effectLst/>
                <a:latin typeface="Times New Roman" panose="02020603050405020304" pitchFamily="18" charset="0"/>
                <a:ea typeface="SimSun" panose="02010600030101010101" pitchFamily="2" charset="-122"/>
              </a:rPr>
              <a:t>Following tokenization, the n-grams are lemmatized. Lemmatization is the process of applying an algorithm that uses an embedded dictionary to find the present tense stem (otherwise known as root) word given the n-gram token. This step establishes the n-grams that will undergo probabilistic determination in the mixture model. The caveat to mixture modeling is that the n-gram may show in more than one topic and the care spent on the n-grams has implications for making meaning of the topics’ probability distributions. For example, instead of having a term for “multiply” and a term for “multiplication,” “multiplication” can be hard coded to return “multiply” in this preprocessing step to alleviate unnecessary overlap in n-grams’ context and meaning. This saves considerable time in the manual review, even though it requires considerable foresight. The presenters will highlight several case examples to consider when hard coding. </a:t>
            </a:r>
          </a:p>
          <a:p>
            <a:pPr marL="0" marR="0" indent="457200">
              <a:spcBef>
                <a:spcPts val="0"/>
              </a:spcBef>
              <a:spcAft>
                <a:spcPts val="0"/>
              </a:spcAft>
            </a:pPr>
            <a:r>
              <a:rPr lang="en-US" sz="1200" dirty="0">
                <a:effectLst/>
                <a:latin typeface="Times New Roman" panose="02020603050405020304" pitchFamily="18" charset="0"/>
                <a:ea typeface="SimSun" panose="02010600030101010101" pitchFamily="2" charset="-122"/>
              </a:rPr>
              <a:t>Lastly, stop words are a sensitive discussion with many varying opinions on what is a stop word and if removing low frequency stems (i.e., five or fewer observations given the data example) significantly affects the topic model. Schofield, Magnusson, and </a:t>
            </a:r>
            <a:r>
              <a:rPr lang="en-US" sz="1200" dirty="0" err="1">
                <a:effectLst/>
                <a:latin typeface="Times New Roman" panose="02020603050405020304" pitchFamily="18" charset="0"/>
                <a:ea typeface="SimSun" panose="02010600030101010101" pitchFamily="2" charset="-122"/>
              </a:rPr>
              <a:t>Mimno</a:t>
            </a:r>
            <a:r>
              <a:rPr lang="en-US" sz="1200" dirty="0">
                <a:effectLst/>
                <a:latin typeface="Times New Roman" panose="02020603050405020304" pitchFamily="18" charset="0"/>
                <a:ea typeface="SimSun" panose="02010600030101010101" pitchFamily="2" charset="-122"/>
              </a:rPr>
              <a:t> (2017) reported that the creation of a stop word list is inefficient via model comparison and the subjectivity of stop word selection hinders replicability. Most commonly, researchers will typically remove the following associations, but not limited to: high frequency words (e.g., the, is, I), conjunctions, and prepositions. Again, there are issues with removing some stop words, such as “a,” as this letter is notably used in mathematic contexts as a variable. To distinguish these contexts, manual review is required to comb through hundreds of feedback responses to make the distinction between articles and variables. The presenters invite the audience to collaborate on efficiency solutions for cases such as this.  </a:t>
            </a:r>
          </a:p>
          <a:p>
            <a:pPr marL="0" marR="0">
              <a:spcBef>
                <a:spcPts val="0"/>
              </a:spcBef>
              <a:spcAft>
                <a:spcPts val="0"/>
              </a:spcAft>
            </a:pPr>
            <a:r>
              <a:rPr lang="en-US" sz="1200" dirty="0">
                <a:effectLst/>
                <a:latin typeface="Times New Roman" panose="02020603050405020304" pitchFamily="18" charset="0"/>
                <a:ea typeface="SimSun" panose="02010600030101010101" pitchFamily="2" charset="-122"/>
              </a:rPr>
              <a:t> </a:t>
            </a:r>
          </a:p>
          <a:p>
            <a:pPr marL="0" marR="0">
              <a:spcBef>
                <a:spcPts val="0"/>
              </a:spcBef>
              <a:spcAft>
                <a:spcPts val="0"/>
              </a:spcAft>
            </a:pPr>
            <a:r>
              <a:rPr lang="en-US" sz="1200" dirty="0">
                <a:effectLst/>
                <a:latin typeface="Times New Roman" panose="02020603050405020304" pitchFamily="18" charset="0"/>
                <a:ea typeface="SimSun" panose="02010600030101010101" pitchFamily="2" charset="-122"/>
              </a:rPr>
              <a:t>The following bullet points outline the proposed session’s structure and format. </a:t>
            </a:r>
          </a:p>
          <a:p>
            <a:pPr marL="0" marR="0">
              <a:spcBef>
                <a:spcPts val="0"/>
              </a:spcBef>
              <a:spcAft>
                <a:spcPts val="0"/>
              </a:spcAft>
            </a:pPr>
            <a:r>
              <a:rPr lang="en-US" sz="1200" dirty="0">
                <a:effectLst/>
                <a:latin typeface="Times New Roman" panose="02020603050405020304" pitchFamily="18" charset="0"/>
                <a:ea typeface="SimSun" panose="02010600030101010101" pitchFamily="2" charset="-122"/>
              </a:rPr>
              <a:t> </a:t>
            </a:r>
          </a:p>
          <a:p>
            <a:pPr marL="0" marR="0">
              <a:spcBef>
                <a:spcPts val="0"/>
              </a:spcBef>
              <a:spcAft>
                <a:spcPts val="0"/>
              </a:spcAft>
            </a:pPr>
            <a:r>
              <a:rPr lang="en-US" sz="1200" dirty="0">
                <a:effectLst/>
                <a:latin typeface="Times New Roman" panose="02020603050405020304" pitchFamily="18" charset="0"/>
                <a:ea typeface="SimSun" panose="02010600030101010101" pitchFamily="2" charset="-122"/>
              </a:rPr>
              <a:t>Issues and Solutions in Preprocessing Data for Topic Modeling (50 minutes)</a:t>
            </a:r>
          </a:p>
          <a:p>
            <a:pPr marL="0" marR="0">
              <a:spcBef>
                <a:spcPts val="0"/>
              </a:spcBef>
              <a:spcAft>
                <a:spcPts val="0"/>
              </a:spcAft>
            </a:pPr>
            <a:r>
              <a:rPr lang="en-US" sz="1200" dirty="0">
                <a:effectLst/>
                <a:latin typeface="Times New Roman" panose="02020603050405020304" pitchFamily="18" charset="0"/>
                <a:ea typeface="SimSun" panose="02010600030101010101" pitchFamily="2" charset="-122"/>
              </a:rPr>
              <a:t>1) data encoding and formatting</a:t>
            </a:r>
          </a:p>
          <a:p>
            <a:pPr marL="0" marR="0">
              <a:spcBef>
                <a:spcPts val="0"/>
              </a:spcBef>
              <a:spcAft>
                <a:spcPts val="0"/>
              </a:spcAft>
            </a:pPr>
            <a:r>
              <a:rPr lang="en-US" sz="1200" dirty="0">
                <a:effectLst/>
                <a:latin typeface="Times New Roman" panose="02020603050405020304" pitchFamily="18" charset="0"/>
                <a:ea typeface="SimSun" panose="02010600030101010101" pitchFamily="2" charset="-122"/>
              </a:rPr>
              <a:t>2) tokenization </a:t>
            </a:r>
          </a:p>
          <a:p>
            <a:pPr marL="0" marR="0">
              <a:spcBef>
                <a:spcPts val="0"/>
              </a:spcBef>
              <a:spcAft>
                <a:spcPts val="0"/>
              </a:spcAft>
            </a:pPr>
            <a:r>
              <a:rPr lang="en-US" sz="1200" dirty="0">
                <a:effectLst/>
                <a:latin typeface="Times New Roman" panose="02020603050405020304" pitchFamily="18" charset="0"/>
                <a:ea typeface="SimSun" panose="02010600030101010101" pitchFamily="2" charset="-122"/>
              </a:rPr>
              <a:t>3) lemmatization</a:t>
            </a:r>
          </a:p>
          <a:p>
            <a:pPr marL="0" marR="0">
              <a:spcBef>
                <a:spcPts val="0"/>
              </a:spcBef>
              <a:spcAft>
                <a:spcPts val="0"/>
              </a:spcAft>
            </a:pPr>
            <a:r>
              <a:rPr lang="en-US" sz="1200" dirty="0">
                <a:effectLst/>
                <a:latin typeface="Times New Roman" panose="02020603050405020304" pitchFamily="18" charset="0"/>
                <a:ea typeface="SimSun" panose="02010600030101010101" pitchFamily="2" charset="-122"/>
              </a:rPr>
              <a:t>4) stop word selection</a:t>
            </a:r>
          </a:p>
          <a:p>
            <a:pPr marL="0" marR="0">
              <a:spcBef>
                <a:spcPts val="0"/>
              </a:spcBef>
              <a:spcAft>
                <a:spcPts val="0"/>
              </a:spcAft>
            </a:pPr>
            <a:r>
              <a:rPr lang="en-US" sz="1200" dirty="0">
                <a:effectLst/>
                <a:latin typeface="Times New Roman" panose="02020603050405020304" pitchFamily="18" charset="0"/>
                <a:ea typeface="SimSun" panose="02010600030101010101" pitchFamily="2" charset="-122"/>
              </a:rPr>
              <a:t> </a:t>
            </a:r>
          </a:p>
          <a:p>
            <a:pPr marL="0" marR="0">
              <a:spcBef>
                <a:spcPts val="0"/>
              </a:spcBef>
              <a:spcAft>
                <a:spcPts val="0"/>
              </a:spcAft>
            </a:pPr>
            <a:r>
              <a:rPr lang="en-US" sz="1200" dirty="0">
                <a:effectLst/>
                <a:latin typeface="Times New Roman" panose="02020603050405020304" pitchFamily="18" charset="0"/>
                <a:ea typeface="SimSun" panose="02010600030101010101" pitchFamily="2" charset="-122"/>
              </a:rPr>
              <a:t>Mathematical Semantics: Symbolic vs </a:t>
            </a:r>
            <a:r>
              <a:rPr lang="en-US" sz="1200" dirty="0" err="1">
                <a:effectLst/>
                <a:latin typeface="Times New Roman" panose="02020603050405020304" pitchFamily="18" charset="0"/>
                <a:ea typeface="SimSun" panose="02010600030101010101" pitchFamily="2" charset="-122"/>
              </a:rPr>
              <a:t>Nonsymbolic</a:t>
            </a:r>
            <a:r>
              <a:rPr lang="en-US" sz="1200" dirty="0">
                <a:effectLst/>
                <a:latin typeface="Times New Roman" panose="02020603050405020304" pitchFamily="18" charset="0"/>
                <a:ea typeface="SimSun" panose="02010600030101010101" pitchFamily="2" charset="-122"/>
              </a:rPr>
              <a:t> Representation of Language (25 minutes)</a:t>
            </a:r>
          </a:p>
          <a:p>
            <a:pPr marL="0" marR="0">
              <a:spcBef>
                <a:spcPts val="0"/>
              </a:spcBef>
              <a:spcAft>
                <a:spcPts val="0"/>
              </a:spcAft>
            </a:pPr>
            <a:r>
              <a:rPr lang="en-US" sz="1200" dirty="0">
                <a:effectLst/>
                <a:latin typeface="Times New Roman" panose="02020603050405020304" pitchFamily="18" charset="0"/>
                <a:ea typeface="SimSun" panose="02010600030101010101" pitchFamily="2" charset="-122"/>
              </a:rPr>
              <a:t>1) Issues in stimuli and preprocessing: How can preprocessing be made more efficient and accurate in ensuring the data’s integrity maintains or improves from collection to analysis?  test design: How can a measure’s development be improved with the consideration of the semantics?</a:t>
            </a:r>
          </a:p>
          <a:p>
            <a:pPr marL="0" marR="0">
              <a:spcBef>
                <a:spcPts val="0"/>
              </a:spcBef>
              <a:spcAft>
                <a:spcPts val="0"/>
              </a:spcAft>
            </a:pPr>
            <a:r>
              <a:rPr lang="en-US" sz="1200" dirty="0">
                <a:effectLst/>
                <a:latin typeface="Times New Roman" panose="02020603050405020304" pitchFamily="18" charset="0"/>
                <a:ea typeface="SimSun" panose="02010600030101010101" pitchFamily="2" charset="-122"/>
              </a:rPr>
              <a:t>2) Issues in</a:t>
            </a:r>
          </a:p>
          <a:p>
            <a:pPr marL="0" marR="0">
              <a:spcBef>
                <a:spcPts val="0"/>
              </a:spcBef>
              <a:spcAft>
                <a:spcPts val="0"/>
              </a:spcAft>
            </a:pPr>
            <a:r>
              <a:rPr lang="en-US" sz="1200" dirty="0">
                <a:effectLst/>
                <a:latin typeface="Times New Roman" panose="02020603050405020304" pitchFamily="18" charset="0"/>
                <a:ea typeface="SimSun" panose="02010600030101010101" pitchFamily="2" charset="-122"/>
              </a:rPr>
              <a:t> </a:t>
            </a:r>
          </a:p>
          <a:p>
            <a:pPr marL="0" marR="0" indent="457200">
              <a:spcBef>
                <a:spcPts val="0"/>
              </a:spcBef>
              <a:spcAft>
                <a:spcPts val="0"/>
              </a:spcAft>
            </a:pPr>
            <a:r>
              <a:rPr lang="en-US" sz="1200" dirty="0">
                <a:effectLst/>
                <a:latin typeface="Times New Roman" panose="02020603050405020304" pitchFamily="18" charset="0"/>
                <a:ea typeface="SimSun" panose="02010600030101010101" pitchFamily="2" charset="-122"/>
              </a:rPr>
              <a:t>Presenters will share a step-by-step document prior to the session so that participants may follow along through the methodology. It includes a proposed framework for preprocessing symbolic and </a:t>
            </a:r>
            <a:r>
              <a:rPr lang="en-US" sz="1200" dirty="0" err="1">
                <a:effectLst/>
                <a:latin typeface="Times New Roman" panose="02020603050405020304" pitchFamily="18" charset="0"/>
                <a:ea typeface="SimSun" panose="02010600030101010101" pitchFamily="2" charset="-122"/>
              </a:rPr>
              <a:t>nonsymbolic</a:t>
            </a:r>
            <a:r>
              <a:rPr lang="en-US" sz="1200" dirty="0">
                <a:effectLst/>
                <a:latin typeface="Times New Roman" panose="02020603050405020304" pitchFamily="18" charset="0"/>
                <a:ea typeface="SimSun" panose="02010600030101010101" pitchFamily="2" charset="-122"/>
              </a:rPr>
              <a:t> language in the context of mathematics, specifically for proportional reasoning content and generalizable to other mathematical targets. The floor will remain open to questions and discussion as the walkthrough proceeds. The presenters encourage participants to make suggestions and express concerns via their scope of expertise, network, and/or experience.  It is expected the participants will deepen their data literacy knowledge base and be able to generalize these techniques and discussions with their own research content and practices. </a:t>
            </a:r>
          </a:p>
          <a:p>
            <a:pPr marL="0" marR="0">
              <a:spcBef>
                <a:spcPts val="0"/>
              </a:spcBef>
              <a:spcAft>
                <a:spcPts val="0"/>
              </a:spcAft>
            </a:pPr>
            <a:r>
              <a:rPr lang="en-US" sz="1200" dirty="0">
                <a:effectLst/>
                <a:latin typeface="Times New Roman" panose="02020603050405020304" pitchFamily="18" charset="0"/>
                <a:ea typeface="SimSun" panose="02010600030101010101" pitchFamily="2" charset="-122"/>
              </a:rPr>
              <a:t> </a:t>
            </a:r>
            <a:r>
              <a:rPr lang="en-US" sz="1200" i="1" dirty="0">
                <a:effectLst/>
                <a:latin typeface="Times New Roman" panose="02020603050405020304" pitchFamily="18" charset="0"/>
                <a:ea typeface="SimSun" panose="02010600030101010101" pitchFamily="2" charset="-122"/>
              </a:rPr>
              <a:t>How the session will address the focal area and the session objectives.</a:t>
            </a:r>
            <a:endParaRPr lang="en-US" sz="1200" dirty="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1200" dirty="0">
                <a:effectLst/>
                <a:latin typeface="Times New Roman" panose="02020603050405020304" pitchFamily="18" charset="0"/>
                <a:ea typeface="SimSun" panose="02010600030101010101" pitchFamily="2" charset="-122"/>
              </a:rPr>
              <a:t> Structure/format</a:t>
            </a:r>
          </a:p>
          <a:p>
            <a:pPr marL="0" marR="0">
              <a:spcBef>
                <a:spcPts val="0"/>
              </a:spcBef>
              <a:spcAft>
                <a:spcPts val="0"/>
              </a:spcAft>
            </a:pPr>
            <a:r>
              <a:rPr lang="en-US" sz="1200" dirty="0">
                <a:effectLst/>
                <a:latin typeface="Times New Roman" panose="02020603050405020304" pitchFamily="18" charset="0"/>
                <a:ea typeface="SimSun" panose="02010600030101010101" pitchFamily="2" charset="-122"/>
              </a:rPr>
              <a:t> </a:t>
            </a:r>
            <a:r>
              <a:rPr lang="en-US" sz="1200" dirty="0">
                <a:solidFill>
                  <a:srgbClr val="000000"/>
                </a:solidFill>
                <a:effectLst/>
                <a:latin typeface="Times New Roman" panose="02020603050405020304" pitchFamily="18" charset="0"/>
                <a:ea typeface="SimSun" panose="02010600030101010101" pitchFamily="2" charset="-122"/>
              </a:rPr>
              <a:t>plan for interaction with the participants, and expected outcomes. </a:t>
            </a:r>
            <a:endParaRPr lang="en-US" sz="1200" dirty="0">
              <a:effectLst/>
              <a:latin typeface="Times New Roman" panose="02020603050405020304" pitchFamily="18" charset="0"/>
              <a:ea typeface="SimSun" panose="02010600030101010101" pitchFamily="2" charset="-122"/>
            </a:endParaRPr>
          </a:p>
          <a:p>
            <a:endParaRPr lang="en-US" dirty="0"/>
          </a:p>
          <a:p>
            <a:endParaRPr lang="en-US" dirty="0"/>
          </a:p>
        </p:txBody>
      </p:sp>
      <p:sp>
        <p:nvSpPr>
          <p:cNvPr id="4" name="Slide Number Placeholder 3"/>
          <p:cNvSpPr>
            <a:spLocks noGrp="1"/>
          </p:cNvSpPr>
          <p:nvPr>
            <p:ph type="sldNum" sz="quarter" idx="5"/>
          </p:nvPr>
        </p:nvSpPr>
        <p:spPr/>
        <p:txBody>
          <a:bodyPr/>
          <a:lstStyle/>
          <a:p>
            <a:fld id="{0EC34B21-8F38-483C-A3D5-564CCBE40371}" type="slidenum">
              <a:rPr lang="en-US" smtClean="0"/>
              <a:t>3</a:t>
            </a:fld>
            <a:endParaRPr lang="en-US"/>
          </a:p>
        </p:txBody>
      </p:sp>
    </p:spTree>
    <p:extLst>
      <p:ext uri="{BB962C8B-B14F-4D97-AF65-F5344CB8AC3E}">
        <p14:creationId xmlns:p14="http://schemas.microsoft.com/office/powerpoint/2010/main" val="6359976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slda.em</a:t>
            </a:r>
            <a:r>
              <a:rPr lang="en-US" dirty="0"/>
              <a:t> function creates derived variables based on the presence of the topics in each document (in our case, each response) and then feeds those derived variables into a linear regression model where the MC dichotomous score (or sometimes a categorical) is the response variable and the only explanatory variables are those derived variables.</a:t>
            </a:r>
          </a:p>
        </p:txBody>
      </p:sp>
      <p:sp>
        <p:nvSpPr>
          <p:cNvPr id="4" name="Slide Number Placeholder 3"/>
          <p:cNvSpPr>
            <a:spLocks noGrp="1"/>
          </p:cNvSpPr>
          <p:nvPr>
            <p:ph type="sldNum" sz="quarter" idx="5"/>
          </p:nvPr>
        </p:nvSpPr>
        <p:spPr/>
        <p:txBody>
          <a:bodyPr/>
          <a:lstStyle/>
          <a:p>
            <a:fld id="{0EC34B21-8F38-483C-A3D5-564CCBE40371}" type="slidenum">
              <a:rPr lang="en-US" smtClean="0"/>
              <a:t>25</a:t>
            </a:fld>
            <a:endParaRPr lang="en-US"/>
          </a:p>
        </p:txBody>
      </p:sp>
    </p:spTree>
    <p:extLst>
      <p:ext uri="{BB962C8B-B14F-4D97-AF65-F5344CB8AC3E}">
        <p14:creationId xmlns:p14="http://schemas.microsoft.com/office/powerpoint/2010/main" val="1387654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 HAVE STICKY NOTES AND PERMANENT MARKERS ON TABLES]</a:t>
            </a:r>
          </a:p>
          <a:p>
            <a:endParaRPr lang="en-US" dirty="0"/>
          </a:p>
          <a:p>
            <a:pPr marL="228600" indent="-228600">
              <a:buAutoNum type="arabicPeriod"/>
            </a:pPr>
            <a:r>
              <a:rPr lang="en-US" dirty="0"/>
              <a:t>Issues in stimuli and test design: How can a measure’s development be improved with the consideration of the semantics?</a:t>
            </a:r>
          </a:p>
          <a:p>
            <a:pPr marL="228600" indent="-228600">
              <a:buAutoNum type="arabicPeriod"/>
            </a:pPr>
            <a:r>
              <a:rPr lang="en-US" dirty="0"/>
              <a:t>Issues in preprocessing: How can preprocessing be made more efficient and accurate in ensuring the data’s integrity maintains or improves from collection to analysis? </a:t>
            </a:r>
          </a:p>
          <a:p>
            <a:endParaRPr lang="en-US" dirty="0"/>
          </a:p>
        </p:txBody>
      </p:sp>
      <p:sp>
        <p:nvSpPr>
          <p:cNvPr id="4" name="Slide Number Placeholder 3"/>
          <p:cNvSpPr>
            <a:spLocks noGrp="1"/>
          </p:cNvSpPr>
          <p:nvPr>
            <p:ph type="sldNum" sz="quarter" idx="5"/>
          </p:nvPr>
        </p:nvSpPr>
        <p:spPr/>
        <p:txBody>
          <a:bodyPr/>
          <a:lstStyle/>
          <a:p>
            <a:fld id="{0EC34B21-8F38-483C-A3D5-564CCBE40371}" type="slidenum">
              <a:rPr lang="en-US" smtClean="0"/>
              <a:t>30</a:t>
            </a:fld>
            <a:endParaRPr lang="en-US"/>
          </a:p>
        </p:txBody>
      </p:sp>
    </p:spTree>
    <p:extLst>
      <p:ext uri="{BB962C8B-B14F-4D97-AF65-F5344CB8AC3E}">
        <p14:creationId xmlns:p14="http://schemas.microsoft.com/office/powerpoint/2010/main" val="2092150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an exhaustive listing. </a:t>
            </a:r>
          </a:p>
        </p:txBody>
      </p:sp>
      <p:sp>
        <p:nvSpPr>
          <p:cNvPr id="4" name="Slide Number Placeholder 3"/>
          <p:cNvSpPr>
            <a:spLocks noGrp="1"/>
          </p:cNvSpPr>
          <p:nvPr>
            <p:ph type="sldNum" sz="quarter" idx="5"/>
          </p:nvPr>
        </p:nvSpPr>
        <p:spPr/>
        <p:txBody>
          <a:bodyPr/>
          <a:lstStyle/>
          <a:p>
            <a:fld id="{0EC34B21-8F38-483C-A3D5-564CCBE40371}" type="slidenum">
              <a:rPr lang="en-US" smtClean="0"/>
              <a:t>31</a:t>
            </a:fld>
            <a:endParaRPr lang="en-US"/>
          </a:p>
        </p:txBody>
      </p:sp>
    </p:spTree>
    <p:extLst>
      <p:ext uri="{BB962C8B-B14F-4D97-AF65-F5344CB8AC3E}">
        <p14:creationId xmlns:p14="http://schemas.microsoft.com/office/powerpoint/2010/main" val="10396870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Mathematical N-Grams</a:t>
            </a:r>
          </a:p>
          <a:p>
            <a:endParaRPr lang="en-US" dirty="0"/>
          </a:p>
          <a:p>
            <a:r>
              <a:rPr lang="en-US" dirty="0"/>
              <a:t>N-grams indicate a sequence of n words (</a:t>
            </a:r>
            <a:r>
              <a:rPr lang="en-US" dirty="0" err="1"/>
              <a:t>uni</a:t>
            </a:r>
            <a:r>
              <a:rPr lang="en-US" dirty="0"/>
              <a:t> = 1, multi = more than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use n-grams in cleaning to help maintain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Challenges: What if the subject is talking about a different “constant”? …a different “proportionality”?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example, “scale” and “factor” combined to “</a:t>
            </a:r>
            <a:r>
              <a:rPr lang="en-US" dirty="0" err="1"/>
              <a:t>scalefactor</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0EC34B21-8F38-483C-A3D5-564CCBE40371}" type="slidenum">
              <a:rPr lang="en-US" smtClean="0"/>
              <a:t>32</a:t>
            </a:fld>
            <a:endParaRPr lang="en-US"/>
          </a:p>
        </p:txBody>
      </p:sp>
    </p:spTree>
    <p:extLst>
      <p:ext uri="{BB962C8B-B14F-4D97-AF65-F5344CB8AC3E}">
        <p14:creationId xmlns:p14="http://schemas.microsoft.com/office/powerpoint/2010/main" val="3792842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0EC34B21-8F38-483C-A3D5-564CCBE40371}" type="slidenum">
              <a:rPr lang="en-US" smtClean="0"/>
              <a:t>33</a:t>
            </a:fld>
            <a:endParaRPr lang="en-US"/>
          </a:p>
        </p:txBody>
      </p:sp>
    </p:spTree>
    <p:extLst>
      <p:ext uri="{BB962C8B-B14F-4D97-AF65-F5344CB8AC3E}">
        <p14:creationId xmlns:p14="http://schemas.microsoft.com/office/powerpoint/2010/main" val="1267545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Prepositions that have mathematical meaning</a:t>
            </a:r>
          </a:p>
          <a:p>
            <a:endParaRPr lang="en-US" dirty="0"/>
          </a:p>
        </p:txBody>
      </p:sp>
      <p:sp>
        <p:nvSpPr>
          <p:cNvPr id="4" name="Slide Number Placeholder 3"/>
          <p:cNvSpPr>
            <a:spLocks noGrp="1"/>
          </p:cNvSpPr>
          <p:nvPr>
            <p:ph type="sldNum" sz="quarter" idx="5"/>
          </p:nvPr>
        </p:nvSpPr>
        <p:spPr/>
        <p:txBody>
          <a:bodyPr/>
          <a:lstStyle/>
          <a:p>
            <a:fld id="{0EC34B21-8F38-483C-A3D5-564CCBE40371}" type="slidenum">
              <a:rPr lang="en-US" smtClean="0"/>
              <a:t>34</a:t>
            </a:fld>
            <a:endParaRPr lang="en-US"/>
          </a:p>
        </p:txBody>
      </p:sp>
    </p:spTree>
    <p:extLst>
      <p:ext uri="{BB962C8B-B14F-4D97-AF65-F5344CB8AC3E}">
        <p14:creationId xmlns:p14="http://schemas.microsoft.com/office/powerpoint/2010/main" val="36618166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Potentially forgiving too much information</a:t>
            </a:r>
          </a:p>
          <a:p>
            <a:endParaRPr lang="en-US" dirty="0"/>
          </a:p>
        </p:txBody>
      </p:sp>
      <p:sp>
        <p:nvSpPr>
          <p:cNvPr id="4" name="Slide Number Placeholder 3"/>
          <p:cNvSpPr>
            <a:spLocks noGrp="1"/>
          </p:cNvSpPr>
          <p:nvPr>
            <p:ph type="sldNum" sz="quarter" idx="5"/>
          </p:nvPr>
        </p:nvSpPr>
        <p:spPr/>
        <p:txBody>
          <a:bodyPr/>
          <a:lstStyle/>
          <a:p>
            <a:fld id="{0EC34B21-8F38-483C-A3D5-564CCBE40371}" type="slidenum">
              <a:rPr lang="en-US" smtClean="0"/>
              <a:t>35</a:t>
            </a:fld>
            <a:endParaRPr lang="en-US"/>
          </a:p>
        </p:txBody>
      </p:sp>
    </p:spTree>
    <p:extLst>
      <p:ext uri="{BB962C8B-B14F-4D97-AF65-F5344CB8AC3E}">
        <p14:creationId xmlns:p14="http://schemas.microsoft.com/office/powerpoint/2010/main" val="726211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C34B21-8F38-483C-A3D5-564CCBE40371}" type="slidenum">
              <a:rPr lang="en-US" smtClean="0"/>
              <a:t>36</a:t>
            </a:fld>
            <a:endParaRPr lang="en-US"/>
          </a:p>
        </p:txBody>
      </p:sp>
    </p:spTree>
    <p:extLst>
      <p:ext uri="{BB962C8B-B14F-4D97-AF65-F5344CB8AC3E}">
        <p14:creationId xmlns:p14="http://schemas.microsoft.com/office/powerpoint/2010/main" val="2688252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C34B21-8F38-483C-A3D5-564CCBE40371}" type="slidenum">
              <a:rPr lang="en-US" smtClean="0"/>
              <a:t>37</a:t>
            </a:fld>
            <a:endParaRPr lang="en-US"/>
          </a:p>
        </p:txBody>
      </p:sp>
    </p:spTree>
    <p:extLst>
      <p:ext uri="{BB962C8B-B14F-4D97-AF65-F5344CB8AC3E}">
        <p14:creationId xmlns:p14="http://schemas.microsoft.com/office/powerpoint/2010/main" val="11385773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Explore machine learning techniques to improve efficiency in data processing and analysis</a:t>
            </a:r>
          </a:p>
          <a:p>
            <a:pPr lvl="1"/>
            <a:r>
              <a:rPr lang="en-US" dirty="0"/>
              <a:t>More advanced text mining packages in R or Python may offer additional flexibility in </a:t>
            </a:r>
            <a:r>
              <a:rPr lang="en-US" b="1" dirty="0"/>
              <a:t>modeling complex relationships between topics, response variables, and covariates</a:t>
            </a:r>
          </a:p>
          <a:p>
            <a:r>
              <a:rPr lang="en-US" dirty="0"/>
              <a:t>Effects of symbolic and </a:t>
            </a:r>
            <a:r>
              <a:rPr lang="en-US" dirty="0" err="1"/>
              <a:t>nonsymbolic</a:t>
            </a:r>
            <a:r>
              <a:rPr lang="en-US" dirty="0"/>
              <a:t> language on topic probability and proficiency</a:t>
            </a:r>
          </a:p>
          <a:p>
            <a:endParaRPr lang="en-US" dirty="0"/>
          </a:p>
        </p:txBody>
      </p:sp>
      <p:sp>
        <p:nvSpPr>
          <p:cNvPr id="4" name="Slide Number Placeholder 3"/>
          <p:cNvSpPr>
            <a:spLocks noGrp="1"/>
          </p:cNvSpPr>
          <p:nvPr>
            <p:ph type="sldNum" sz="quarter" idx="5"/>
          </p:nvPr>
        </p:nvSpPr>
        <p:spPr/>
        <p:txBody>
          <a:bodyPr/>
          <a:lstStyle/>
          <a:p>
            <a:fld id="{0EC34B21-8F38-483C-A3D5-564CCBE40371}" type="slidenum">
              <a:rPr lang="en-US" smtClean="0"/>
              <a:t>38</a:t>
            </a:fld>
            <a:endParaRPr lang="en-US"/>
          </a:p>
        </p:txBody>
      </p:sp>
    </p:spTree>
    <p:extLst>
      <p:ext uri="{BB962C8B-B14F-4D97-AF65-F5344CB8AC3E}">
        <p14:creationId xmlns:p14="http://schemas.microsoft.com/office/powerpoint/2010/main" val="3591210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C34B21-8F38-483C-A3D5-564CCBE40371}" type="slidenum">
              <a:rPr lang="en-US" smtClean="0"/>
              <a:t>4</a:t>
            </a:fld>
            <a:endParaRPr lang="en-US"/>
          </a:p>
        </p:txBody>
      </p:sp>
    </p:spTree>
    <p:extLst>
      <p:ext uri="{BB962C8B-B14F-4D97-AF65-F5344CB8AC3E}">
        <p14:creationId xmlns:p14="http://schemas.microsoft.com/office/powerpoint/2010/main" val="12464857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approach (NLP) goes beyond mathematical language…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2E2E2E"/>
                </a:solidFill>
                <a:effectLst/>
                <a:latin typeface="ElsevierGulliver"/>
              </a:rPr>
              <a:t>Gouet</a:t>
            </a:r>
            <a:r>
              <a:rPr lang="en-US" b="0" i="0" dirty="0">
                <a:solidFill>
                  <a:srgbClr val="2E2E2E"/>
                </a:solidFill>
                <a:effectLst/>
                <a:latin typeface="ElsevierGulliver"/>
              </a:rPr>
              <a:t>, Carvajal, </a:t>
            </a:r>
            <a:r>
              <a:rPr lang="en-US" b="0" i="0" dirty="0" err="1">
                <a:solidFill>
                  <a:srgbClr val="2E2E2E"/>
                </a:solidFill>
                <a:effectLst/>
                <a:latin typeface="ElsevierGulliver"/>
              </a:rPr>
              <a:t>Halberda</a:t>
            </a:r>
            <a:r>
              <a:rPr lang="en-US" b="0" i="0" dirty="0">
                <a:solidFill>
                  <a:srgbClr val="2E2E2E"/>
                </a:solidFill>
                <a:effectLst/>
                <a:latin typeface="ElsevierGulliver"/>
              </a:rPr>
              <a:t>, &amp; Pe</a:t>
            </a:r>
            <a:r>
              <a:rPr lang="en-US" b="0" i="0" u="none" strike="noStrike" dirty="0">
                <a:solidFill>
                  <a:srgbClr val="2E2E2E"/>
                </a:solidFill>
                <a:effectLst/>
                <a:latin typeface="NexusSans"/>
              </a:rPr>
              <a:t>ñ</a:t>
            </a:r>
            <a:r>
              <a:rPr lang="en-US" b="0" i="0" dirty="0">
                <a:solidFill>
                  <a:srgbClr val="2E2E2E"/>
                </a:solidFill>
                <a:effectLst/>
                <a:latin typeface="ElsevierGulliver"/>
              </a:rPr>
              <a:t>a , 2020; </a:t>
            </a:r>
            <a:r>
              <a:rPr lang="en-US" b="0" i="0" dirty="0">
                <a:solidFill>
                  <a:srgbClr val="282828"/>
                </a:solidFill>
                <a:effectLst/>
                <a:latin typeface="MuseoSans"/>
              </a:rPr>
              <a:t>Newcombe, Levine, &amp; Mix, 2015; </a:t>
            </a:r>
            <a:r>
              <a:rPr lang="en-US" dirty="0"/>
              <a:t>Price &amp; Fuchs, 2016; Price &amp; </a:t>
            </a:r>
            <a:r>
              <a:rPr lang="en-US" dirty="0" err="1"/>
              <a:t>Wilkey</a:t>
            </a:r>
            <a:r>
              <a:rPr lang="en-US" dirty="0"/>
              <a:t>, 2017; </a:t>
            </a:r>
            <a:r>
              <a:rPr lang="de-DE" dirty="0"/>
              <a:t>Schneider, Beeres, Coban, Merz, Schmidt, Stricker, &amp; De Smedt, 2016; </a:t>
            </a:r>
            <a:r>
              <a:rPr lang="en-US" b="0" i="0" dirty="0" err="1">
                <a:solidFill>
                  <a:srgbClr val="2E2E2E"/>
                </a:solidFill>
                <a:effectLst/>
                <a:latin typeface="ElsevierGulliver"/>
              </a:rPr>
              <a:t>Tikhomirova</a:t>
            </a:r>
            <a:r>
              <a:rPr lang="en-US" b="0" i="0" dirty="0">
                <a:solidFill>
                  <a:srgbClr val="2E2E2E"/>
                </a:solidFill>
                <a:effectLst/>
                <a:latin typeface="ElsevierGulliver"/>
              </a:rPr>
              <a:t>, Kuzmina, </a:t>
            </a:r>
            <a:r>
              <a:rPr lang="en-US" b="0" i="0" dirty="0" err="1">
                <a:solidFill>
                  <a:srgbClr val="2E2E2E"/>
                </a:solidFill>
                <a:effectLst/>
                <a:latin typeface="ElsevierGulliver"/>
              </a:rPr>
              <a:t>Lysenkova</a:t>
            </a:r>
            <a:r>
              <a:rPr lang="en-US" b="0" i="0" dirty="0">
                <a:solidFill>
                  <a:srgbClr val="2E2E2E"/>
                </a:solidFill>
                <a:effectLst/>
                <a:latin typeface="ElsevierGulliver"/>
              </a:rPr>
              <a:t>, &amp; </a:t>
            </a:r>
            <a:r>
              <a:rPr lang="en-US" b="0" i="0" dirty="0" err="1">
                <a:solidFill>
                  <a:srgbClr val="2E2E2E"/>
                </a:solidFill>
                <a:effectLst/>
                <a:latin typeface="ElsevierGulliver"/>
              </a:rPr>
              <a:t>Malykh</a:t>
            </a:r>
            <a:r>
              <a:rPr lang="en-US" dirty="0">
                <a:solidFill>
                  <a:srgbClr val="2E2E2E"/>
                </a:solidFill>
                <a:latin typeface="ElsevierGulliver"/>
              </a:rPr>
              <a:t>, </a:t>
            </a:r>
            <a:r>
              <a:rPr lang="en-US" b="0" i="0" dirty="0">
                <a:solidFill>
                  <a:srgbClr val="2E2E2E"/>
                </a:solidFill>
                <a:effectLst/>
                <a:latin typeface="ElsevierGulliver"/>
              </a:rPr>
              <a:t>2019</a:t>
            </a:r>
            <a:endParaRPr lang="en-US" dirty="0"/>
          </a:p>
          <a:p>
            <a:endParaRPr lang="en-US" dirty="0"/>
          </a:p>
          <a:p>
            <a:endParaRPr lang="en-US" dirty="0"/>
          </a:p>
          <a:p>
            <a:r>
              <a:rPr lang="en-US" dirty="0"/>
              <a:t>Patterns of content and how teachers migrate from on topic to another</a:t>
            </a:r>
          </a:p>
          <a:p>
            <a:pPr lvl="1"/>
            <a:r>
              <a:rPr lang="en-US" dirty="0"/>
              <a:t>Professional development through nuances in understanding and teaching</a:t>
            </a:r>
          </a:p>
          <a:p>
            <a:r>
              <a:rPr lang="en-US" dirty="0"/>
              <a:t>Curriculum-based problem distributions</a:t>
            </a:r>
          </a:p>
          <a:p>
            <a:pPr lvl="1"/>
            <a:r>
              <a:rPr lang="en-US" dirty="0"/>
              <a:t>Emphasis on representational equity of problem types and language</a:t>
            </a:r>
          </a:p>
          <a:p>
            <a:r>
              <a:rPr lang="en-US" dirty="0"/>
              <a:t>Mediating relation between symbolic and </a:t>
            </a:r>
            <a:r>
              <a:rPr lang="en-US" dirty="0" err="1"/>
              <a:t>nonsymbolic</a:t>
            </a:r>
            <a:r>
              <a:rPr lang="en-US" dirty="0"/>
              <a:t> foundations of math competence</a:t>
            </a:r>
          </a:p>
          <a:p>
            <a:r>
              <a:rPr lang="en-US" dirty="0"/>
              <a:t>Clarity in task instructions: procedural, conceptual, or both</a:t>
            </a:r>
          </a:p>
          <a:p>
            <a:pPr lvl="1"/>
            <a:r>
              <a:rPr lang="en-US" dirty="0"/>
              <a:t>Dialing  in misconceptions</a:t>
            </a:r>
          </a:p>
          <a:p>
            <a:pPr lvl="1"/>
            <a:r>
              <a:rPr lang="en-US" dirty="0"/>
              <a:t>Identifying preferences in detail (e.g., income +$00,000, organic chemistry)</a:t>
            </a:r>
          </a:p>
          <a:p>
            <a:r>
              <a:rPr lang="en-US" dirty="0"/>
              <a:t>Student modeling preferences and pedagogical style of teacher</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Price &amp; </a:t>
            </a:r>
            <a:r>
              <a:rPr lang="en-US" dirty="0" err="1"/>
              <a:t>Wilkey</a:t>
            </a:r>
            <a:r>
              <a:rPr lang="en-US" dirty="0"/>
              <a:t> (2017). </a:t>
            </a:r>
            <a:r>
              <a:rPr lang="en-US" b="0" i="0" dirty="0">
                <a:solidFill>
                  <a:srgbClr val="2E2E2E"/>
                </a:solidFill>
                <a:effectLst/>
                <a:latin typeface="ElsevierGulliver"/>
              </a:rPr>
              <a:t>Cognitive mechanisms underlying the relation between </a:t>
            </a:r>
            <a:r>
              <a:rPr lang="en-US" b="0" i="0" dirty="0" err="1">
                <a:solidFill>
                  <a:srgbClr val="2E2E2E"/>
                </a:solidFill>
                <a:effectLst/>
                <a:latin typeface="ElsevierGulliver"/>
              </a:rPr>
              <a:t>nonsymbolic</a:t>
            </a:r>
            <a:r>
              <a:rPr lang="en-US" b="0" i="0" dirty="0">
                <a:solidFill>
                  <a:srgbClr val="2E2E2E"/>
                </a:solidFill>
                <a:effectLst/>
                <a:latin typeface="ElsevierGulliver"/>
              </a:rPr>
              <a:t> and symbolic magnitude processing and their relation to math.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2E2E2E"/>
                </a:solidFill>
                <a:effectLst/>
                <a:latin typeface="ElsevierGulliver"/>
              </a:rPr>
              <a:t>Tikhomirova</a:t>
            </a:r>
            <a:r>
              <a:rPr lang="en-US" b="0" i="0" dirty="0">
                <a:solidFill>
                  <a:srgbClr val="2E2E2E"/>
                </a:solidFill>
                <a:effectLst/>
                <a:latin typeface="ElsevierGulliver"/>
              </a:rPr>
              <a:t>, Kuzmina, </a:t>
            </a:r>
            <a:r>
              <a:rPr lang="en-US" b="0" i="0" dirty="0" err="1">
                <a:solidFill>
                  <a:srgbClr val="2E2E2E"/>
                </a:solidFill>
                <a:effectLst/>
                <a:latin typeface="ElsevierGulliver"/>
              </a:rPr>
              <a:t>Lysenkova</a:t>
            </a:r>
            <a:r>
              <a:rPr lang="en-US" b="0" i="0" dirty="0">
                <a:solidFill>
                  <a:srgbClr val="2E2E2E"/>
                </a:solidFill>
                <a:effectLst/>
                <a:latin typeface="ElsevierGulliver"/>
              </a:rPr>
              <a:t>, &amp; </a:t>
            </a:r>
            <a:r>
              <a:rPr lang="en-US" b="0" i="0" dirty="0" err="1">
                <a:solidFill>
                  <a:srgbClr val="2E2E2E"/>
                </a:solidFill>
                <a:effectLst/>
                <a:latin typeface="ElsevierGulliver"/>
              </a:rPr>
              <a:t>Malykh</a:t>
            </a:r>
            <a:r>
              <a:rPr lang="en-US" b="0" i="0" dirty="0">
                <a:solidFill>
                  <a:srgbClr val="2E2E2E"/>
                </a:solidFill>
                <a:effectLst/>
                <a:latin typeface="ElsevierGulliver"/>
              </a:rPr>
              <a:t> (2019). </a:t>
            </a:r>
            <a:r>
              <a:rPr lang="en-US" b="0" i="0" dirty="0">
                <a:solidFill>
                  <a:srgbClr val="282828"/>
                </a:solidFill>
                <a:effectLst/>
                <a:latin typeface="MuseoSans"/>
              </a:rPr>
              <a:t>The Relationship Between Non-symbolic and Symbolic Numerosity Representations in Elementary School: The Role of Intelligence.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82828"/>
                </a:solidFill>
                <a:effectLst/>
                <a:latin typeface="MuseoSans"/>
              </a:rPr>
              <a:t>Newcombe, Levine, &amp; Mix (2015). </a:t>
            </a:r>
            <a:r>
              <a:rPr lang="en-US" b="0" i="0" dirty="0">
                <a:solidFill>
                  <a:srgbClr val="1C1D1E"/>
                </a:solidFill>
                <a:effectLst/>
                <a:latin typeface="Open Sans" panose="020B0606030504020204" pitchFamily="34" charset="0"/>
              </a:rPr>
              <a:t>Thinking about quantity: the intertwined development of spatial and numerical cognition. </a:t>
            </a:r>
            <a:endParaRPr lang="en-US" b="0" i="0" dirty="0">
              <a:solidFill>
                <a:srgbClr val="282828"/>
              </a:solidFill>
              <a:effectLst/>
              <a:latin typeface="Museo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2E2E2E"/>
                </a:solidFill>
                <a:effectLst/>
                <a:latin typeface="ElsevierGulliver"/>
              </a:rPr>
              <a:t>Gouet</a:t>
            </a:r>
            <a:r>
              <a:rPr lang="en-US" b="0" i="0" dirty="0">
                <a:solidFill>
                  <a:srgbClr val="2E2E2E"/>
                </a:solidFill>
                <a:effectLst/>
                <a:latin typeface="ElsevierGulliver"/>
              </a:rPr>
              <a:t>, Carvajal, </a:t>
            </a:r>
            <a:r>
              <a:rPr lang="en-US" b="0" i="0" dirty="0" err="1">
                <a:solidFill>
                  <a:srgbClr val="2E2E2E"/>
                </a:solidFill>
                <a:effectLst/>
                <a:latin typeface="ElsevierGulliver"/>
              </a:rPr>
              <a:t>Halberda</a:t>
            </a:r>
            <a:r>
              <a:rPr lang="en-US" b="0" i="0" dirty="0">
                <a:solidFill>
                  <a:srgbClr val="2E2E2E"/>
                </a:solidFill>
                <a:effectLst/>
                <a:latin typeface="ElsevierGulliver"/>
              </a:rPr>
              <a:t>, &amp; Pe</a:t>
            </a:r>
            <a:r>
              <a:rPr lang="en-US" b="0" i="0" u="none" strike="noStrike" dirty="0">
                <a:solidFill>
                  <a:srgbClr val="2E2E2E"/>
                </a:solidFill>
                <a:effectLst/>
                <a:latin typeface="NexusSans"/>
              </a:rPr>
              <a:t>ñ</a:t>
            </a:r>
            <a:r>
              <a:rPr lang="en-US" b="0" i="0" dirty="0">
                <a:solidFill>
                  <a:srgbClr val="2E2E2E"/>
                </a:solidFill>
                <a:effectLst/>
                <a:latin typeface="ElsevierGulliver"/>
              </a:rPr>
              <a:t>a (2020). Training </a:t>
            </a:r>
            <a:r>
              <a:rPr lang="en-US" b="0" i="0" dirty="0" err="1">
                <a:solidFill>
                  <a:srgbClr val="2E2E2E"/>
                </a:solidFill>
                <a:effectLst/>
                <a:latin typeface="ElsevierGulliver"/>
              </a:rPr>
              <a:t>nonsymbolic</a:t>
            </a:r>
            <a:r>
              <a:rPr lang="en-US" b="0" i="0" dirty="0">
                <a:solidFill>
                  <a:srgbClr val="2E2E2E"/>
                </a:solidFill>
                <a:effectLst/>
                <a:latin typeface="ElsevierGulliver"/>
              </a:rPr>
              <a:t> proportional reasoning in children and its effects on their symbolic math abilities.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Price &amp; Fuchs (2016). </a:t>
            </a:r>
            <a:r>
              <a:rPr lang="en-US" b="0" i="0" dirty="0">
                <a:solidFill>
                  <a:srgbClr val="202020"/>
                </a:solidFill>
                <a:effectLst/>
                <a:latin typeface="Open Sans" panose="020B0606030504020204" pitchFamily="34" charset="0"/>
              </a:rPr>
              <a:t>The Mediating Relation between Symbolic and </a:t>
            </a:r>
            <a:r>
              <a:rPr lang="en-US" b="0" i="0" dirty="0" err="1">
                <a:solidFill>
                  <a:srgbClr val="202020"/>
                </a:solidFill>
                <a:effectLst/>
                <a:latin typeface="Open Sans" panose="020B0606030504020204" pitchFamily="34" charset="0"/>
              </a:rPr>
              <a:t>Nonsymbolic</a:t>
            </a:r>
            <a:r>
              <a:rPr lang="en-US" b="0" i="0" dirty="0">
                <a:solidFill>
                  <a:srgbClr val="202020"/>
                </a:solidFill>
                <a:effectLst/>
                <a:latin typeface="Open Sans" panose="020B0606030504020204" pitchFamily="34" charset="0"/>
              </a:rPr>
              <a:t> Foundations of Math Competence.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020"/>
                </a:solidFill>
                <a:effectLst/>
                <a:latin typeface="Open Sans" panose="020B0606030504020204" pitchFamily="34" charset="0"/>
              </a:rPr>
              <a:t>Schneider, </a:t>
            </a:r>
            <a:r>
              <a:rPr lang="en-US" b="0" i="0" dirty="0" err="1">
                <a:solidFill>
                  <a:srgbClr val="202020"/>
                </a:solidFill>
                <a:effectLst/>
                <a:latin typeface="Open Sans" panose="020B0606030504020204" pitchFamily="34" charset="0"/>
              </a:rPr>
              <a:t>Beeres</a:t>
            </a:r>
            <a:r>
              <a:rPr lang="en-US" b="0" i="0" dirty="0">
                <a:solidFill>
                  <a:srgbClr val="202020"/>
                </a:solidFill>
                <a:effectLst/>
                <a:latin typeface="Open Sans" panose="020B0606030504020204" pitchFamily="34" charset="0"/>
              </a:rPr>
              <a:t>, Coban, Merz, Schmidt, Stricker, &amp; De </a:t>
            </a:r>
            <a:r>
              <a:rPr lang="en-US" b="0" i="0" dirty="0" err="1">
                <a:solidFill>
                  <a:srgbClr val="202020"/>
                </a:solidFill>
                <a:effectLst/>
                <a:latin typeface="Open Sans" panose="020B0606030504020204" pitchFamily="34" charset="0"/>
              </a:rPr>
              <a:t>Smedt</a:t>
            </a:r>
            <a:r>
              <a:rPr lang="en-US" b="0" i="0" dirty="0">
                <a:solidFill>
                  <a:srgbClr val="202020"/>
                </a:solidFill>
                <a:effectLst/>
                <a:latin typeface="Open Sans" panose="020B0606030504020204" pitchFamily="34" charset="0"/>
              </a:rPr>
              <a:t> (2016). </a:t>
            </a:r>
            <a:r>
              <a:rPr lang="en-US" b="0" i="0" dirty="0">
                <a:solidFill>
                  <a:srgbClr val="1C1D1E"/>
                </a:solidFill>
                <a:effectLst/>
                <a:latin typeface="Open Sans" panose="020B0606030504020204" pitchFamily="34" charset="0"/>
              </a:rPr>
              <a:t>Associations of non-symbolic and symbolic numerical magnitude processing with mathematical competence: a meta-analysis.</a:t>
            </a:r>
            <a:endParaRPr lang="en-US" b="0" i="0" dirty="0">
              <a:solidFill>
                <a:srgbClr val="202020"/>
              </a:solidFill>
              <a:effectLst/>
              <a:latin typeface="Open Sans" panose="020B0606030504020204" pitchFamily="34" charset="0"/>
            </a:endParaRPr>
          </a:p>
          <a:p>
            <a:endParaRPr lang="en-US" dirty="0"/>
          </a:p>
        </p:txBody>
      </p:sp>
      <p:sp>
        <p:nvSpPr>
          <p:cNvPr id="4" name="Slide Number Placeholder 3"/>
          <p:cNvSpPr>
            <a:spLocks noGrp="1"/>
          </p:cNvSpPr>
          <p:nvPr>
            <p:ph type="sldNum" sz="quarter" idx="5"/>
          </p:nvPr>
        </p:nvSpPr>
        <p:spPr/>
        <p:txBody>
          <a:bodyPr/>
          <a:lstStyle/>
          <a:p>
            <a:fld id="{0EC34B21-8F38-483C-A3D5-564CCBE40371}" type="slidenum">
              <a:rPr lang="en-US" smtClean="0"/>
              <a:t>39</a:t>
            </a:fld>
            <a:endParaRPr lang="en-US"/>
          </a:p>
        </p:txBody>
      </p:sp>
    </p:spTree>
    <p:extLst>
      <p:ext uri="{BB962C8B-B14F-4D97-AF65-F5344CB8AC3E}">
        <p14:creationId xmlns:p14="http://schemas.microsoft.com/office/powerpoint/2010/main" val="24320254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Limitations to computer heuristics, especially with a variety of sampling methods and hyperparameters</a:t>
            </a:r>
          </a:p>
          <a:p>
            <a:endParaRPr lang="en-US" b="0" i="1" dirty="0">
              <a:solidFill>
                <a:srgbClr val="334445"/>
              </a:solidFill>
              <a:effectLst/>
              <a:latin typeface="Sailec"/>
            </a:endParaRPr>
          </a:p>
          <a:p>
            <a:r>
              <a:rPr lang="en-US" b="0" i="1" dirty="0">
                <a:solidFill>
                  <a:srgbClr val="334445"/>
                </a:solidFill>
                <a:effectLst/>
                <a:latin typeface="Sailec"/>
              </a:rPr>
              <a:t>Heuristics</a:t>
            </a:r>
            <a:r>
              <a:rPr lang="en-US" b="0" i="0" dirty="0">
                <a:solidFill>
                  <a:srgbClr val="334445"/>
                </a:solidFill>
                <a:effectLst/>
                <a:latin typeface="Sailec"/>
              </a:rPr>
              <a:t> are mental shortcuts that can facilitate problem-solving and probability judgments. These strategies are generalizations, or rules-of-thumb, reduce cognitive load, and can be effective for making immediate judgments, however, they often result in irrational or inaccurate conclusions.</a:t>
            </a:r>
          </a:p>
          <a:p>
            <a:endParaRPr lang="en-US" b="0" i="0" dirty="0">
              <a:solidFill>
                <a:srgbClr val="334445"/>
              </a:solidFill>
              <a:effectLst/>
              <a:latin typeface="Sailec"/>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ML &amp; DL will ease the cognitive burden, but not completely eradicate</a:t>
            </a:r>
          </a:p>
          <a:p>
            <a:endParaRPr lang="en-US" dirty="0"/>
          </a:p>
        </p:txBody>
      </p:sp>
      <p:sp>
        <p:nvSpPr>
          <p:cNvPr id="4" name="Slide Number Placeholder 3"/>
          <p:cNvSpPr>
            <a:spLocks noGrp="1"/>
          </p:cNvSpPr>
          <p:nvPr>
            <p:ph type="sldNum" sz="quarter" idx="5"/>
          </p:nvPr>
        </p:nvSpPr>
        <p:spPr/>
        <p:txBody>
          <a:bodyPr/>
          <a:lstStyle/>
          <a:p>
            <a:fld id="{0EC34B21-8F38-483C-A3D5-564CCBE40371}" type="slidenum">
              <a:rPr lang="en-US" smtClean="0"/>
              <a:t>40</a:t>
            </a:fld>
            <a:endParaRPr lang="en-US"/>
          </a:p>
        </p:txBody>
      </p:sp>
    </p:spTree>
    <p:extLst>
      <p:ext uri="{BB962C8B-B14F-4D97-AF65-F5344CB8AC3E}">
        <p14:creationId xmlns:p14="http://schemas.microsoft.com/office/powerpoint/2010/main" val="34029391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C34B21-8F38-483C-A3D5-564CCBE40371}" type="slidenum">
              <a:rPr lang="en-US" smtClean="0"/>
              <a:t>41</a:t>
            </a:fld>
            <a:endParaRPr lang="en-US"/>
          </a:p>
        </p:txBody>
      </p:sp>
    </p:spTree>
    <p:extLst>
      <p:ext uri="{BB962C8B-B14F-4D97-AF65-F5344CB8AC3E}">
        <p14:creationId xmlns:p14="http://schemas.microsoft.com/office/powerpoint/2010/main" val="37716224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D1D5DB"/>
                </a:solidFill>
                <a:effectLst/>
                <a:latin typeface="Söhne"/>
              </a:rPr>
              <a:t>Artificial Intelligence (AI):</a:t>
            </a:r>
            <a:r>
              <a:rPr lang="en-US" b="0" i="0" dirty="0">
                <a:solidFill>
                  <a:srgbClr val="D1D5DB"/>
                </a:solidFill>
                <a:effectLst/>
                <a:latin typeface="Söhne"/>
              </a:rPr>
              <a:t> This is the broadest concept, encompassing any system that can perform tasks that would typically require human intelligence, such as understanding natural language, recognizing patterns, solving problems, and making decisions.</a:t>
            </a:r>
          </a:p>
          <a:p>
            <a:pPr algn="l">
              <a:buFont typeface="+mj-lt"/>
              <a:buAutoNum type="arabicPeriod"/>
            </a:pPr>
            <a:r>
              <a:rPr lang="en-US" b="1" i="0" dirty="0">
                <a:solidFill>
                  <a:srgbClr val="D1D5DB"/>
                </a:solidFill>
                <a:effectLst/>
                <a:latin typeface="Söhne"/>
              </a:rPr>
              <a:t>Machine Learning (ML):</a:t>
            </a:r>
            <a:r>
              <a:rPr lang="en-US" b="0" i="0" dirty="0">
                <a:solidFill>
                  <a:srgbClr val="D1D5DB"/>
                </a:solidFill>
                <a:effectLst/>
                <a:latin typeface="Söhne"/>
              </a:rPr>
              <a:t> This is a subset of AI that focuses on giving machines the ability to learn and improve from experience. ML algorithms use a set of training data to enable machines to make predictions or decisions without being specifically programmed to do so.</a:t>
            </a:r>
          </a:p>
          <a:p>
            <a:pPr algn="l">
              <a:buFont typeface="+mj-lt"/>
              <a:buAutoNum type="arabicPeriod"/>
            </a:pPr>
            <a:r>
              <a:rPr lang="en-US" b="1" i="0" dirty="0">
                <a:solidFill>
                  <a:srgbClr val="D1D5DB"/>
                </a:solidFill>
                <a:effectLst/>
                <a:latin typeface="Söhne"/>
              </a:rPr>
              <a:t>Deep Learning:</a:t>
            </a:r>
            <a:r>
              <a:rPr lang="en-US" b="0" i="0" dirty="0">
                <a:solidFill>
                  <a:srgbClr val="D1D5DB"/>
                </a:solidFill>
                <a:effectLst/>
                <a:latin typeface="Söhne"/>
              </a:rPr>
              <a:t> This is a subset of machine learning that uses neural networks with many layers (hence 'deep') to analyze various factors with a structure similar to the human brain. It can learn to recognize patterns in data and is a key technology behind driverless cars, enabling them to recognize a stop sign and distinguish a pedestrian from a lamppost.</a:t>
            </a:r>
          </a:p>
          <a:p>
            <a:endParaRPr lang="en-US" dirty="0"/>
          </a:p>
        </p:txBody>
      </p:sp>
      <p:sp>
        <p:nvSpPr>
          <p:cNvPr id="4" name="Slide Number Placeholder 3"/>
          <p:cNvSpPr>
            <a:spLocks noGrp="1"/>
          </p:cNvSpPr>
          <p:nvPr>
            <p:ph type="sldNum" sz="quarter" idx="5"/>
          </p:nvPr>
        </p:nvSpPr>
        <p:spPr/>
        <p:txBody>
          <a:bodyPr/>
          <a:lstStyle/>
          <a:p>
            <a:fld id="{0EC34B21-8F38-483C-A3D5-564CCBE40371}" type="slidenum">
              <a:rPr lang="en-US" smtClean="0"/>
              <a:t>42</a:t>
            </a:fld>
            <a:endParaRPr lang="en-US"/>
          </a:p>
        </p:txBody>
      </p:sp>
    </p:spTree>
    <p:extLst>
      <p:ext uri="{BB962C8B-B14F-4D97-AF65-F5344CB8AC3E}">
        <p14:creationId xmlns:p14="http://schemas.microsoft.com/office/powerpoint/2010/main" val="2203560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C34B21-8F38-483C-A3D5-564CCBE40371}" type="slidenum">
              <a:rPr lang="en-US" smtClean="0"/>
              <a:t>5</a:t>
            </a:fld>
            <a:endParaRPr lang="en-US"/>
          </a:p>
        </p:txBody>
      </p:sp>
    </p:spTree>
    <p:extLst>
      <p:ext uri="{BB962C8B-B14F-4D97-AF65-F5344CB8AC3E}">
        <p14:creationId xmlns:p14="http://schemas.microsoft.com/office/powerpoint/2010/main" val="3266393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0EC34B21-8F38-483C-A3D5-564CCBE40371}" type="slidenum">
              <a:rPr lang="en-US" smtClean="0"/>
              <a:t>6</a:t>
            </a:fld>
            <a:endParaRPr lang="en-US"/>
          </a:p>
        </p:txBody>
      </p:sp>
    </p:spTree>
    <p:extLst>
      <p:ext uri="{BB962C8B-B14F-4D97-AF65-F5344CB8AC3E}">
        <p14:creationId xmlns:p14="http://schemas.microsoft.com/office/powerpoint/2010/main" val="368376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Motivation for the methods.</a:t>
            </a:r>
          </a:p>
        </p:txBody>
      </p:sp>
      <p:sp>
        <p:nvSpPr>
          <p:cNvPr id="4" name="Slide Number Placeholder 3"/>
          <p:cNvSpPr>
            <a:spLocks noGrp="1"/>
          </p:cNvSpPr>
          <p:nvPr>
            <p:ph type="sldNum" sz="quarter" idx="5"/>
          </p:nvPr>
        </p:nvSpPr>
        <p:spPr/>
        <p:txBody>
          <a:bodyPr/>
          <a:lstStyle/>
          <a:p>
            <a:fld id="{0EC34B21-8F38-483C-A3D5-564CCBE40371}" type="slidenum">
              <a:rPr lang="en-US" smtClean="0"/>
              <a:t>7</a:t>
            </a:fld>
            <a:endParaRPr lang="en-US"/>
          </a:p>
        </p:txBody>
      </p:sp>
    </p:spTree>
    <p:extLst>
      <p:ext uri="{BB962C8B-B14F-4D97-AF65-F5344CB8AC3E}">
        <p14:creationId xmlns:p14="http://schemas.microsoft.com/office/powerpoint/2010/main" val="880681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Floor will remain open to questions and discussion as the session proceeds. The presenters encourage participants to make suggestions and express concerns via their scope of expertise, network, and/or experience. </a:t>
            </a:r>
          </a:p>
          <a:p>
            <a:endParaRPr lang="en-US" dirty="0"/>
          </a:p>
        </p:txBody>
      </p:sp>
      <p:sp>
        <p:nvSpPr>
          <p:cNvPr id="4" name="Slide Number Placeholder 3"/>
          <p:cNvSpPr>
            <a:spLocks noGrp="1"/>
          </p:cNvSpPr>
          <p:nvPr>
            <p:ph type="sldNum" sz="quarter" idx="5"/>
          </p:nvPr>
        </p:nvSpPr>
        <p:spPr/>
        <p:txBody>
          <a:bodyPr/>
          <a:lstStyle/>
          <a:p>
            <a:fld id="{0EC34B21-8F38-483C-A3D5-564CCBE40371}" type="slidenum">
              <a:rPr lang="en-US" smtClean="0"/>
              <a:t>8</a:t>
            </a:fld>
            <a:endParaRPr lang="en-US"/>
          </a:p>
        </p:txBody>
      </p:sp>
    </p:spTree>
    <p:extLst>
      <p:ext uri="{BB962C8B-B14F-4D97-AF65-F5344CB8AC3E}">
        <p14:creationId xmlns:p14="http://schemas.microsoft.com/office/powerpoint/2010/main" val="3053344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Yellow symbolizes audience engagement and red symbolizes content dissemination. </a:t>
            </a:r>
          </a:p>
          <a:p>
            <a:endParaRPr lang="en-US" dirty="0"/>
          </a:p>
          <a:p>
            <a:r>
              <a:rPr lang="en-US" dirty="0"/>
              <a:t>Step-by-step document to follow along through the methodology. </a:t>
            </a:r>
          </a:p>
          <a:p>
            <a:pPr lvl="1"/>
            <a:r>
              <a:rPr lang="en-US" dirty="0"/>
              <a:t>Includes a proposed framework for preprocessing symbolic and </a:t>
            </a:r>
            <a:r>
              <a:rPr lang="en-US" dirty="0" err="1"/>
              <a:t>nonsymbolic</a:t>
            </a:r>
            <a:r>
              <a:rPr lang="en-US" dirty="0"/>
              <a:t> language in the context of mathematics, specifically for proportional reasoning content and generalizable to other mathematical targets.</a:t>
            </a:r>
          </a:p>
          <a:p>
            <a:endParaRPr lang="en-US" dirty="0"/>
          </a:p>
        </p:txBody>
      </p:sp>
      <p:sp>
        <p:nvSpPr>
          <p:cNvPr id="4" name="Slide Number Placeholder 3"/>
          <p:cNvSpPr>
            <a:spLocks noGrp="1"/>
          </p:cNvSpPr>
          <p:nvPr>
            <p:ph type="sldNum" sz="quarter" idx="5"/>
          </p:nvPr>
        </p:nvSpPr>
        <p:spPr/>
        <p:txBody>
          <a:bodyPr/>
          <a:lstStyle/>
          <a:p>
            <a:fld id="{0EC34B21-8F38-483C-A3D5-564CCBE40371}" type="slidenum">
              <a:rPr lang="en-US" smtClean="0"/>
              <a:t>9</a:t>
            </a:fld>
            <a:endParaRPr lang="en-US"/>
          </a:p>
        </p:txBody>
      </p:sp>
    </p:spTree>
    <p:extLst>
      <p:ext uri="{BB962C8B-B14F-4D97-AF65-F5344CB8AC3E}">
        <p14:creationId xmlns:p14="http://schemas.microsoft.com/office/powerpoint/2010/main" val="900536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sz="1200" dirty="0">
                <a:solidFill>
                  <a:schemeClr val="tx1"/>
                </a:solidFill>
                <a:effectLst/>
                <a:ea typeface="SimSun" panose="02010600030101010101" pitchFamily="2" charset="-122"/>
              </a:rPr>
              <a:t>Collection of teacher’s feedback to student written responses </a:t>
            </a:r>
            <a:r>
              <a:rPr lang="en-US" sz="1200" dirty="0">
                <a:solidFill>
                  <a:schemeClr val="tx1"/>
                </a:solidFill>
                <a:ea typeface="SimSun" panose="02010600030101010101" pitchFamily="2" charset="-122"/>
              </a:rPr>
              <a:t>to understand</a:t>
            </a:r>
            <a:r>
              <a:rPr lang="en-US" sz="1200" dirty="0">
                <a:solidFill>
                  <a:schemeClr val="tx1"/>
                </a:solidFill>
                <a:effectLst/>
                <a:ea typeface="SimSun" panose="02010600030101010101" pitchFamily="2" charset="-122"/>
              </a:rPr>
              <a:t> pedagogical content knowledge (PCK) schemas of middle school in-service teachers using mathematical contexts of proportional reasoning</a:t>
            </a:r>
          </a:p>
          <a:p>
            <a:pPr marL="0" indent="0">
              <a:buFont typeface="Wingdings" panose="05000000000000000000" pitchFamily="2" charset="2"/>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gather data from the sample, 49,638 publicly available teachers’ emails were purchased from an educational database company (K12-data). Each email was sent an invitation to complete an online survey for a larger National Science Foundation (NSF) project investigating teachers’ knowledge of ratios and proportional reasoning (Grant Number 1813760). Of the emails acquired, 49,191 were unique individual teachers and our initial recruitment email had a bounce back or block rate of ~11% (5,546 emails were bounced or blocked). Approximately 16% of teachers opened the email they were sent and of those that opened the email, there was a 17% completion rate.</a:t>
            </a:r>
          </a:p>
        </p:txBody>
      </p:sp>
      <p:sp>
        <p:nvSpPr>
          <p:cNvPr id="4" name="Slide Number Placeholder 3"/>
          <p:cNvSpPr>
            <a:spLocks noGrp="1"/>
          </p:cNvSpPr>
          <p:nvPr>
            <p:ph type="sldNum" sz="quarter" idx="5"/>
          </p:nvPr>
        </p:nvSpPr>
        <p:spPr/>
        <p:txBody>
          <a:bodyPr/>
          <a:lstStyle/>
          <a:p>
            <a:fld id="{0EC34B21-8F38-483C-A3D5-564CCBE40371}" type="slidenum">
              <a:rPr lang="en-US" smtClean="0"/>
              <a:t>10</a:t>
            </a:fld>
            <a:endParaRPr lang="en-US"/>
          </a:p>
        </p:txBody>
      </p:sp>
    </p:spTree>
    <p:extLst>
      <p:ext uri="{BB962C8B-B14F-4D97-AF65-F5344CB8AC3E}">
        <p14:creationId xmlns:p14="http://schemas.microsoft.com/office/powerpoint/2010/main" val="48321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13D020-0466-4AD8-AE91-ECDC0EE9C197}"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3AF93-01A6-42D7-B81B-6252AA5B685B}" type="slidenum">
              <a:rPr lang="en-US" smtClean="0"/>
              <a:t>‹#›</a:t>
            </a:fld>
            <a:endParaRPr lang="en-US"/>
          </a:p>
        </p:txBody>
      </p:sp>
    </p:spTree>
    <p:extLst>
      <p:ext uri="{BB962C8B-B14F-4D97-AF65-F5344CB8AC3E}">
        <p14:creationId xmlns:p14="http://schemas.microsoft.com/office/powerpoint/2010/main" val="3009746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13D020-0466-4AD8-AE91-ECDC0EE9C197}"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3AF93-01A6-42D7-B81B-6252AA5B685B}" type="slidenum">
              <a:rPr lang="en-US" smtClean="0"/>
              <a:t>‹#›</a:t>
            </a:fld>
            <a:endParaRPr lang="en-US"/>
          </a:p>
        </p:txBody>
      </p:sp>
    </p:spTree>
    <p:extLst>
      <p:ext uri="{BB962C8B-B14F-4D97-AF65-F5344CB8AC3E}">
        <p14:creationId xmlns:p14="http://schemas.microsoft.com/office/powerpoint/2010/main" val="3481357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13D020-0466-4AD8-AE91-ECDC0EE9C197}"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3AF93-01A6-42D7-B81B-6252AA5B685B}" type="slidenum">
              <a:rPr lang="en-US" smtClean="0"/>
              <a:t>‹#›</a:t>
            </a:fld>
            <a:endParaRPr lang="en-US"/>
          </a:p>
        </p:txBody>
      </p:sp>
    </p:spTree>
    <p:extLst>
      <p:ext uri="{BB962C8B-B14F-4D97-AF65-F5344CB8AC3E}">
        <p14:creationId xmlns:p14="http://schemas.microsoft.com/office/powerpoint/2010/main" val="3395607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13D020-0466-4AD8-AE91-ECDC0EE9C197}"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3AF93-01A6-42D7-B81B-6252AA5B685B}" type="slidenum">
              <a:rPr lang="en-US" smtClean="0"/>
              <a:t>‹#›</a:t>
            </a:fld>
            <a:endParaRPr lang="en-US"/>
          </a:p>
        </p:txBody>
      </p:sp>
    </p:spTree>
    <p:extLst>
      <p:ext uri="{BB962C8B-B14F-4D97-AF65-F5344CB8AC3E}">
        <p14:creationId xmlns:p14="http://schemas.microsoft.com/office/powerpoint/2010/main" val="1315312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13D020-0466-4AD8-AE91-ECDC0EE9C197}"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3AF93-01A6-42D7-B81B-6252AA5B685B}" type="slidenum">
              <a:rPr lang="en-US" smtClean="0"/>
              <a:t>‹#›</a:t>
            </a:fld>
            <a:endParaRPr lang="en-US"/>
          </a:p>
        </p:txBody>
      </p:sp>
    </p:spTree>
    <p:extLst>
      <p:ext uri="{BB962C8B-B14F-4D97-AF65-F5344CB8AC3E}">
        <p14:creationId xmlns:p14="http://schemas.microsoft.com/office/powerpoint/2010/main" val="3519230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13D020-0466-4AD8-AE91-ECDC0EE9C197}"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3AF93-01A6-42D7-B81B-6252AA5B685B}" type="slidenum">
              <a:rPr lang="en-US" smtClean="0"/>
              <a:t>‹#›</a:t>
            </a:fld>
            <a:endParaRPr lang="en-US"/>
          </a:p>
        </p:txBody>
      </p:sp>
    </p:spTree>
    <p:extLst>
      <p:ext uri="{BB962C8B-B14F-4D97-AF65-F5344CB8AC3E}">
        <p14:creationId xmlns:p14="http://schemas.microsoft.com/office/powerpoint/2010/main" val="1409688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13D020-0466-4AD8-AE91-ECDC0EE9C197}" type="datetimeFigureOut">
              <a:rPr lang="en-US" smtClean="0"/>
              <a:t>6/28/2023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83AF93-01A6-42D7-B81B-6252AA5B685B}" type="slidenum">
              <a:rPr lang="en-US" smtClean="0"/>
              <a:t>‹#›</a:t>
            </a:fld>
            <a:endParaRPr lang="en-US"/>
          </a:p>
        </p:txBody>
      </p:sp>
    </p:spTree>
    <p:extLst>
      <p:ext uri="{BB962C8B-B14F-4D97-AF65-F5344CB8AC3E}">
        <p14:creationId xmlns:p14="http://schemas.microsoft.com/office/powerpoint/2010/main" val="4068548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13D020-0466-4AD8-AE91-ECDC0EE9C197}" type="datetimeFigureOut">
              <a:rPr lang="en-US" smtClean="0"/>
              <a:t>6/28/2023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83AF93-01A6-42D7-B81B-6252AA5B685B}" type="slidenum">
              <a:rPr lang="en-US" smtClean="0"/>
              <a:t>‹#›</a:t>
            </a:fld>
            <a:endParaRPr lang="en-US"/>
          </a:p>
        </p:txBody>
      </p:sp>
    </p:spTree>
    <p:extLst>
      <p:ext uri="{BB962C8B-B14F-4D97-AF65-F5344CB8AC3E}">
        <p14:creationId xmlns:p14="http://schemas.microsoft.com/office/powerpoint/2010/main" val="227148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13D020-0466-4AD8-AE91-ECDC0EE9C197}" type="datetimeFigureOut">
              <a:rPr lang="en-US" smtClean="0"/>
              <a:t>6/28/2023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83AF93-01A6-42D7-B81B-6252AA5B685B}" type="slidenum">
              <a:rPr lang="en-US" smtClean="0"/>
              <a:t>‹#›</a:t>
            </a:fld>
            <a:endParaRPr lang="en-US"/>
          </a:p>
        </p:txBody>
      </p:sp>
    </p:spTree>
    <p:extLst>
      <p:ext uri="{BB962C8B-B14F-4D97-AF65-F5344CB8AC3E}">
        <p14:creationId xmlns:p14="http://schemas.microsoft.com/office/powerpoint/2010/main" val="4100626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13D020-0466-4AD8-AE91-ECDC0EE9C197}"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3AF93-01A6-42D7-B81B-6252AA5B685B}" type="slidenum">
              <a:rPr lang="en-US" smtClean="0"/>
              <a:t>‹#›</a:t>
            </a:fld>
            <a:endParaRPr lang="en-US"/>
          </a:p>
        </p:txBody>
      </p:sp>
    </p:spTree>
    <p:extLst>
      <p:ext uri="{BB962C8B-B14F-4D97-AF65-F5344CB8AC3E}">
        <p14:creationId xmlns:p14="http://schemas.microsoft.com/office/powerpoint/2010/main" val="2911677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13D020-0466-4AD8-AE91-ECDC0EE9C197}"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3AF93-01A6-42D7-B81B-6252AA5B685B}" type="slidenum">
              <a:rPr lang="en-US" smtClean="0"/>
              <a:t>‹#›</a:t>
            </a:fld>
            <a:endParaRPr lang="en-US"/>
          </a:p>
        </p:txBody>
      </p:sp>
    </p:spTree>
    <p:extLst>
      <p:ext uri="{BB962C8B-B14F-4D97-AF65-F5344CB8AC3E}">
        <p14:creationId xmlns:p14="http://schemas.microsoft.com/office/powerpoint/2010/main" val="345635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
        <p:nvSpPr>
          <p:cNvPr id="7" name="Rectangle 6">
            <a:extLst>
              <a:ext uri="{FF2B5EF4-FFF2-40B4-BE49-F238E27FC236}">
                <a16:creationId xmlns:a16="http://schemas.microsoft.com/office/drawing/2014/main" id="{6CC750C2-BEE8-4748-099E-60E5CF2DE551}"/>
              </a:ext>
            </a:extLst>
          </p:cNvPr>
          <p:cNvSpPr/>
          <p:nvPr userDrawn="1"/>
        </p:nvSpPr>
        <p:spPr>
          <a:xfrm flipV="1">
            <a:off x="0" y="5769388"/>
            <a:ext cx="12192000" cy="59912"/>
          </a:xfrm>
          <a:prstGeom prst="rect">
            <a:avLst/>
          </a:prstGeom>
          <a:solidFill>
            <a:srgbClr val="9900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8" name="Picture 7">
            <a:extLst>
              <a:ext uri="{FF2B5EF4-FFF2-40B4-BE49-F238E27FC236}">
                <a16:creationId xmlns:a16="http://schemas.microsoft.com/office/drawing/2014/main" id="{2F17AF5A-4BC3-D91D-5EA7-ABA94DEEA6C4}"/>
              </a:ext>
            </a:extLst>
          </p:cNvPr>
          <p:cNvPicPr>
            <a:picLocks noChangeAspect="1"/>
          </p:cNvPicPr>
          <p:nvPr userDrawn="1"/>
        </p:nvPicPr>
        <p:blipFill rotWithShape="1">
          <a:blip r:embed="rId13"/>
          <a:srcRect b="15365"/>
          <a:stretch/>
        </p:blipFill>
        <p:spPr>
          <a:xfrm>
            <a:off x="10874875" y="5851374"/>
            <a:ext cx="1209176" cy="921051"/>
          </a:xfrm>
          <a:prstGeom prst="rect">
            <a:avLst/>
          </a:prstGeom>
        </p:spPr>
      </p:pic>
      <p:pic>
        <p:nvPicPr>
          <p:cNvPr id="9" name="Picture 8">
            <a:extLst>
              <a:ext uri="{FF2B5EF4-FFF2-40B4-BE49-F238E27FC236}">
                <a16:creationId xmlns:a16="http://schemas.microsoft.com/office/drawing/2014/main" id="{29B90D76-69DC-A563-3C3E-D6F1D4FC7310}"/>
              </a:ext>
            </a:extLst>
          </p:cNvPr>
          <p:cNvPicPr>
            <a:picLocks noChangeAspect="1"/>
          </p:cNvPicPr>
          <p:nvPr userDrawn="1"/>
        </p:nvPicPr>
        <p:blipFill rotWithShape="1">
          <a:blip r:embed="rId14"/>
          <a:srcRect t="11464" b="19854"/>
          <a:stretch/>
        </p:blipFill>
        <p:spPr>
          <a:xfrm>
            <a:off x="162424" y="5973680"/>
            <a:ext cx="2574759" cy="749301"/>
          </a:xfrm>
          <a:prstGeom prst="rect">
            <a:avLst/>
          </a:prstGeom>
        </p:spPr>
      </p:pic>
    </p:spTree>
    <p:extLst>
      <p:ext uri="{BB962C8B-B14F-4D97-AF65-F5344CB8AC3E}">
        <p14:creationId xmlns:p14="http://schemas.microsoft.com/office/powerpoint/2010/main" val="2108015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b="1" kern="1200">
          <a:solidFill>
            <a:srgbClr val="99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3" Type="http://schemas.openxmlformats.org/officeDocument/2006/relationships/hyperlink" Target="https://jamboard.google.com/d/1Cez7KXQoL8-D8vB68HGZC8kwyFjBjzFFCU3TaIIoMUo/edit?usp=sharing"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26.png"/><Relationship Id="rId4" Type="http://schemas.openxmlformats.org/officeDocument/2006/relationships/diagramLayout" Target="../diagrams/layout1.xml"/><Relationship Id="rId9"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34.png"/><Relationship Id="rId4" Type="http://schemas.openxmlformats.org/officeDocument/2006/relationships/diagramLayout" Target="../diagrams/layout2.xml"/><Relationship Id="rId9" Type="http://schemas.openxmlformats.org/officeDocument/2006/relationships/image" Target="../media/image330.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jamboard.google.com/d/1Wcyq5DYUMYBl4wUdhnlYXoiXzI4T6L41A9LO5nbH6zo/edit?usp=sharin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3.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4.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8.jpe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4.png"/></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5.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2.jpe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png"/><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F69B-78E5-1AC5-C875-E6C8C00E987D}"/>
              </a:ext>
            </a:extLst>
          </p:cNvPr>
          <p:cNvSpPr>
            <a:spLocks noGrp="1"/>
          </p:cNvSpPr>
          <p:nvPr>
            <p:ph type="title"/>
          </p:nvPr>
        </p:nvSpPr>
        <p:spPr/>
        <p:txBody>
          <a:bodyPr/>
          <a:lstStyle/>
          <a:p>
            <a:r>
              <a:rPr lang="en-US" dirty="0"/>
              <a:t>Preparations</a:t>
            </a:r>
          </a:p>
        </p:txBody>
      </p:sp>
      <p:sp>
        <p:nvSpPr>
          <p:cNvPr id="3" name="Content Placeholder 2">
            <a:extLst>
              <a:ext uri="{FF2B5EF4-FFF2-40B4-BE49-F238E27FC236}">
                <a16:creationId xmlns:a16="http://schemas.microsoft.com/office/drawing/2014/main" id="{DE7AB41F-8869-0752-651E-08FF405BAF71}"/>
              </a:ext>
            </a:extLst>
          </p:cNvPr>
          <p:cNvSpPr>
            <a:spLocks noGrp="1"/>
          </p:cNvSpPr>
          <p:nvPr>
            <p:ph idx="1"/>
          </p:nvPr>
        </p:nvSpPr>
        <p:spPr/>
        <p:txBody>
          <a:bodyPr/>
          <a:lstStyle/>
          <a:p>
            <a:r>
              <a:rPr lang="en-US" dirty="0"/>
              <a:t>Experience Poll via </a:t>
            </a:r>
            <a:r>
              <a:rPr lang="en-US" dirty="0" err="1"/>
              <a:t>Whova</a:t>
            </a:r>
            <a:endParaRPr lang="en-US" dirty="0"/>
          </a:p>
          <a:p>
            <a:pPr lvl="1"/>
            <a:r>
              <a:rPr lang="en-US" dirty="0"/>
              <a:t>Familiarity with Excel</a:t>
            </a:r>
          </a:p>
          <a:p>
            <a:pPr lvl="1"/>
            <a:r>
              <a:rPr lang="en-US" dirty="0"/>
              <a:t>Familiarity with R</a:t>
            </a:r>
          </a:p>
          <a:p>
            <a:pPr lvl="1"/>
            <a:r>
              <a:rPr lang="en-US" dirty="0"/>
              <a:t>Familiarity with Language Modeling </a:t>
            </a:r>
          </a:p>
          <a:p>
            <a:r>
              <a:rPr lang="en-US" dirty="0"/>
              <a:t>Set up collaborative environment</a:t>
            </a:r>
          </a:p>
          <a:p>
            <a:pPr lvl="1"/>
            <a:r>
              <a:rPr lang="en-US" dirty="0"/>
              <a:t>Access to QR Code and </a:t>
            </a:r>
            <a:r>
              <a:rPr lang="en-US" dirty="0" err="1"/>
              <a:t>Jamboards</a:t>
            </a:r>
            <a:endParaRPr lang="en-US" dirty="0"/>
          </a:p>
          <a:p>
            <a:r>
              <a:rPr lang="en-US" dirty="0"/>
              <a:t>Set out sticky notes and permanent markers on tables</a:t>
            </a:r>
          </a:p>
        </p:txBody>
      </p:sp>
    </p:spTree>
    <p:extLst>
      <p:ext uri="{BB962C8B-B14F-4D97-AF65-F5344CB8AC3E}">
        <p14:creationId xmlns:p14="http://schemas.microsoft.com/office/powerpoint/2010/main" val="1039763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1384" descr="A map of the United States">
            <a:extLst>
              <a:ext uri="{FF2B5EF4-FFF2-40B4-BE49-F238E27FC236}">
                <a16:creationId xmlns:a16="http://schemas.microsoft.com/office/drawing/2014/main" id="{CC43B91A-5FA4-98DC-5911-535E75A99A40}"/>
              </a:ext>
            </a:extLst>
          </p:cNvPr>
          <p:cNvGrpSpPr/>
          <p:nvPr/>
        </p:nvGrpSpPr>
        <p:grpSpPr>
          <a:xfrm>
            <a:off x="324208" y="876300"/>
            <a:ext cx="7143392" cy="4695976"/>
            <a:chOff x="5157995" y="1665628"/>
            <a:chExt cx="2936366" cy="1919174"/>
          </a:xfrm>
          <a:solidFill>
            <a:schemeClr val="bg1">
              <a:lumMod val="85000"/>
            </a:schemeClr>
          </a:solidFill>
        </p:grpSpPr>
        <p:sp>
          <p:nvSpPr>
            <p:cNvPr id="59" name="Shape 1385">
              <a:extLst>
                <a:ext uri="{FF2B5EF4-FFF2-40B4-BE49-F238E27FC236}">
                  <a16:creationId xmlns:a16="http://schemas.microsoft.com/office/drawing/2014/main" id="{699564D2-F6BC-A5FB-20DE-021798DDDA7B}"/>
                </a:ext>
              </a:extLst>
            </p:cNvPr>
            <p:cNvSpPr/>
            <p:nvPr/>
          </p:nvSpPr>
          <p:spPr>
            <a:xfrm>
              <a:off x="5379187" y="1665628"/>
              <a:ext cx="365958" cy="271518"/>
            </a:xfrm>
            <a:custGeom>
              <a:avLst/>
              <a:gdLst/>
              <a:ahLst/>
              <a:cxnLst/>
              <a:rect l="0" t="0" r="0" b="0"/>
              <a:pathLst>
                <a:path w="120000" h="120000" extrusionOk="0">
                  <a:moveTo>
                    <a:pt x="120000" y="29684"/>
                  </a:moveTo>
                  <a:cubicBezTo>
                    <a:pt x="120000" y="29684"/>
                    <a:pt x="108793" y="101684"/>
                    <a:pt x="106459" y="105473"/>
                  </a:cubicBezTo>
                  <a:cubicBezTo>
                    <a:pt x="104591" y="109894"/>
                    <a:pt x="106926" y="108631"/>
                    <a:pt x="106926" y="113052"/>
                  </a:cubicBezTo>
                  <a:cubicBezTo>
                    <a:pt x="106926" y="116842"/>
                    <a:pt x="105992" y="120000"/>
                    <a:pt x="105992" y="120000"/>
                  </a:cubicBezTo>
                  <a:cubicBezTo>
                    <a:pt x="75175" y="109263"/>
                    <a:pt x="75175" y="109263"/>
                    <a:pt x="75175" y="109263"/>
                  </a:cubicBezTo>
                  <a:cubicBezTo>
                    <a:pt x="70038" y="108631"/>
                    <a:pt x="70038" y="108631"/>
                    <a:pt x="70038" y="108631"/>
                  </a:cubicBezTo>
                  <a:cubicBezTo>
                    <a:pt x="68171" y="109263"/>
                    <a:pt x="68171" y="109263"/>
                    <a:pt x="68171" y="109263"/>
                  </a:cubicBezTo>
                  <a:cubicBezTo>
                    <a:pt x="65836" y="108631"/>
                    <a:pt x="65836" y="108631"/>
                    <a:pt x="65836" y="108631"/>
                  </a:cubicBezTo>
                  <a:cubicBezTo>
                    <a:pt x="63968" y="109263"/>
                    <a:pt x="63968" y="109263"/>
                    <a:pt x="63968" y="109263"/>
                  </a:cubicBezTo>
                  <a:cubicBezTo>
                    <a:pt x="50428" y="109894"/>
                    <a:pt x="50428" y="109894"/>
                    <a:pt x="50428" y="109894"/>
                  </a:cubicBezTo>
                  <a:cubicBezTo>
                    <a:pt x="49027" y="108631"/>
                    <a:pt x="49027" y="108631"/>
                    <a:pt x="49027" y="108631"/>
                  </a:cubicBezTo>
                  <a:cubicBezTo>
                    <a:pt x="47626" y="109263"/>
                    <a:pt x="47626" y="109263"/>
                    <a:pt x="47626" y="109263"/>
                  </a:cubicBezTo>
                  <a:cubicBezTo>
                    <a:pt x="46225" y="109894"/>
                    <a:pt x="46225" y="109894"/>
                    <a:pt x="46225" y="109894"/>
                  </a:cubicBezTo>
                  <a:cubicBezTo>
                    <a:pt x="45291" y="109894"/>
                    <a:pt x="45291" y="109894"/>
                    <a:pt x="45291" y="109894"/>
                  </a:cubicBezTo>
                  <a:cubicBezTo>
                    <a:pt x="43891" y="109263"/>
                    <a:pt x="43891" y="109263"/>
                    <a:pt x="43891" y="109263"/>
                  </a:cubicBezTo>
                  <a:cubicBezTo>
                    <a:pt x="43891" y="108631"/>
                    <a:pt x="43891" y="108631"/>
                    <a:pt x="43891" y="108631"/>
                  </a:cubicBezTo>
                  <a:cubicBezTo>
                    <a:pt x="41556" y="108631"/>
                    <a:pt x="41556" y="108631"/>
                    <a:pt x="41556" y="108631"/>
                  </a:cubicBezTo>
                  <a:cubicBezTo>
                    <a:pt x="40155" y="108000"/>
                    <a:pt x="40155" y="108000"/>
                    <a:pt x="40155" y="108000"/>
                  </a:cubicBezTo>
                  <a:cubicBezTo>
                    <a:pt x="39688" y="106736"/>
                    <a:pt x="39688" y="106736"/>
                    <a:pt x="39688" y="106736"/>
                  </a:cubicBezTo>
                  <a:cubicBezTo>
                    <a:pt x="39688" y="106105"/>
                    <a:pt x="39688" y="106105"/>
                    <a:pt x="39688" y="106105"/>
                  </a:cubicBezTo>
                  <a:cubicBezTo>
                    <a:pt x="37821" y="105473"/>
                    <a:pt x="37821" y="105473"/>
                    <a:pt x="37821" y="105473"/>
                  </a:cubicBezTo>
                  <a:cubicBezTo>
                    <a:pt x="34085" y="104210"/>
                    <a:pt x="34085" y="104210"/>
                    <a:pt x="34085" y="104210"/>
                  </a:cubicBezTo>
                  <a:cubicBezTo>
                    <a:pt x="31750" y="102947"/>
                    <a:pt x="31750" y="102947"/>
                    <a:pt x="31750" y="102947"/>
                  </a:cubicBezTo>
                  <a:cubicBezTo>
                    <a:pt x="30817" y="102315"/>
                    <a:pt x="30817" y="102315"/>
                    <a:pt x="30817" y="102315"/>
                  </a:cubicBezTo>
                  <a:cubicBezTo>
                    <a:pt x="28015" y="102947"/>
                    <a:pt x="28015" y="102947"/>
                    <a:pt x="28015" y="102947"/>
                  </a:cubicBezTo>
                  <a:cubicBezTo>
                    <a:pt x="23813" y="104210"/>
                    <a:pt x="23813" y="104210"/>
                    <a:pt x="23813" y="104210"/>
                  </a:cubicBezTo>
                  <a:cubicBezTo>
                    <a:pt x="18677" y="102315"/>
                    <a:pt x="18677" y="102315"/>
                    <a:pt x="18677" y="102315"/>
                  </a:cubicBezTo>
                  <a:cubicBezTo>
                    <a:pt x="15408" y="98526"/>
                    <a:pt x="15408" y="98526"/>
                    <a:pt x="15408" y="98526"/>
                  </a:cubicBezTo>
                  <a:cubicBezTo>
                    <a:pt x="15408" y="98526"/>
                    <a:pt x="16809" y="94105"/>
                    <a:pt x="16342" y="88421"/>
                  </a:cubicBezTo>
                  <a:cubicBezTo>
                    <a:pt x="15875" y="82105"/>
                    <a:pt x="13540" y="80842"/>
                    <a:pt x="13540" y="80842"/>
                  </a:cubicBezTo>
                  <a:cubicBezTo>
                    <a:pt x="11206" y="80842"/>
                    <a:pt x="11206" y="80842"/>
                    <a:pt x="11206" y="80842"/>
                  </a:cubicBezTo>
                  <a:cubicBezTo>
                    <a:pt x="9338" y="79578"/>
                    <a:pt x="9338" y="79578"/>
                    <a:pt x="9338" y="79578"/>
                  </a:cubicBezTo>
                  <a:cubicBezTo>
                    <a:pt x="9338" y="79578"/>
                    <a:pt x="9338" y="75789"/>
                    <a:pt x="7003" y="75789"/>
                  </a:cubicBezTo>
                  <a:cubicBezTo>
                    <a:pt x="4669" y="75789"/>
                    <a:pt x="4669" y="75789"/>
                    <a:pt x="4669" y="75789"/>
                  </a:cubicBezTo>
                  <a:cubicBezTo>
                    <a:pt x="1867" y="75157"/>
                    <a:pt x="1867" y="75157"/>
                    <a:pt x="1867" y="75157"/>
                  </a:cubicBezTo>
                  <a:cubicBezTo>
                    <a:pt x="0" y="73263"/>
                    <a:pt x="0" y="73263"/>
                    <a:pt x="0" y="73263"/>
                  </a:cubicBezTo>
                  <a:cubicBezTo>
                    <a:pt x="466" y="68842"/>
                    <a:pt x="466" y="68842"/>
                    <a:pt x="466" y="68842"/>
                  </a:cubicBezTo>
                  <a:cubicBezTo>
                    <a:pt x="1400" y="65052"/>
                    <a:pt x="1400" y="65052"/>
                    <a:pt x="1400" y="65052"/>
                  </a:cubicBezTo>
                  <a:cubicBezTo>
                    <a:pt x="1867" y="64421"/>
                    <a:pt x="1867" y="64421"/>
                    <a:pt x="1867" y="64421"/>
                  </a:cubicBezTo>
                  <a:cubicBezTo>
                    <a:pt x="2334" y="66315"/>
                    <a:pt x="2334" y="66315"/>
                    <a:pt x="2334" y="66315"/>
                  </a:cubicBezTo>
                  <a:cubicBezTo>
                    <a:pt x="2801" y="66947"/>
                    <a:pt x="2801" y="66947"/>
                    <a:pt x="2801" y="66947"/>
                  </a:cubicBezTo>
                  <a:cubicBezTo>
                    <a:pt x="3268" y="66315"/>
                    <a:pt x="3268" y="66315"/>
                    <a:pt x="3268" y="66315"/>
                  </a:cubicBezTo>
                  <a:cubicBezTo>
                    <a:pt x="3268" y="63789"/>
                    <a:pt x="3268" y="63789"/>
                    <a:pt x="3268" y="63789"/>
                  </a:cubicBezTo>
                  <a:cubicBezTo>
                    <a:pt x="5136" y="62526"/>
                    <a:pt x="5136" y="62526"/>
                    <a:pt x="5136" y="62526"/>
                  </a:cubicBezTo>
                  <a:cubicBezTo>
                    <a:pt x="5136" y="61894"/>
                    <a:pt x="5136" y="61894"/>
                    <a:pt x="5136" y="61894"/>
                  </a:cubicBezTo>
                  <a:cubicBezTo>
                    <a:pt x="4202" y="60631"/>
                    <a:pt x="4202" y="60631"/>
                    <a:pt x="4202" y="60631"/>
                  </a:cubicBezTo>
                  <a:cubicBezTo>
                    <a:pt x="3735" y="60000"/>
                    <a:pt x="3735" y="60000"/>
                    <a:pt x="3735" y="60000"/>
                  </a:cubicBezTo>
                  <a:cubicBezTo>
                    <a:pt x="3268" y="55578"/>
                    <a:pt x="3268" y="55578"/>
                    <a:pt x="3268" y="55578"/>
                  </a:cubicBezTo>
                  <a:cubicBezTo>
                    <a:pt x="6536" y="54947"/>
                    <a:pt x="6536" y="54947"/>
                    <a:pt x="6536" y="54947"/>
                  </a:cubicBezTo>
                  <a:cubicBezTo>
                    <a:pt x="7470" y="53684"/>
                    <a:pt x="7470" y="53684"/>
                    <a:pt x="7470" y="53684"/>
                  </a:cubicBezTo>
                  <a:cubicBezTo>
                    <a:pt x="4669" y="50526"/>
                    <a:pt x="4669" y="50526"/>
                    <a:pt x="4669" y="50526"/>
                  </a:cubicBezTo>
                  <a:cubicBezTo>
                    <a:pt x="3735" y="49263"/>
                    <a:pt x="3735" y="49263"/>
                    <a:pt x="3735" y="49263"/>
                  </a:cubicBezTo>
                  <a:cubicBezTo>
                    <a:pt x="2801" y="40421"/>
                    <a:pt x="2801" y="40421"/>
                    <a:pt x="2801" y="40421"/>
                  </a:cubicBezTo>
                  <a:cubicBezTo>
                    <a:pt x="2801" y="37894"/>
                    <a:pt x="2801" y="37894"/>
                    <a:pt x="2801" y="37894"/>
                  </a:cubicBezTo>
                  <a:cubicBezTo>
                    <a:pt x="3735" y="37263"/>
                    <a:pt x="3735" y="37263"/>
                    <a:pt x="3735" y="37263"/>
                  </a:cubicBezTo>
                  <a:cubicBezTo>
                    <a:pt x="3735" y="25894"/>
                    <a:pt x="3735" y="25894"/>
                    <a:pt x="3735" y="25894"/>
                  </a:cubicBezTo>
                  <a:cubicBezTo>
                    <a:pt x="1400" y="23368"/>
                    <a:pt x="1400" y="23368"/>
                    <a:pt x="1400" y="23368"/>
                  </a:cubicBezTo>
                  <a:cubicBezTo>
                    <a:pt x="1400" y="14526"/>
                    <a:pt x="1400" y="14526"/>
                    <a:pt x="1400" y="14526"/>
                  </a:cubicBezTo>
                  <a:cubicBezTo>
                    <a:pt x="3735" y="10736"/>
                    <a:pt x="3735" y="10736"/>
                    <a:pt x="3735" y="10736"/>
                  </a:cubicBezTo>
                  <a:cubicBezTo>
                    <a:pt x="4669" y="6315"/>
                    <a:pt x="4669" y="6315"/>
                    <a:pt x="4669" y="6315"/>
                  </a:cubicBezTo>
                  <a:cubicBezTo>
                    <a:pt x="9805" y="13263"/>
                    <a:pt x="9805" y="13263"/>
                    <a:pt x="9805" y="13263"/>
                  </a:cubicBezTo>
                  <a:cubicBezTo>
                    <a:pt x="15408" y="18947"/>
                    <a:pt x="15408" y="18947"/>
                    <a:pt x="15408" y="18947"/>
                  </a:cubicBezTo>
                  <a:cubicBezTo>
                    <a:pt x="19610" y="21473"/>
                    <a:pt x="19610" y="21473"/>
                    <a:pt x="19610" y="21473"/>
                  </a:cubicBezTo>
                  <a:cubicBezTo>
                    <a:pt x="22879" y="22736"/>
                    <a:pt x="22879" y="22736"/>
                    <a:pt x="22879" y="22736"/>
                  </a:cubicBezTo>
                  <a:cubicBezTo>
                    <a:pt x="24280" y="22736"/>
                    <a:pt x="24280" y="22736"/>
                    <a:pt x="24280" y="22736"/>
                  </a:cubicBezTo>
                  <a:cubicBezTo>
                    <a:pt x="25680" y="22736"/>
                    <a:pt x="25680" y="22736"/>
                    <a:pt x="25680" y="22736"/>
                  </a:cubicBezTo>
                  <a:cubicBezTo>
                    <a:pt x="26614" y="27157"/>
                    <a:pt x="26614" y="27157"/>
                    <a:pt x="26614" y="27157"/>
                  </a:cubicBezTo>
                  <a:cubicBezTo>
                    <a:pt x="30350" y="26526"/>
                    <a:pt x="30350" y="26526"/>
                    <a:pt x="30350" y="26526"/>
                  </a:cubicBezTo>
                  <a:cubicBezTo>
                    <a:pt x="30817" y="32842"/>
                    <a:pt x="30817" y="32842"/>
                    <a:pt x="30817" y="32842"/>
                  </a:cubicBezTo>
                  <a:cubicBezTo>
                    <a:pt x="29416" y="35368"/>
                    <a:pt x="29416" y="35368"/>
                    <a:pt x="29416" y="35368"/>
                  </a:cubicBezTo>
                  <a:cubicBezTo>
                    <a:pt x="25214" y="38526"/>
                    <a:pt x="25214" y="38526"/>
                    <a:pt x="25214" y="38526"/>
                  </a:cubicBezTo>
                  <a:cubicBezTo>
                    <a:pt x="22412" y="43578"/>
                    <a:pt x="22412" y="43578"/>
                    <a:pt x="22412" y="43578"/>
                  </a:cubicBezTo>
                  <a:cubicBezTo>
                    <a:pt x="21478" y="46105"/>
                    <a:pt x="21478" y="46105"/>
                    <a:pt x="21478" y="46105"/>
                  </a:cubicBezTo>
                  <a:cubicBezTo>
                    <a:pt x="22412" y="46736"/>
                    <a:pt x="22412" y="46736"/>
                    <a:pt x="22412" y="46736"/>
                  </a:cubicBezTo>
                  <a:cubicBezTo>
                    <a:pt x="24280" y="44210"/>
                    <a:pt x="24280" y="44210"/>
                    <a:pt x="24280" y="44210"/>
                  </a:cubicBezTo>
                  <a:cubicBezTo>
                    <a:pt x="25680" y="41684"/>
                    <a:pt x="25680" y="41684"/>
                    <a:pt x="25680" y="41684"/>
                  </a:cubicBezTo>
                  <a:cubicBezTo>
                    <a:pt x="29883" y="37894"/>
                    <a:pt x="29883" y="37894"/>
                    <a:pt x="29883" y="37894"/>
                  </a:cubicBezTo>
                  <a:cubicBezTo>
                    <a:pt x="32684" y="36000"/>
                    <a:pt x="32684" y="36000"/>
                    <a:pt x="32684" y="36000"/>
                  </a:cubicBezTo>
                  <a:cubicBezTo>
                    <a:pt x="32217" y="38526"/>
                    <a:pt x="32217" y="38526"/>
                    <a:pt x="32217" y="38526"/>
                  </a:cubicBezTo>
                  <a:cubicBezTo>
                    <a:pt x="30817" y="40421"/>
                    <a:pt x="30817" y="40421"/>
                    <a:pt x="30817" y="40421"/>
                  </a:cubicBezTo>
                  <a:cubicBezTo>
                    <a:pt x="28949" y="46736"/>
                    <a:pt x="28949" y="46736"/>
                    <a:pt x="28949" y="46736"/>
                  </a:cubicBezTo>
                  <a:cubicBezTo>
                    <a:pt x="24280" y="50526"/>
                    <a:pt x="24280" y="50526"/>
                    <a:pt x="24280" y="50526"/>
                  </a:cubicBezTo>
                  <a:cubicBezTo>
                    <a:pt x="21478" y="54315"/>
                    <a:pt x="21478" y="54315"/>
                    <a:pt x="21478" y="54315"/>
                  </a:cubicBezTo>
                  <a:cubicBezTo>
                    <a:pt x="21478" y="57473"/>
                    <a:pt x="21478" y="57473"/>
                    <a:pt x="21478" y="57473"/>
                  </a:cubicBezTo>
                  <a:cubicBezTo>
                    <a:pt x="23346" y="58105"/>
                    <a:pt x="23346" y="58105"/>
                    <a:pt x="23346" y="58105"/>
                  </a:cubicBezTo>
                  <a:cubicBezTo>
                    <a:pt x="25680" y="54947"/>
                    <a:pt x="25680" y="54947"/>
                    <a:pt x="25680" y="54947"/>
                  </a:cubicBezTo>
                  <a:cubicBezTo>
                    <a:pt x="28015" y="52421"/>
                    <a:pt x="28015" y="52421"/>
                    <a:pt x="28015" y="52421"/>
                  </a:cubicBezTo>
                  <a:cubicBezTo>
                    <a:pt x="30350" y="51789"/>
                    <a:pt x="30350" y="51789"/>
                    <a:pt x="30350" y="51789"/>
                  </a:cubicBezTo>
                  <a:cubicBezTo>
                    <a:pt x="32217" y="49263"/>
                    <a:pt x="32217" y="49263"/>
                    <a:pt x="32217" y="49263"/>
                  </a:cubicBezTo>
                  <a:cubicBezTo>
                    <a:pt x="33151" y="42947"/>
                    <a:pt x="33151" y="42947"/>
                    <a:pt x="33151" y="42947"/>
                  </a:cubicBezTo>
                  <a:cubicBezTo>
                    <a:pt x="35019" y="37894"/>
                    <a:pt x="35019" y="37894"/>
                    <a:pt x="35019" y="37894"/>
                  </a:cubicBezTo>
                  <a:cubicBezTo>
                    <a:pt x="37354" y="34105"/>
                    <a:pt x="37354" y="34105"/>
                    <a:pt x="37354" y="34105"/>
                  </a:cubicBezTo>
                  <a:cubicBezTo>
                    <a:pt x="37821" y="31578"/>
                    <a:pt x="37821" y="31578"/>
                    <a:pt x="37821" y="31578"/>
                  </a:cubicBezTo>
                  <a:cubicBezTo>
                    <a:pt x="36420" y="26526"/>
                    <a:pt x="36420" y="26526"/>
                    <a:pt x="36420" y="26526"/>
                  </a:cubicBezTo>
                  <a:cubicBezTo>
                    <a:pt x="36420" y="21473"/>
                    <a:pt x="36420" y="21473"/>
                    <a:pt x="36420" y="21473"/>
                  </a:cubicBezTo>
                  <a:cubicBezTo>
                    <a:pt x="35019" y="22105"/>
                    <a:pt x="35019" y="22105"/>
                    <a:pt x="35019" y="22105"/>
                  </a:cubicBezTo>
                  <a:cubicBezTo>
                    <a:pt x="34085" y="24000"/>
                    <a:pt x="34085" y="24000"/>
                    <a:pt x="34085" y="24000"/>
                  </a:cubicBezTo>
                  <a:cubicBezTo>
                    <a:pt x="34552" y="29052"/>
                    <a:pt x="34552" y="29052"/>
                    <a:pt x="34552" y="29052"/>
                  </a:cubicBezTo>
                  <a:cubicBezTo>
                    <a:pt x="35486" y="32842"/>
                    <a:pt x="35486" y="32842"/>
                    <a:pt x="35486" y="32842"/>
                  </a:cubicBezTo>
                  <a:cubicBezTo>
                    <a:pt x="35486" y="34105"/>
                    <a:pt x="35486" y="34105"/>
                    <a:pt x="35486" y="34105"/>
                  </a:cubicBezTo>
                  <a:cubicBezTo>
                    <a:pt x="34552" y="33473"/>
                    <a:pt x="34552" y="33473"/>
                    <a:pt x="34552" y="33473"/>
                  </a:cubicBezTo>
                  <a:cubicBezTo>
                    <a:pt x="33618" y="32210"/>
                    <a:pt x="33618" y="32210"/>
                    <a:pt x="33618" y="32210"/>
                  </a:cubicBezTo>
                  <a:cubicBezTo>
                    <a:pt x="32684" y="29052"/>
                    <a:pt x="32684" y="29052"/>
                    <a:pt x="32684" y="29052"/>
                  </a:cubicBezTo>
                  <a:cubicBezTo>
                    <a:pt x="31750" y="25894"/>
                    <a:pt x="31750" y="25894"/>
                    <a:pt x="31750" y="25894"/>
                  </a:cubicBezTo>
                  <a:cubicBezTo>
                    <a:pt x="31750" y="23368"/>
                    <a:pt x="31750" y="23368"/>
                    <a:pt x="31750" y="23368"/>
                  </a:cubicBezTo>
                  <a:cubicBezTo>
                    <a:pt x="34085" y="20210"/>
                    <a:pt x="34085" y="20210"/>
                    <a:pt x="34085" y="20210"/>
                  </a:cubicBezTo>
                  <a:cubicBezTo>
                    <a:pt x="35019" y="17684"/>
                    <a:pt x="35019" y="17684"/>
                    <a:pt x="35019" y="17684"/>
                  </a:cubicBezTo>
                  <a:cubicBezTo>
                    <a:pt x="34552" y="15157"/>
                    <a:pt x="34552" y="15157"/>
                    <a:pt x="34552" y="15157"/>
                  </a:cubicBezTo>
                  <a:cubicBezTo>
                    <a:pt x="36887" y="18315"/>
                    <a:pt x="36887" y="18315"/>
                    <a:pt x="36887" y="18315"/>
                  </a:cubicBezTo>
                  <a:cubicBezTo>
                    <a:pt x="37354" y="18947"/>
                    <a:pt x="37354" y="18947"/>
                    <a:pt x="37354" y="18947"/>
                  </a:cubicBezTo>
                  <a:cubicBezTo>
                    <a:pt x="37821" y="15157"/>
                    <a:pt x="37821" y="15157"/>
                    <a:pt x="37821" y="15157"/>
                  </a:cubicBezTo>
                  <a:cubicBezTo>
                    <a:pt x="36887" y="9473"/>
                    <a:pt x="36887" y="9473"/>
                    <a:pt x="36887" y="9473"/>
                  </a:cubicBezTo>
                  <a:cubicBezTo>
                    <a:pt x="37354" y="7578"/>
                    <a:pt x="37354" y="7578"/>
                    <a:pt x="37354" y="7578"/>
                  </a:cubicBezTo>
                  <a:cubicBezTo>
                    <a:pt x="35953" y="6947"/>
                    <a:pt x="35953" y="6947"/>
                    <a:pt x="35953" y="6947"/>
                  </a:cubicBezTo>
                  <a:cubicBezTo>
                    <a:pt x="35486" y="0"/>
                    <a:pt x="35486" y="0"/>
                    <a:pt x="35486" y="0"/>
                  </a:cubicBezTo>
                  <a:cubicBezTo>
                    <a:pt x="35486" y="0"/>
                    <a:pt x="62101" y="10105"/>
                    <a:pt x="67704" y="12000"/>
                  </a:cubicBezTo>
                  <a:cubicBezTo>
                    <a:pt x="72840" y="13894"/>
                    <a:pt x="107392" y="26526"/>
                    <a:pt x="109727" y="27157"/>
                  </a:cubicBezTo>
                  <a:cubicBezTo>
                    <a:pt x="112062" y="28421"/>
                    <a:pt x="114863" y="28421"/>
                    <a:pt x="114863" y="28421"/>
                  </a:cubicBezTo>
                  <a:lnTo>
                    <a:pt x="120000" y="29684"/>
                  </a:lnTo>
                  <a:close/>
                </a:path>
              </a:pathLst>
            </a:custGeom>
            <a:solidFill>
              <a:srgbClr val="43682B"/>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60" name="Shape 1386">
              <a:extLst>
                <a:ext uri="{FF2B5EF4-FFF2-40B4-BE49-F238E27FC236}">
                  <a16:creationId xmlns:a16="http://schemas.microsoft.com/office/drawing/2014/main" id="{A4FE29A4-4120-048E-8AF6-4F918FE23D7C}"/>
                </a:ext>
              </a:extLst>
            </p:cNvPr>
            <p:cNvSpPr/>
            <p:nvPr/>
          </p:nvSpPr>
          <p:spPr>
            <a:xfrm>
              <a:off x="5925594" y="2621841"/>
              <a:ext cx="384509" cy="394627"/>
            </a:xfrm>
            <a:custGeom>
              <a:avLst/>
              <a:gdLst/>
              <a:ahLst/>
              <a:cxnLst/>
              <a:rect l="0" t="0" r="0" b="0"/>
              <a:pathLst>
                <a:path w="120000" h="120000" extrusionOk="0">
                  <a:moveTo>
                    <a:pt x="17894" y="0"/>
                  </a:moveTo>
                  <a:lnTo>
                    <a:pt x="119999" y="11794"/>
                  </a:lnTo>
                  <a:lnTo>
                    <a:pt x="119473" y="22564"/>
                  </a:lnTo>
                  <a:lnTo>
                    <a:pt x="117894" y="22564"/>
                  </a:lnTo>
                  <a:lnTo>
                    <a:pt x="110526" y="115897"/>
                  </a:lnTo>
                  <a:lnTo>
                    <a:pt x="47894" y="110256"/>
                  </a:lnTo>
                  <a:lnTo>
                    <a:pt x="47368" y="114871"/>
                  </a:lnTo>
                  <a:lnTo>
                    <a:pt x="16842" y="111794"/>
                  </a:lnTo>
                  <a:lnTo>
                    <a:pt x="15263" y="120000"/>
                  </a:lnTo>
                  <a:lnTo>
                    <a:pt x="0" y="117948"/>
                  </a:lnTo>
                  <a:lnTo>
                    <a:pt x="17894" y="0"/>
                  </a:lnTo>
                  <a:close/>
                </a:path>
              </a:pathLst>
            </a:custGeom>
            <a:solidFill>
              <a:srgbClr val="43682B"/>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dirty="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61" name="Shape 1387">
              <a:extLst>
                <a:ext uri="{FF2B5EF4-FFF2-40B4-BE49-F238E27FC236}">
                  <a16:creationId xmlns:a16="http://schemas.microsoft.com/office/drawing/2014/main" id="{FB7CD31F-CF03-79AF-BCB2-F6FD44D4C9CD}"/>
                </a:ext>
              </a:extLst>
            </p:cNvPr>
            <p:cNvSpPr/>
            <p:nvPr/>
          </p:nvSpPr>
          <p:spPr>
            <a:xfrm>
              <a:off x="6068941" y="2696043"/>
              <a:ext cx="762272" cy="752153"/>
            </a:xfrm>
            <a:custGeom>
              <a:avLst/>
              <a:gdLst/>
              <a:ahLst/>
              <a:cxnLst/>
              <a:rect l="0" t="0" r="0" b="0"/>
              <a:pathLst>
                <a:path w="120000" h="120000" extrusionOk="0">
                  <a:moveTo>
                    <a:pt x="118407" y="68071"/>
                  </a:moveTo>
                  <a:lnTo>
                    <a:pt x="118938" y="65919"/>
                  </a:lnTo>
                  <a:lnTo>
                    <a:pt x="120000" y="64573"/>
                  </a:lnTo>
                  <a:lnTo>
                    <a:pt x="119469" y="62959"/>
                  </a:lnTo>
                  <a:lnTo>
                    <a:pt x="118938" y="60807"/>
                  </a:lnTo>
                  <a:lnTo>
                    <a:pt x="118672" y="59999"/>
                  </a:lnTo>
                  <a:lnTo>
                    <a:pt x="118672" y="58385"/>
                  </a:lnTo>
                  <a:lnTo>
                    <a:pt x="118407" y="57847"/>
                  </a:lnTo>
                  <a:lnTo>
                    <a:pt x="117345" y="55426"/>
                  </a:lnTo>
                  <a:lnTo>
                    <a:pt x="117345" y="54887"/>
                  </a:lnTo>
                  <a:lnTo>
                    <a:pt x="115486" y="53273"/>
                  </a:lnTo>
                  <a:lnTo>
                    <a:pt x="115486" y="35246"/>
                  </a:lnTo>
                  <a:lnTo>
                    <a:pt x="112831" y="34977"/>
                  </a:lnTo>
                  <a:lnTo>
                    <a:pt x="112300" y="35515"/>
                  </a:lnTo>
                  <a:lnTo>
                    <a:pt x="111504" y="35246"/>
                  </a:lnTo>
                  <a:lnTo>
                    <a:pt x="110707" y="34439"/>
                  </a:lnTo>
                  <a:lnTo>
                    <a:pt x="109646" y="33901"/>
                  </a:lnTo>
                  <a:lnTo>
                    <a:pt x="108318" y="33901"/>
                  </a:lnTo>
                  <a:lnTo>
                    <a:pt x="106725" y="32825"/>
                  </a:lnTo>
                  <a:lnTo>
                    <a:pt x="105663" y="31479"/>
                  </a:lnTo>
                  <a:lnTo>
                    <a:pt x="104336" y="31210"/>
                  </a:lnTo>
                  <a:lnTo>
                    <a:pt x="102212" y="31748"/>
                  </a:lnTo>
                  <a:lnTo>
                    <a:pt x="101681" y="31479"/>
                  </a:lnTo>
                  <a:lnTo>
                    <a:pt x="100353" y="31210"/>
                  </a:lnTo>
                  <a:lnTo>
                    <a:pt x="99292" y="32017"/>
                  </a:lnTo>
                  <a:lnTo>
                    <a:pt x="98761" y="32286"/>
                  </a:lnTo>
                  <a:lnTo>
                    <a:pt x="97964" y="31748"/>
                  </a:lnTo>
                  <a:lnTo>
                    <a:pt x="96902" y="31748"/>
                  </a:lnTo>
                  <a:lnTo>
                    <a:pt x="96371" y="32556"/>
                  </a:lnTo>
                  <a:lnTo>
                    <a:pt x="95044" y="33363"/>
                  </a:lnTo>
                  <a:lnTo>
                    <a:pt x="93982" y="33632"/>
                  </a:lnTo>
                  <a:lnTo>
                    <a:pt x="93451" y="32825"/>
                  </a:lnTo>
                  <a:lnTo>
                    <a:pt x="92654" y="32017"/>
                  </a:lnTo>
                  <a:lnTo>
                    <a:pt x="90530" y="32286"/>
                  </a:lnTo>
                  <a:lnTo>
                    <a:pt x="89203" y="31479"/>
                  </a:lnTo>
                  <a:lnTo>
                    <a:pt x="88141" y="31748"/>
                  </a:lnTo>
                  <a:lnTo>
                    <a:pt x="87610" y="32825"/>
                  </a:lnTo>
                  <a:lnTo>
                    <a:pt x="87079" y="33094"/>
                  </a:lnTo>
                  <a:lnTo>
                    <a:pt x="86814" y="31748"/>
                  </a:lnTo>
                  <a:lnTo>
                    <a:pt x="86283" y="31210"/>
                  </a:lnTo>
                  <a:lnTo>
                    <a:pt x="84690" y="32286"/>
                  </a:lnTo>
                  <a:lnTo>
                    <a:pt x="84424" y="31210"/>
                  </a:lnTo>
                  <a:lnTo>
                    <a:pt x="82831" y="30134"/>
                  </a:lnTo>
                  <a:lnTo>
                    <a:pt x="82300" y="30134"/>
                  </a:lnTo>
                  <a:lnTo>
                    <a:pt x="81769" y="30941"/>
                  </a:lnTo>
                  <a:lnTo>
                    <a:pt x="80973" y="31479"/>
                  </a:lnTo>
                  <a:lnTo>
                    <a:pt x="80176" y="31210"/>
                  </a:lnTo>
                  <a:lnTo>
                    <a:pt x="79911" y="29865"/>
                  </a:lnTo>
                  <a:lnTo>
                    <a:pt x="79115" y="29865"/>
                  </a:lnTo>
                  <a:lnTo>
                    <a:pt x="78318" y="28251"/>
                  </a:lnTo>
                  <a:lnTo>
                    <a:pt x="76194" y="28251"/>
                  </a:lnTo>
                  <a:lnTo>
                    <a:pt x="75398" y="28789"/>
                  </a:lnTo>
                  <a:lnTo>
                    <a:pt x="74601" y="27982"/>
                  </a:lnTo>
                  <a:lnTo>
                    <a:pt x="74336" y="27982"/>
                  </a:lnTo>
                  <a:lnTo>
                    <a:pt x="73008" y="28251"/>
                  </a:lnTo>
                  <a:lnTo>
                    <a:pt x="71415" y="27174"/>
                  </a:lnTo>
                  <a:lnTo>
                    <a:pt x="69292" y="27174"/>
                  </a:lnTo>
                  <a:lnTo>
                    <a:pt x="68761" y="25291"/>
                  </a:lnTo>
                  <a:lnTo>
                    <a:pt x="67699" y="24753"/>
                  </a:lnTo>
                  <a:lnTo>
                    <a:pt x="67168" y="25022"/>
                  </a:lnTo>
                  <a:lnTo>
                    <a:pt x="66371" y="24753"/>
                  </a:lnTo>
                  <a:lnTo>
                    <a:pt x="65575" y="25022"/>
                  </a:lnTo>
                  <a:lnTo>
                    <a:pt x="64778" y="25022"/>
                  </a:lnTo>
                  <a:lnTo>
                    <a:pt x="64247" y="24215"/>
                  </a:lnTo>
                  <a:lnTo>
                    <a:pt x="62389" y="22331"/>
                  </a:lnTo>
                  <a:lnTo>
                    <a:pt x="63451" y="1614"/>
                  </a:lnTo>
                  <a:lnTo>
                    <a:pt x="36902" y="0"/>
                  </a:lnTo>
                  <a:lnTo>
                    <a:pt x="33185" y="48968"/>
                  </a:lnTo>
                  <a:lnTo>
                    <a:pt x="1592" y="46008"/>
                  </a:lnTo>
                  <a:lnTo>
                    <a:pt x="1327" y="48430"/>
                  </a:lnTo>
                  <a:lnTo>
                    <a:pt x="0" y="48430"/>
                  </a:lnTo>
                  <a:lnTo>
                    <a:pt x="530" y="49237"/>
                  </a:lnTo>
                  <a:lnTo>
                    <a:pt x="1858" y="50044"/>
                  </a:lnTo>
                  <a:lnTo>
                    <a:pt x="2654" y="51121"/>
                  </a:lnTo>
                  <a:lnTo>
                    <a:pt x="2920" y="51928"/>
                  </a:lnTo>
                  <a:lnTo>
                    <a:pt x="3451" y="53004"/>
                  </a:lnTo>
                  <a:lnTo>
                    <a:pt x="3982" y="53273"/>
                  </a:lnTo>
                  <a:lnTo>
                    <a:pt x="4778" y="53811"/>
                  </a:lnTo>
                  <a:lnTo>
                    <a:pt x="5575" y="54349"/>
                  </a:lnTo>
                  <a:lnTo>
                    <a:pt x="5840" y="55156"/>
                  </a:lnTo>
                  <a:lnTo>
                    <a:pt x="6902" y="56502"/>
                  </a:lnTo>
                  <a:lnTo>
                    <a:pt x="7964" y="57309"/>
                  </a:lnTo>
                  <a:lnTo>
                    <a:pt x="10088" y="60269"/>
                  </a:lnTo>
                  <a:lnTo>
                    <a:pt x="10884" y="60269"/>
                  </a:lnTo>
                  <a:lnTo>
                    <a:pt x="11681" y="61076"/>
                  </a:lnTo>
                  <a:lnTo>
                    <a:pt x="12743" y="61883"/>
                  </a:lnTo>
                  <a:lnTo>
                    <a:pt x="14070" y="62959"/>
                  </a:lnTo>
                  <a:lnTo>
                    <a:pt x="14601" y="64035"/>
                  </a:lnTo>
                  <a:lnTo>
                    <a:pt x="14601" y="65919"/>
                  </a:lnTo>
                  <a:lnTo>
                    <a:pt x="15663" y="67533"/>
                  </a:lnTo>
                  <a:lnTo>
                    <a:pt x="15929" y="68609"/>
                  </a:lnTo>
                  <a:lnTo>
                    <a:pt x="15663" y="69686"/>
                  </a:lnTo>
                  <a:lnTo>
                    <a:pt x="15663" y="71031"/>
                  </a:lnTo>
                  <a:lnTo>
                    <a:pt x="15929" y="72645"/>
                  </a:lnTo>
                  <a:lnTo>
                    <a:pt x="17256" y="73991"/>
                  </a:lnTo>
                  <a:lnTo>
                    <a:pt x="17522" y="74798"/>
                  </a:lnTo>
                  <a:lnTo>
                    <a:pt x="17787" y="75067"/>
                  </a:lnTo>
                  <a:lnTo>
                    <a:pt x="18318" y="75605"/>
                  </a:lnTo>
                  <a:lnTo>
                    <a:pt x="18849" y="76143"/>
                  </a:lnTo>
                  <a:lnTo>
                    <a:pt x="19646" y="76950"/>
                  </a:lnTo>
                  <a:lnTo>
                    <a:pt x="20707" y="77757"/>
                  </a:lnTo>
                  <a:lnTo>
                    <a:pt x="21504" y="78565"/>
                  </a:lnTo>
                  <a:lnTo>
                    <a:pt x="22300" y="78834"/>
                  </a:lnTo>
                  <a:lnTo>
                    <a:pt x="23362" y="79641"/>
                  </a:lnTo>
                  <a:lnTo>
                    <a:pt x="24955" y="80448"/>
                  </a:lnTo>
                  <a:lnTo>
                    <a:pt x="26814" y="81793"/>
                  </a:lnTo>
                  <a:lnTo>
                    <a:pt x="27610" y="82062"/>
                  </a:lnTo>
                  <a:lnTo>
                    <a:pt x="28938" y="82600"/>
                  </a:lnTo>
                  <a:lnTo>
                    <a:pt x="30000" y="82600"/>
                  </a:lnTo>
                  <a:lnTo>
                    <a:pt x="30530" y="81524"/>
                  </a:lnTo>
                  <a:lnTo>
                    <a:pt x="31327" y="80717"/>
                  </a:lnTo>
                  <a:lnTo>
                    <a:pt x="31858" y="80179"/>
                  </a:lnTo>
                  <a:lnTo>
                    <a:pt x="32654" y="79910"/>
                  </a:lnTo>
                  <a:lnTo>
                    <a:pt x="32654" y="78565"/>
                  </a:lnTo>
                  <a:lnTo>
                    <a:pt x="33185" y="77488"/>
                  </a:lnTo>
                  <a:lnTo>
                    <a:pt x="33716" y="76143"/>
                  </a:lnTo>
                  <a:lnTo>
                    <a:pt x="35044" y="74529"/>
                  </a:lnTo>
                  <a:lnTo>
                    <a:pt x="36902" y="74260"/>
                  </a:lnTo>
                  <a:lnTo>
                    <a:pt x="37964" y="73991"/>
                  </a:lnTo>
                  <a:lnTo>
                    <a:pt x="39292" y="73991"/>
                  </a:lnTo>
                  <a:lnTo>
                    <a:pt x="40619" y="74529"/>
                  </a:lnTo>
                  <a:lnTo>
                    <a:pt x="42212" y="74798"/>
                  </a:lnTo>
                  <a:lnTo>
                    <a:pt x="43008" y="74798"/>
                  </a:lnTo>
                  <a:lnTo>
                    <a:pt x="45132" y="75067"/>
                  </a:lnTo>
                  <a:lnTo>
                    <a:pt x="45929" y="75605"/>
                  </a:lnTo>
                  <a:lnTo>
                    <a:pt x="46725" y="77219"/>
                  </a:lnTo>
                  <a:lnTo>
                    <a:pt x="47256" y="77219"/>
                  </a:lnTo>
                  <a:lnTo>
                    <a:pt x="48584" y="78565"/>
                  </a:lnTo>
                  <a:lnTo>
                    <a:pt x="49646" y="79103"/>
                  </a:lnTo>
                  <a:lnTo>
                    <a:pt x="50442" y="80717"/>
                  </a:lnTo>
                  <a:lnTo>
                    <a:pt x="52035" y="82869"/>
                  </a:lnTo>
                  <a:lnTo>
                    <a:pt x="53097" y="86098"/>
                  </a:lnTo>
                  <a:lnTo>
                    <a:pt x="53893" y="87174"/>
                  </a:lnTo>
                  <a:lnTo>
                    <a:pt x="54955" y="89327"/>
                  </a:lnTo>
                  <a:lnTo>
                    <a:pt x="54955" y="90134"/>
                  </a:lnTo>
                  <a:lnTo>
                    <a:pt x="55752" y="92286"/>
                  </a:lnTo>
                  <a:lnTo>
                    <a:pt x="57876" y="94170"/>
                  </a:lnTo>
                  <a:lnTo>
                    <a:pt x="58407" y="96322"/>
                  </a:lnTo>
                  <a:lnTo>
                    <a:pt x="61061" y="99551"/>
                  </a:lnTo>
                  <a:lnTo>
                    <a:pt x="62389" y="100089"/>
                  </a:lnTo>
                  <a:lnTo>
                    <a:pt x="62123" y="102511"/>
                  </a:lnTo>
                  <a:lnTo>
                    <a:pt x="61592" y="103049"/>
                  </a:lnTo>
                  <a:lnTo>
                    <a:pt x="62123" y="103587"/>
                  </a:lnTo>
                  <a:lnTo>
                    <a:pt x="62920" y="104394"/>
                  </a:lnTo>
                  <a:lnTo>
                    <a:pt x="62920" y="106008"/>
                  </a:lnTo>
                  <a:lnTo>
                    <a:pt x="64513" y="108968"/>
                  </a:lnTo>
                  <a:lnTo>
                    <a:pt x="65309" y="110582"/>
                  </a:lnTo>
                  <a:lnTo>
                    <a:pt x="66106" y="111928"/>
                  </a:lnTo>
                  <a:lnTo>
                    <a:pt x="66637" y="113273"/>
                  </a:lnTo>
                  <a:lnTo>
                    <a:pt x="68761" y="113542"/>
                  </a:lnTo>
                  <a:lnTo>
                    <a:pt x="70088" y="114887"/>
                  </a:lnTo>
                  <a:lnTo>
                    <a:pt x="72477" y="114887"/>
                  </a:lnTo>
                  <a:lnTo>
                    <a:pt x="74336" y="116771"/>
                  </a:lnTo>
                  <a:lnTo>
                    <a:pt x="75398" y="116771"/>
                  </a:lnTo>
                  <a:lnTo>
                    <a:pt x="75929" y="117578"/>
                  </a:lnTo>
                  <a:lnTo>
                    <a:pt x="77256" y="117847"/>
                  </a:lnTo>
                  <a:lnTo>
                    <a:pt x="77522" y="117309"/>
                  </a:lnTo>
                  <a:lnTo>
                    <a:pt x="80176" y="117847"/>
                  </a:lnTo>
                  <a:lnTo>
                    <a:pt x="80176" y="118116"/>
                  </a:lnTo>
                  <a:lnTo>
                    <a:pt x="80973" y="118923"/>
                  </a:lnTo>
                  <a:lnTo>
                    <a:pt x="82300" y="119999"/>
                  </a:lnTo>
                  <a:lnTo>
                    <a:pt x="83097" y="119461"/>
                  </a:lnTo>
                  <a:lnTo>
                    <a:pt x="83362" y="118923"/>
                  </a:lnTo>
                  <a:lnTo>
                    <a:pt x="85221" y="118654"/>
                  </a:lnTo>
                  <a:lnTo>
                    <a:pt x="84690" y="117309"/>
                  </a:lnTo>
                  <a:lnTo>
                    <a:pt x="84690" y="116502"/>
                  </a:lnTo>
                  <a:lnTo>
                    <a:pt x="84424" y="115426"/>
                  </a:lnTo>
                  <a:lnTo>
                    <a:pt x="84159" y="114349"/>
                  </a:lnTo>
                  <a:lnTo>
                    <a:pt x="83362" y="113811"/>
                  </a:lnTo>
                  <a:lnTo>
                    <a:pt x="82831" y="112197"/>
                  </a:lnTo>
                  <a:lnTo>
                    <a:pt x="82566" y="110582"/>
                  </a:lnTo>
                  <a:lnTo>
                    <a:pt x="81769" y="108699"/>
                  </a:lnTo>
                  <a:lnTo>
                    <a:pt x="81769" y="107085"/>
                  </a:lnTo>
                  <a:lnTo>
                    <a:pt x="82566" y="104663"/>
                  </a:lnTo>
                  <a:lnTo>
                    <a:pt x="83362" y="102242"/>
                  </a:lnTo>
                  <a:lnTo>
                    <a:pt x="84424" y="99551"/>
                  </a:lnTo>
                  <a:lnTo>
                    <a:pt x="84159" y="99013"/>
                  </a:lnTo>
                  <a:lnTo>
                    <a:pt x="83362" y="98475"/>
                  </a:lnTo>
                  <a:lnTo>
                    <a:pt x="82566" y="97668"/>
                  </a:lnTo>
                  <a:lnTo>
                    <a:pt x="82566" y="97130"/>
                  </a:lnTo>
                  <a:lnTo>
                    <a:pt x="83097" y="97399"/>
                  </a:lnTo>
                  <a:lnTo>
                    <a:pt x="85486" y="97130"/>
                  </a:lnTo>
                  <a:lnTo>
                    <a:pt x="85752" y="97130"/>
                  </a:lnTo>
                  <a:lnTo>
                    <a:pt x="86548" y="95515"/>
                  </a:lnTo>
                  <a:lnTo>
                    <a:pt x="85752" y="95515"/>
                  </a:lnTo>
                  <a:lnTo>
                    <a:pt x="85486" y="94977"/>
                  </a:lnTo>
                  <a:lnTo>
                    <a:pt x="85486" y="94439"/>
                  </a:lnTo>
                  <a:lnTo>
                    <a:pt x="86017" y="94170"/>
                  </a:lnTo>
                  <a:lnTo>
                    <a:pt x="87079" y="94170"/>
                  </a:lnTo>
                  <a:lnTo>
                    <a:pt x="88407" y="94170"/>
                  </a:lnTo>
                  <a:lnTo>
                    <a:pt x="88938" y="94439"/>
                  </a:lnTo>
                  <a:lnTo>
                    <a:pt x="89734" y="94170"/>
                  </a:lnTo>
                  <a:lnTo>
                    <a:pt x="91061" y="93094"/>
                  </a:lnTo>
                  <a:lnTo>
                    <a:pt x="90530" y="93094"/>
                  </a:lnTo>
                  <a:lnTo>
                    <a:pt x="89469" y="93901"/>
                  </a:lnTo>
                  <a:lnTo>
                    <a:pt x="89203" y="92825"/>
                  </a:lnTo>
                  <a:lnTo>
                    <a:pt x="89734" y="91210"/>
                  </a:lnTo>
                  <a:lnTo>
                    <a:pt x="90265" y="91748"/>
                  </a:lnTo>
                  <a:lnTo>
                    <a:pt x="90796" y="92017"/>
                  </a:lnTo>
                  <a:lnTo>
                    <a:pt x="92123" y="92017"/>
                  </a:lnTo>
                  <a:lnTo>
                    <a:pt x="92654" y="91479"/>
                  </a:lnTo>
                  <a:lnTo>
                    <a:pt x="92389" y="90403"/>
                  </a:lnTo>
                  <a:lnTo>
                    <a:pt x="91592" y="89327"/>
                  </a:lnTo>
                  <a:lnTo>
                    <a:pt x="91858" y="89058"/>
                  </a:lnTo>
                  <a:lnTo>
                    <a:pt x="92654" y="89058"/>
                  </a:lnTo>
                  <a:lnTo>
                    <a:pt x="93451" y="88520"/>
                  </a:lnTo>
                  <a:lnTo>
                    <a:pt x="93982" y="89058"/>
                  </a:lnTo>
                  <a:lnTo>
                    <a:pt x="94778" y="88520"/>
                  </a:lnTo>
                  <a:lnTo>
                    <a:pt x="95044" y="89058"/>
                  </a:lnTo>
                  <a:lnTo>
                    <a:pt x="95840" y="89596"/>
                  </a:lnTo>
                  <a:lnTo>
                    <a:pt x="96637" y="89058"/>
                  </a:lnTo>
                  <a:lnTo>
                    <a:pt x="97433" y="88520"/>
                  </a:lnTo>
                  <a:lnTo>
                    <a:pt x="99292" y="87982"/>
                  </a:lnTo>
                  <a:lnTo>
                    <a:pt x="101150" y="87713"/>
                  </a:lnTo>
                  <a:lnTo>
                    <a:pt x="104070" y="86098"/>
                  </a:lnTo>
                  <a:lnTo>
                    <a:pt x="104867" y="84484"/>
                  </a:lnTo>
                  <a:lnTo>
                    <a:pt x="105132" y="83139"/>
                  </a:lnTo>
                  <a:lnTo>
                    <a:pt x="105929" y="82600"/>
                  </a:lnTo>
                  <a:lnTo>
                    <a:pt x="106725" y="82331"/>
                  </a:lnTo>
                  <a:lnTo>
                    <a:pt x="106991" y="82062"/>
                  </a:lnTo>
                  <a:lnTo>
                    <a:pt x="107787" y="81524"/>
                  </a:lnTo>
                  <a:lnTo>
                    <a:pt x="107522" y="80717"/>
                  </a:lnTo>
                  <a:lnTo>
                    <a:pt x="107256" y="79910"/>
                  </a:lnTo>
                  <a:lnTo>
                    <a:pt x="106991" y="79641"/>
                  </a:lnTo>
                  <a:lnTo>
                    <a:pt x="106725" y="79103"/>
                  </a:lnTo>
                  <a:lnTo>
                    <a:pt x="106991" y="78295"/>
                  </a:lnTo>
                  <a:lnTo>
                    <a:pt x="108053" y="77488"/>
                  </a:lnTo>
                  <a:lnTo>
                    <a:pt x="108849" y="76950"/>
                  </a:lnTo>
                  <a:lnTo>
                    <a:pt x="109380" y="76950"/>
                  </a:lnTo>
                  <a:lnTo>
                    <a:pt x="109380" y="77757"/>
                  </a:lnTo>
                  <a:lnTo>
                    <a:pt x="109380" y="78834"/>
                  </a:lnTo>
                  <a:lnTo>
                    <a:pt x="109380" y="80448"/>
                  </a:lnTo>
                  <a:lnTo>
                    <a:pt x="109646" y="80717"/>
                  </a:lnTo>
                  <a:lnTo>
                    <a:pt x="111238" y="79372"/>
                  </a:lnTo>
                  <a:lnTo>
                    <a:pt x="112566" y="79103"/>
                  </a:lnTo>
                  <a:lnTo>
                    <a:pt x="116548" y="77488"/>
                  </a:lnTo>
                  <a:lnTo>
                    <a:pt x="117079" y="77219"/>
                  </a:lnTo>
                  <a:lnTo>
                    <a:pt x="117876" y="75874"/>
                  </a:lnTo>
                  <a:lnTo>
                    <a:pt x="118672" y="73183"/>
                  </a:lnTo>
                  <a:lnTo>
                    <a:pt x="118672" y="72107"/>
                  </a:lnTo>
                  <a:lnTo>
                    <a:pt x="117876" y="70224"/>
                  </a:lnTo>
                  <a:lnTo>
                    <a:pt x="118407" y="68878"/>
                  </a:lnTo>
                  <a:lnTo>
                    <a:pt x="118407" y="68071"/>
                  </a:lnTo>
                  <a:close/>
                </a:path>
              </a:pathLst>
            </a:custGeom>
            <a:solidFill>
              <a:srgbClr val="FFC000"/>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dirty="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62" name="Shape 1388">
              <a:extLst>
                <a:ext uri="{FF2B5EF4-FFF2-40B4-BE49-F238E27FC236}">
                  <a16:creationId xmlns:a16="http://schemas.microsoft.com/office/drawing/2014/main" id="{9474898D-6F20-B05A-E4A6-DF740CD0F318}"/>
                </a:ext>
              </a:extLst>
            </p:cNvPr>
            <p:cNvSpPr/>
            <p:nvPr/>
          </p:nvSpPr>
          <p:spPr>
            <a:xfrm>
              <a:off x="5613601" y="2574619"/>
              <a:ext cx="369329" cy="435102"/>
            </a:xfrm>
            <a:custGeom>
              <a:avLst/>
              <a:gdLst/>
              <a:ahLst/>
              <a:cxnLst/>
              <a:rect l="0" t="0" r="0" b="0"/>
              <a:pathLst>
                <a:path w="120000" h="120000" extrusionOk="0">
                  <a:moveTo>
                    <a:pt x="33822" y="0"/>
                  </a:moveTo>
                  <a:cubicBezTo>
                    <a:pt x="33822" y="0"/>
                    <a:pt x="31969" y="7500"/>
                    <a:pt x="31505" y="9868"/>
                  </a:cubicBezTo>
                  <a:cubicBezTo>
                    <a:pt x="30579" y="11447"/>
                    <a:pt x="28725" y="16973"/>
                    <a:pt x="28725" y="16973"/>
                  </a:cubicBezTo>
                  <a:cubicBezTo>
                    <a:pt x="27335" y="17763"/>
                    <a:pt x="27335" y="17763"/>
                    <a:pt x="27335" y="17763"/>
                  </a:cubicBezTo>
                  <a:cubicBezTo>
                    <a:pt x="25945" y="16973"/>
                    <a:pt x="25945" y="16973"/>
                    <a:pt x="25945" y="16973"/>
                  </a:cubicBezTo>
                  <a:cubicBezTo>
                    <a:pt x="23629" y="15394"/>
                    <a:pt x="23629" y="15394"/>
                    <a:pt x="23629" y="15394"/>
                  </a:cubicBezTo>
                  <a:cubicBezTo>
                    <a:pt x="21776" y="16184"/>
                    <a:pt x="21776" y="16184"/>
                    <a:pt x="21776" y="16184"/>
                  </a:cubicBezTo>
                  <a:cubicBezTo>
                    <a:pt x="20849" y="14605"/>
                    <a:pt x="20849" y="14605"/>
                    <a:pt x="20849" y="14605"/>
                  </a:cubicBezTo>
                  <a:cubicBezTo>
                    <a:pt x="17606" y="15394"/>
                    <a:pt x="17606" y="15394"/>
                    <a:pt x="17606" y="15394"/>
                  </a:cubicBezTo>
                  <a:cubicBezTo>
                    <a:pt x="16216" y="16578"/>
                    <a:pt x="16216" y="16578"/>
                    <a:pt x="16216" y="16578"/>
                  </a:cubicBezTo>
                  <a:cubicBezTo>
                    <a:pt x="16216" y="20921"/>
                    <a:pt x="16216" y="20921"/>
                    <a:pt x="16216" y="20921"/>
                  </a:cubicBezTo>
                  <a:cubicBezTo>
                    <a:pt x="16216" y="26447"/>
                    <a:pt x="16216" y="26447"/>
                    <a:pt x="16216" y="26447"/>
                  </a:cubicBezTo>
                  <a:cubicBezTo>
                    <a:pt x="16216" y="31578"/>
                    <a:pt x="16216" y="31578"/>
                    <a:pt x="16216" y="31578"/>
                  </a:cubicBezTo>
                  <a:cubicBezTo>
                    <a:pt x="15752" y="33157"/>
                    <a:pt x="15752" y="33157"/>
                    <a:pt x="15752" y="33157"/>
                  </a:cubicBezTo>
                  <a:cubicBezTo>
                    <a:pt x="14362" y="35131"/>
                    <a:pt x="14362" y="35131"/>
                    <a:pt x="14362" y="35131"/>
                  </a:cubicBezTo>
                  <a:cubicBezTo>
                    <a:pt x="13899" y="37105"/>
                    <a:pt x="13899" y="37105"/>
                    <a:pt x="13899" y="37105"/>
                  </a:cubicBezTo>
                  <a:cubicBezTo>
                    <a:pt x="13899" y="39868"/>
                    <a:pt x="13899" y="39868"/>
                    <a:pt x="13899" y="39868"/>
                  </a:cubicBezTo>
                  <a:cubicBezTo>
                    <a:pt x="15752" y="43421"/>
                    <a:pt x="15752" y="43421"/>
                    <a:pt x="15752" y="43421"/>
                  </a:cubicBezTo>
                  <a:cubicBezTo>
                    <a:pt x="16216" y="46973"/>
                    <a:pt x="16216" y="46973"/>
                    <a:pt x="16216" y="46973"/>
                  </a:cubicBezTo>
                  <a:cubicBezTo>
                    <a:pt x="17142" y="48157"/>
                    <a:pt x="17142" y="48157"/>
                    <a:pt x="17142" y="48157"/>
                  </a:cubicBezTo>
                  <a:cubicBezTo>
                    <a:pt x="19459" y="50526"/>
                    <a:pt x="19459" y="50526"/>
                    <a:pt x="19459" y="50526"/>
                  </a:cubicBezTo>
                  <a:cubicBezTo>
                    <a:pt x="18069" y="51315"/>
                    <a:pt x="18069" y="51315"/>
                    <a:pt x="18069" y="51315"/>
                  </a:cubicBezTo>
                  <a:cubicBezTo>
                    <a:pt x="15752" y="52894"/>
                    <a:pt x="15752" y="52894"/>
                    <a:pt x="15752" y="52894"/>
                  </a:cubicBezTo>
                  <a:cubicBezTo>
                    <a:pt x="11119" y="55657"/>
                    <a:pt x="11119" y="55657"/>
                    <a:pt x="11119" y="55657"/>
                  </a:cubicBezTo>
                  <a:cubicBezTo>
                    <a:pt x="9729" y="60789"/>
                    <a:pt x="9729" y="60789"/>
                    <a:pt x="9729" y="60789"/>
                  </a:cubicBezTo>
                  <a:cubicBezTo>
                    <a:pt x="7876" y="63947"/>
                    <a:pt x="7876" y="63947"/>
                    <a:pt x="7876" y="63947"/>
                  </a:cubicBezTo>
                  <a:cubicBezTo>
                    <a:pt x="6023" y="65526"/>
                    <a:pt x="6023" y="65526"/>
                    <a:pt x="6023" y="65526"/>
                  </a:cubicBezTo>
                  <a:cubicBezTo>
                    <a:pt x="5096" y="65921"/>
                    <a:pt x="5096" y="65921"/>
                    <a:pt x="5096" y="65921"/>
                  </a:cubicBezTo>
                  <a:cubicBezTo>
                    <a:pt x="4169" y="67500"/>
                    <a:pt x="4169" y="67500"/>
                    <a:pt x="4169" y="67500"/>
                  </a:cubicBezTo>
                  <a:cubicBezTo>
                    <a:pt x="4633" y="70263"/>
                    <a:pt x="4633" y="70263"/>
                    <a:pt x="4633" y="70263"/>
                  </a:cubicBezTo>
                  <a:cubicBezTo>
                    <a:pt x="4169" y="72236"/>
                    <a:pt x="4169" y="72236"/>
                    <a:pt x="4169" y="72236"/>
                  </a:cubicBezTo>
                  <a:cubicBezTo>
                    <a:pt x="6949" y="74210"/>
                    <a:pt x="6949" y="74210"/>
                    <a:pt x="6949" y="74210"/>
                  </a:cubicBezTo>
                  <a:cubicBezTo>
                    <a:pt x="6023" y="75789"/>
                    <a:pt x="6023" y="75789"/>
                    <a:pt x="6023" y="75789"/>
                  </a:cubicBezTo>
                  <a:cubicBezTo>
                    <a:pt x="2316" y="77368"/>
                    <a:pt x="2316" y="77368"/>
                    <a:pt x="2316" y="77368"/>
                  </a:cubicBezTo>
                  <a:cubicBezTo>
                    <a:pt x="1389" y="78947"/>
                    <a:pt x="1389" y="78947"/>
                    <a:pt x="1389" y="78947"/>
                  </a:cubicBezTo>
                  <a:cubicBezTo>
                    <a:pt x="0" y="81315"/>
                    <a:pt x="0" y="81315"/>
                    <a:pt x="0" y="81315"/>
                  </a:cubicBezTo>
                  <a:cubicBezTo>
                    <a:pt x="64401" y="114868"/>
                    <a:pt x="64401" y="114868"/>
                    <a:pt x="64401" y="114868"/>
                  </a:cubicBezTo>
                  <a:cubicBezTo>
                    <a:pt x="84324" y="118026"/>
                    <a:pt x="84324" y="118026"/>
                    <a:pt x="84324" y="118026"/>
                  </a:cubicBezTo>
                  <a:cubicBezTo>
                    <a:pt x="101003" y="120000"/>
                    <a:pt x="101003" y="120000"/>
                    <a:pt x="101003" y="120000"/>
                  </a:cubicBezTo>
                  <a:cubicBezTo>
                    <a:pt x="101467" y="120000"/>
                    <a:pt x="101467" y="120000"/>
                    <a:pt x="101467" y="120000"/>
                  </a:cubicBezTo>
                  <a:cubicBezTo>
                    <a:pt x="120000" y="13026"/>
                    <a:pt x="120000" y="13026"/>
                    <a:pt x="120000" y="13026"/>
                  </a:cubicBezTo>
                  <a:lnTo>
                    <a:pt x="33822" y="0"/>
                  </a:lnTo>
                  <a:close/>
                </a:path>
              </a:pathLst>
            </a:custGeom>
            <a:solidFill>
              <a:srgbClr val="43682B"/>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dirty="0">
                <a:solidFill>
                  <a:srgbClr val="7F7F7F"/>
                </a:solidFill>
                <a:highlight>
                  <a:srgbClr val="F9BC11"/>
                </a:highlight>
                <a:latin typeface="Calibri" panose="020F0502020204030204" pitchFamily="34" charset="0"/>
                <a:ea typeface="Source Sans Pro"/>
                <a:cs typeface="Calibri" panose="020F0502020204030204" pitchFamily="34" charset="0"/>
                <a:sym typeface="Source Sans Pro"/>
              </a:endParaRPr>
            </a:p>
          </p:txBody>
        </p:sp>
        <p:sp>
          <p:nvSpPr>
            <p:cNvPr id="63" name="Shape 1389">
              <a:extLst>
                <a:ext uri="{FF2B5EF4-FFF2-40B4-BE49-F238E27FC236}">
                  <a16:creationId xmlns:a16="http://schemas.microsoft.com/office/drawing/2014/main" id="{86CD5F12-B6CE-A7A6-E080-8CF36B834018}"/>
                </a:ext>
              </a:extLst>
            </p:cNvPr>
            <p:cNvSpPr/>
            <p:nvPr/>
          </p:nvSpPr>
          <p:spPr>
            <a:xfrm>
              <a:off x="5239212" y="2105790"/>
              <a:ext cx="433414" cy="750466"/>
            </a:xfrm>
            <a:custGeom>
              <a:avLst/>
              <a:gdLst/>
              <a:ahLst/>
              <a:cxnLst/>
              <a:rect l="0" t="0" r="0" b="0"/>
              <a:pathLst>
                <a:path w="120000" h="120000" extrusionOk="0">
                  <a:moveTo>
                    <a:pt x="108793" y="118921"/>
                  </a:moveTo>
                  <a:lnTo>
                    <a:pt x="109260" y="118112"/>
                  </a:lnTo>
                  <a:lnTo>
                    <a:pt x="106926" y="116764"/>
                  </a:lnTo>
                  <a:lnTo>
                    <a:pt x="107392" y="115685"/>
                  </a:lnTo>
                  <a:lnTo>
                    <a:pt x="106926" y="114067"/>
                  </a:lnTo>
                  <a:lnTo>
                    <a:pt x="107859" y="113258"/>
                  </a:lnTo>
                  <a:lnTo>
                    <a:pt x="108793" y="112988"/>
                  </a:lnTo>
                  <a:lnTo>
                    <a:pt x="110194" y="112179"/>
                  </a:lnTo>
                  <a:lnTo>
                    <a:pt x="111595" y="110292"/>
                  </a:lnTo>
                  <a:lnTo>
                    <a:pt x="112996" y="107325"/>
                  </a:lnTo>
                  <a:lnTo>
                    <a:pt x="116731" y="105707"/>
                  </a:lnTo>
                  <a:lnTo>
                    <a:pt x="119066" y="104629"/>
                  </a:lnTo>
                  <a:lnTo>
                    <a:pt x="120000" y="104359"/>
                  </a:lnTo>
                  <a:lnTo>
                    <a:pt x="118132" y="103011"/>
                  </a:lnTo>
                  <a:lnTo>
                    <a:pt x="117198" y="102202"/>
                  </a:lnTo>
                  <a:lnTo>
                    <a:pt x="116731" y="100314"/>
                  </a:lnTo>
                  <a:lnTo>
                    <a:pt x="115330" y="98157"/>
                  </a:lnTo>
                  <a:lnTo>
                    <a:pt x="115330" y="96539"/>
                  </a:lnTo>
                  <a:lnTo>
                    <a:pt x="115797" y="95460"/>
                  </a:lnTo>
                  <a:lnTo>
                    <a:pt x="115797" y="95191"/>
                  </a:lnTo>
                  <a:lnTo>
                    <a:pt x="55097" y="42606"/>
                  </a:lnTo>
                  <a:lnTo>
                    <a:pt x="53696" y="42067"/>
                  </a:lnTo>
                  <a:lnTo>
                    <a:pt x="53229" y="41797"/>
                  </a:lnTo>
                  <a:lnTo>
                    <a:pt x="52762" y="41258"/>
                  </a:lnTo>
                  <a:lnTo>
                    <a:pt x="52295" y="40449"/>
                  </a:lnTo>
                  <a:lnTo>
                    <a:pt x="52762" y="39640"/>
                  </a:lnTo>
                  <a:lnTo>
                    <a:pt x="54630" y="39370"/>
                  </a:lnTo>
                  <a:lnTo>
                    <a:pt x="55564" y="39101"/>
                  </a:lnTo>
                  <a:lnTo>
                    <a:pt x="69105" y="9438"/>
                  </a:lnTo>
                  <a:lnTo>
                    <a:pt x="12140" y="0"/>
                  </a:lnTo>
                  <a:lnTo>
                    <a:pt x="11673" y="1078"/>
                  </a:lnTo>
                  <a:lnTo>
                    <a:pt x="10739" y="1348"/>
                  </a:lnTo>
                  <a:lnTo>
                    <a:pt x="10739" y="2426"/>
                  </a:lnTo>
                  <a:lnTo>
                    <a:pt x="10739" y="3235"/>
                  </a:lnTo>
                  <a:lnTo>
                    <a:pt x="10739" y="5662"/>
                  </a:lnTo>
                  <a:lnTo>
                    <a:pt x="10272" y="6741"/>
                  </a:lnTo>
                  <a:lnTo>
                    <a:pt x="8871" y="8089"/>
                  </a:lnTo>
                  <a:lnTo>
                    <a:pt x="7937" y="8898"/>
                  </a:lnTo>
                  <a:lnTo>
                    <a:pt x="7937" y="9168"/>
                  </a:lnTo>
                  <a:lnTo>
                    <a:pt x="7937" y="10786"/>
                  </a:lnTo>
                  <a:lnTo>
                    <a:pt x="6070" y="12134"/>
                  </a:lnTo>
                  <a:lnTo>
                    <a:pt x="3268" y="13483"/>
                  </a:lnTo>
                  <a:lnTo>
                    <a:pt x="933" y="14831"/>
                  </a:lnTo>
                  <a:lnTo>
                    <a:pt x="466" y="15370"/>
                  </a:lnTo>
                  <a:lnTo>
                    <a:pt x="0" y="16719"/>
                  </a:lnTo>
                  <a:lnTo>
                    <a:pt x="0" y="17797"/>
                  </a:lnTo>
                  <a:lnTo>
                    <a:pt x="466" y="19146"/>
                  </a:lnTo>
                  <a:lnTo>
                    <a:pt x="1400" y="20224"/>
                  </a:lnTo>
                  <a:lnTo>
                    <a:pt x="3268" y="21842"/>
                  </a:lnTo>
                  <a:lnTo>
                    <a:pt x="3735" y="22921"/>
                  </a:lnTo>
                  <a:lnTo>
                    <a:pt x="4202" y="24269"/>
                  </a:lnTo>
                  <a:lnTo>
                    <a:pt x="4202" y="26426"/>
                  </a:lnTo>
                  <a:lnTo>
                    <a:pt x="2801" y="28044"/>
                  </a:lnTo>
                  <a:lnTo>
                    <a:pt x="2334" y="29662"/>
                  </a:lnTo>
                  <a:lnTo>
                    <a:pt x="2334" y="31550"/>
                  </a:lnTo>
                  <a:lnTo>
                    <a:pt x="1867" y="32359"/>
                  </a:lnTo>
                  <a:lnTo>
                    <a:pt x="933" y="32898"/>
                  </a:lnTo>
                  <a:lnTo>
                    <a:pt x="1400" y="33977"/>
                  </a:lnTo>
                  <a:lnTo>
                    <a:pt x="3268" y="35865"/>
                  </a:lnTo>
                  <a:lnTo>
                    <a:pt x="5136" y="39101"/>
                  </a:lnTo>
                  <a:lnTo>
                    <a:pt x="7003" y="41258"/>
                  </a:lnTo>
                  <a:lnTo>
                    <a:pt x="7937" y="42067"/>
                  </a:lnTo>
                  <a:lnTo>
                    <a:pt x="7937" y="43415"/>
                  </a:lnTo>
                  <a:lnTo>
                    <a:pt x="7470" y="44224"/>
                  </a:lnTo>
                  <a:lnTo>
                    <a:pt x="6536" y="44764"/>
                  </a:lnTo>
                  <a:lnTo>
                    <a:pt x="6536" y="45573"/>
                  </a:lnTo>
                  <a:lnTo>
                    <a:pt x="8404" y="45573"/>
                  </a:lnTo>
                  <a:lnTo>
                    <a:pt x="9338" y="46382"/>
                  </a:lnTo>
                  <a:lnTo>
                    <a:pt x="10739" y="47460"/>
                  </a:lnTo>
                  <a:lnTo>
                    <a:pt x="11206" y="48000"/>
                  </a:lnTo>
                  <a:lnTo>
                    <a:pt x="12607" y="48269"/>
                  </a:lnTo>
                  <a:lnTo>
                    <a:pt x="13540" y="47191"/>
                  </a:lnTo>
                  <a:lnTo>
                    <a:pt x="13540" y="45842"/>
                  </a:lnTo>
                  <a:lnTo>
                    <a:pt x="15875" y="45573"/>
                  </a:lnTo>
                  <a:lnTo>
                    <a:pt x="17276" y="46382"/>
                  </a:lnTo>
                  <a:lnTo>
                    <a:pt x="20544" y="46382"/>
                  </a:lnTo>
                  <a:lnTo>
                    <a:pt x="22412" y="47460"/>
                  </a:lnTo>
                  <a:lnTo>
                    <a:pt x="23813" y="47730"/>
                  </a:lnTo>
                  <a:lnTo>
                    <a:pt x="24747" y="48000"/>
                  </a:lnTo>
                  <a:lnTo>
                    <a:pt x="23813" y="48539"/>
                  </a:lnTo>
                  <a:lnTo>
                    <a:pt x="22879" y="48269"/>
                  </a:lnTo>
                  <a:lnTo>
                    <a:pt x="21011" y="47730"/>
                  </a:lnTo>
                  <a:lnTo>
                    <a:pt x="20544" y="47730"/>
                  </a:lnTo>
                  <a:lnTo>
                    <a:pt x="18677" y="47460"/>
                  </a:lnTo>
                  <a:lnTo>
                    <a:pt x="17743" y="47191"/>
                  </a:lnTo>
                  <a:lnTo>
                    <a:pt x="16342" y="46921"/>
                  </a:lnTo>
                  <a:lnTo>
                    <a:pt x="15408" y="47191"/>
                  </a:lnTo>
                  <a:lnTo>
                    <a:pt x="15408" y="47730"/>
                  </a:lnTo>
                  <a:lnTo>
                    <a:pt x="15408" y="49617"/>
                  </a:lnTo>
                  <a:lnTo>
                    <a:pt x="16342" y="50426"/>
                  </a:lnTo>
                  <a:lnTo>
                    <a:pt x="15875" y="52314"/>
                  </a:lnTo>
                  <a:lnTo>
                    <a:pt x="15408" y="52314"/>
                  </a:lnTo>
                  <a:lnTo>
                    <a:pt x="14007" y="51775"/>
                  </a:lnTo>
                  <a:lnTo>
                    <a:pt x="13540" y="51235"/>
                  </a:lnTo>
                  <a:lnTo>
                    <a:pt x="13540" y="50157"/>
                  </a:lnTo>
                  <a:lnTo>
                    <a:pt x="13540" y="49887"/>
                  </a:lnTo>
                  <a:lnTo>
                    <a:pt x="13073" y="49617"/>
                  </a:lnTo>
                  <a:lnTo>
                    <a:pt x="11673" y="49348"/>
                  </a:lnTo>
                  <a:lnTo>
                    <a:pt x="11206" y="50426"/>
                  </a:lnTo>
                  <a:lnTo>
                    <a:pt x="10739" y="50966"/>
                  </a:lnTo>
                  <a:lnTo>
                    <a:pt x="10739" y="52584"/>
                  </a:lnTo>
                  <a:lnTo>
                    <a:pt x="10739" y="55011"/>
                  </a:lnTo>
                  <a:lnTo>
                    <a:pt x="10739" y="56359"/>
                  </a:lnTo>
                  <a:lnTo>
                    <a:pt x="12140" y="57707"/>
                  </a:lnTo>
                  <a:lnTo>
                    <a:pt x="14007" y="58516"/>
                  </a:lnTo>
                  <a:lnTo>
                    <a:pt x="15875" y="59325"/>
                  </a:lnTo>
                  <a:lnTo>
                    <a:pt x="16342" y="60674"/>
                  </a:lnTo>
                  <a:lnTo>
                    <a:pt x="16342" y="61752"/>
                  </a:lnTo>
                  <a:lnTo>
                    <a:pt x="15875" y="62831"/>
                  </a:lnTo>
                  <a:lnTo>
                    <a:pt x="14474" y="63101"/>
                  </a:lnTo>
                  <a:lnTo>
                    <a:pt x="13073" y="63101"/>
                  </a:lnTo>
                  <a:lnTo>
                    <a:pt x="13073" y="65797"/>
                  </a:lnTo>
                  <a:lnTo>
                    <a:pt x="13540" y="66606"/>
                  </a:lnTo>
                  <a:lnTo>
                    <a:pt x="15875" y="68764"/>
                  </a:lnTo>
                  <a:lnTo>
                    <a:pt x="16342" y="70382"/>
                  </a:lnTo>
                  <a:lnTo>
                    <a:pt x="18677" y="72269"/>
                  </a:lnTo>
                  <a:lnTo>
                    <a:pt x="19610" y="74157"/>
                  </a:lnTo>
                  <a:lnTo>
                    <a:pt x="21011" y="75505"/>
                  </a:lnTo>
                  <a:lnTo>
                    <a:pt x="22412" y="77393"/>
                  </a:lnTo>
                  <a:lnTo>
                    <a:pt x="23346" y="77662"/>
                  </a:lnTo>
                  <a:lnTo>
                    <a:pt x="23346" y="79011"/>
                  </a:lnTo>
                  <a:lnTo>
                    <a:pt x="23346" y="79820"/>
                  </a:lnTo>
                  <a:lnTo>
                    <a:pt x="23346" y="80359"/>
                  </a:lnTo>
                  <a:lnTo>
                    <a:pt x="24280" y="80898"/>
                  </a:lnTo>
                  <a:lnTo>
                    <a:pt x="24747" y="81707"/>
                  </a:lnTo>
                  <a:lnTo>
                    <a:pt x="24747" y="82786"/>
                  </a:lnTo>
                  <a:lnTo>
                    <a:pt x="24280" y="85213"/>
                  </a:lnTo>
                  <a:lnTo>
                    <a:pt x="23813" y="86831"/>
                  </a:lnTo>
                  <a:lnTo>
                    <a:pt x="23346" y="88179"/>
                  </a:lnTo>
                  <a:lnTo>
                    <a:pt x="27548" y="89528"/>
                  </a:lnTo>
                  <a:lnTo>
                    <a:pt x="31284" y="90337"/>
                  </a:lnTo>
                  <a:lnTo>
                    <a:pt x="34085" y="91415"/>
                  </a:lnTo>
                  <a:lnTo>
                    <a:pt x="38287" y="92224"/>
                  </a:lnTo>
                  <a:lnTo>
                    <a:pt x="39688" y="93033"/>
                  </a:lnTo>
                  <a:lnTo>
                    <a:pt x="42490" y="95730"/>
                  </a:lnTo>
                  <a:lnTo>
                    <a:pt x="46225" y="97617"/>
                  </a:lnTo>
                  <a:lnTo>
                    <a:pt x="51828" y="98426"/>
                  </a:lnTo>
                  <a:lnTo>
                    <a:pt x="52295" y="100853"/>
                  </a:lnTo>
                  <a:lnTo>
                    <a:pt x="53229" y="101932"/>
                  </a:lnTo>
                  <a:lnTo>
                    <a:pt x="56498" y="102471"/>
                  </a:lnTo>
                  <a:lnTo>
                    <a:pt x="59766" y="104629"/>
                  </a:lnTo>
                  <a:lnTo>
                    <a:pt x="63501" y="107865"/>
                  </a:lnTo>
                  <a:lnTo>
                    <a:pt x="65369" y="109213"/>
                  </a:lnTo>
                  <a:lnTo>
                    <a:pt x="66770" y="111640"/>
                  </a:lnTo>
                  <a:lnTo>
                    <a:pt x="65369" y="113797"/>
                  </a:lnTo>
                  <a:lnTo>
                    <a:pt x="65369" y="115146"/>
                  </a:lnTo>
                  <a:lnTo>
                    <a:pt x="66770" y="117033"/>
                  </a:lnTo>
                  <a:lnTo>
                    <a:pt x="68638" y="117303"/>
                  </a:lnTo>
                  <a:lnTo>
                    <a:pt x="105058" y="120000"/>
                  </a:lnTo>
                  <a:lnTo>
                    <a:pt x="105525" y="119730"/>
                  </a:lnTo>
                  <a:lnTo>
                    <a:pt x="108793" y="118921"/>
                  </a:lnTo>
                  <a:close/>
                </a:path>
              </a:pathLst>
            </a:custGeom>
            <a:solidFill>
              <a:srgbClr val="43682B"/>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dirty="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64" name="Shape 1390">
              <a:extLst>
                <a:ext uri="{FF2B5EF4-FFF2-40B4-BE49-F238E27FC236}">
                  <a16:creationId xmlns:a16="http://schemas.microsoft.com/office/drawing/2014/main" id="{C0E496CB-2A87-510D-C847-619518C5BE5A}"/>
                </a:ext>
              </a:extLst>
            </p:cNvPr>
            <p:cNvSpPr/>
            <p:nvPr/>
          </p:nvSpPr>
          <p:spPr>
            <a:xfrm>
              <a:off x="6303357" y="2660629"/>
              <a:ext cx="473890" cy="254653"/>
            </a:xfrm>
            <a:custGeom>
              <a:avLst/>
              <a:gdLst/>
              <a:ahLst/>
              <a:cxnLst/>
              <a:rect l="0" t="0" r="0" b="0"/>
              <a:pathLst>
                <a:path w="120000" h="120000" extrusionOk="0">
                  <a:moveTo>
                    <a:pt x="0" y="16853"/>
                  </a:moveTo>
                  <a:cubicBezTo>
                    <a:pt x="0" y="18876"/>
                    <a:pt x="0" y="18876"/>
                    <a:pt x="0" y="18876"/>
                  </a:cubicBezTo>
                  <a:cubicBezTo>
                    <a:pt x="0" y="16853"/>
                    <a:pt x="0" y="16853"/>
                    <a:pt x="0" y="16853"/>
                  </a:cubicBezTo>
                  <a:cubicBezTo>
                    <a:pt x="42650" y="21573"/>
                    <a:pt x="42650" y="21573"/>
                    <a:pt x="42650" y="21573"/>
                  </a:cubicBezTo>
                  <a:cubicBezTo>
                    <a:pt x="40843" y="82921"/>
                    <a:pt x="40843" y="82921"/>
                    <a:pt x="40843" y="82921"/>
                  </a:cubicBezTo>
                  <a:cubicBezTo>
                    <a:pt x="43734" y="88314"/>
                    <a:pt x="43734" y="88314"/>
                    <a:pt x="43734" y="88314"/>
                  </a:cubicBezTo>
                  <a:cubicBezTo>
                    <a:pt x="44819" y="90337"/>
                    <a:pt x="44819" y="90337"/>
                    <a:pt x="44819" y="90337"/>
                  </a:cubicBezTo>
                  <a:cubicBezTo>
                    <a:pt x="45903" y="90337"/>
                    <a:pt x="45903" y="90337"/>
                    <a:pt x="45903" y="90337"/>
                  </a:cubicBezTo>
                  <a:cubicBezTo>
                    <a:pt x="47349" y="89662"/>
                    <a:pt x="47349" y="89662"/>
                    <a:pt x="47349" y="89662"/>
                  </a:cubicBezTo>
                  <a:cubicBezTo>
                    <a:pt x="48433" y="90337"/>
                    <a:pt x="48433" y="90337"/>
                    <a:pt x="48433" y="90337"/>
                  </a:cubicBezTo>
                  <a:cubicBezTo>
                    <a:pt x="49518" y="89662"/>
                    <a:pt x="49518" y="89662"/>
                    <a:pt x="49518" y="89662"/>
                  </a:cubicBezTo>
                  <a:cubicBezTo>
                    <a:pt x="50963" y="91011"/>
                    <a:pt x="50963" y="91011"/>
                    <a:pt x="50963" y="91011"/>
                  </a:cubicBezTo>
                  <a:cubicBezTo>
                    <a:pt x="52048" y="97078"/>
                    <a:pt x="52048" y="97078"/>
                    <a:pt x="52048" y="97078"/>
                  </a:cubicBezTo>
                  <a:cubicBezTo>
                    <a:pt x="55301" y="97078"/>
                    <a:pt x="55301" y="97078"/>
                    <a:pt x="55301" y="97078"/>
                  </a:cubicBezTo>
                  <a:cubicBezTo>
                    <a:pt x="57831" y="99775"/>
                    <a:pt x="57831" y="99775"/>
                    <a:pt x="57831" y="99775"/>
                  </a:cubicBezTo>
                  <a:cubicBezTo>
                    <a:pt x="59999" y="99101"/>
                    <a:pt x="59999" y="99101"/>
                    <a:pt x="59999" y="99101"/>
                  </a:cubicBezTo>
                  <a:cubicBezTo>
                    <a:pt x="60361" y="99101"/>
                    <a:pt x="60361" y="99101"/>
                    <a:pt x="60361" y="99101"/>
                  </a:cubicBezTo>
                  <a:cubicBezTo>
                    <a:pt x="61807" y="101797"/>
                    <a:pt x="61807" y="101797"/>
                    <a:pt x="61807" y="101797"/>
                  </a:cubicBezTo>
                  <a:cubicBezTo>
                    <a:pt x="63253" y="99775"/>
                    <a:pt x="63253" y="99775"/>
                    <a:pt x="63253" y="99775"/>
                  </a:cubicBezTo>
                  <a:cubicBezTo>
                    <a:pt x="66506" y="100449"/>
                    <a:pt x="66506" y="100449"/>
                    <a:pt x="66506" y="100449"/>
                  </a:cubicBezTo>
                  <a:cubicBezTo>
                    <a:pt x="67951" y="105168"/>
                    <a:pt x="67951" y="105168"/>
                    <a:pt x="67951" y="105168"/>
                  </a:cubicBezTo>
                  <a:cubicBezTo>
                    <a:pt x="69036" y="105168"/>
                    <a:pt x="69036" y="105168"/>
                    <a:pt x="69036" y="105168"/>
                  </a:cubicBezTo>
                  <a:cubicBezTo>
                    <a:pt x="69397" y="109213"/>
                    <a:pt x="69397" y="109213"/>
                    <a:pt x="69397" y="109213"/>
                  </a:cubicBezTo>
                  <a:cubicBezTo>
                    <a:pt x="70843" y="109887"/>
                    <a:pt x="70843" y="109887"/>
                    <a:pt x="70843" y="109887"/>
                  </a:cubicBezTo>
                  <a:cubicBezTo>
                    <a:pt x="72289" y="107865"/>
                    <a:pt x="72289" y="107865"/>
                    <a:pt x="72289" y="107865"/>
                  </a:cubicBezTo>
                  <a:cubicBezTo>
                    <a:pt x="73012" y="105842"/>
                    <a:pt x="73012" y="105842"/>
                    <a:pt x="73012" y="105842"/>
                  </a:cubicBezTo>
                  <a:cubicBezTo>
                    <a:pt x="73734" y="105842"/>
                    <a:pt x="73734" y="105842"/>
                    <a:pt x="73734" y="105842"/>
                  </a:cubicBezTo>
                  <a:cubicBezTo>
                    <a:pt x="76265" y="109213"/>
                    <a:pt x="76265" y="109213"/>
                    <a:pt x="76265" y="109213"/>
                  </a:cubicBezTo>
                  <a:cubicBezTo>
                    <a:pt x="76987" y="111910"/>
                    <a:pt x="76987" y="111910"/>
                    <a:pt x="76987" y="111910"/>
                  </a:cubicBezTo>
                  <a:cubicBezTo>
                    <a:pt x="79518" y="109213"/>
                    <a:pt x="79518" y="109213"/>
                    <a:pt x="79518" y="109213"/>
                  </a:cubicBezTo>
                  <a:cubicBezTo>
                    <a:pt x="80240" y="110561"/>
                    <a:pt x="80240" y="110561"/>
                    <a:pt x="80240" y="110561"/>
                  </a:cubicBezTo>
                  <a:cubicBezTo>
                    <a:pt x="80602" y="114606"/>
                    <a:pt x="80602" y="114606"/>
                    <a:pt x="80602" y="114606"/>
                  </a:cubicBezTo>
                  <a:cubicBezTo>
                    <a:pt x="81325" y="113932"/>
                    <a:pt x="81325" y="113932"/>
                    <a:pt x="81325" y="113932"/>
                  </a:cubicBezTo>
                  <a:cubicBezTo>
                    <a:pt x="82409" y="110561"/>
                    <a:pt x="82409" y="110561"/>
                    <a:pt x="82409" y="110561"/>
                  </a:cubicBezTo>
                  <a:cubicBezTo>
                    <a:pt x="84216" y="109887"/>
                    <a:pt x="84216" y="109887"/>
                    <a:pt x="84216" y="109887"/>
                  </a:cubicBezTo>
                  <a:cubicBezTo>
                    <a:pt x="86385" y="111910"/>
                    <a:pt x="86385" y="111910"/>
                    <a:pt x="86385" y="111910"/>
                  </a:cubicBezTo>
                  <a:cubicBezTo>
                    <a:pt x="89638" y="111235"/>
                    <a:pt x="89638" y="111235"/>
                    <a:pt x="89638" y="111235"/>
                  </a:cubicBezTo>
                  <a:cubicBezTo>
                    <a:pt x="91084" y="113932"/>
                    <a:pt x="91084" y="113932"/>
                    <a:pt x="91084" y="113932"/>
                  </a:cubicBezTo>
                  <a:cubicBezTo>
                    <a:pt x="91807" y="115955"/>
                    <a:pt x="91807" y="115955"/>
                    <a:pt x="91807" y="115955"/>
                  </a:cubicBezTo>
                  <a:cubicBezTo>
                    <a:pt x="93614" y="115280"/>
                    <a:pt x="93614" y="115280"/>
                    <a:pt x="93614" y="115280"/>
                  </a:cubicBezTo>
                  <a:cubicBezTo>
                    <a:pt x="95421" y="112584"/>
                    <a:pt x="95421" y="112584"/>
                    <a:pt x="95421" y="112584"/>
                  </a:cubicBezTo>
                  <a:cubicBezTo>
                    <a:pt x="96506" y="110561"/>
                    <a:pt x="96506" y="110561"/>
                    <a:pt x="96506" y="110561"/>
                  </a:cubicBezTo>
                  <a:cubicBezTo>
                    <a:pt x="97951" y="110561"/>
                    <a:pt x="97951" y="110561"/>
                    <a:pt x="97951" y="110561"/>
                  </a:cubicBezTo>
                  <a:cubicBezTo>
                    <a:pt x="99397" y="111910"/>
                    <a:pt x="99397" y="111910"/>
                    <a:pt x="99397" y="111910"/>
                  </a:cubicBezTo>
                  <a:cubicBezTo>
                    <a:pt x="100481" y="111235"/>
                    <a:pt x="100481" y="111235"/>
                    <a:pt x="100481" y="111235"/>
                  </a:cubicBezTo>
                  <a:cubicBezTo>
                    <a:pt x="101927" y="109213"/>
                    <a:pt x="101927" y="109213"/>
                    <a:pt x="101927" y="109213"/>
                  </a:cubicBezTo>
                  <a:cubicBezTo>
                    <a:pt x="104096" y="109887"/>
                    <a:pt x="104096" y="109887"/>
                    <a:pt x="104096" y="109887"/>
                  </a:cubicBezTo>
                  <a:cubicBezTo>
                    <a:pt x="105180" y="110561"/>
                    <a:pt x="105180" y="110561"/>
                    <a:pt x="105180" y="110561"/>
                  </a:cubicBezTo>
                  <a:cubicBezTo>
                    <a:pt x="108433" y="108539"/>
                    <a:pt x="108433" y="108539"/>
                    <a:pt x="108433" y="108539"/>
                  </a:cubicBezTo>
                  <a:cubicBezTo>
                    <a:pt x="110602" y="109887"/>
                    <a:pt x="110602" y="109887"/>
                    <a:pt x="110602" y="109887"/>
                  </a:cubicBezTo>
                  <a:cubicBezTo>
                    <a:pt x="112409" y="113258"/>
                    <a:pt x="112409" y="113258"/>
                    <a:pt x="112409" y="113258"/>
                  </a:cubicBezTo>
                  <a:cubicBezTo>
                    <a:pt x="114939" y="116629"/>
                    <a:pt x="114939" y="116629"/>
                    <a:pt x="114939" y="116629"/>
                  </a:cubicBezTo>
                  <a:cubicBezTo>
                    <a:pt x="117108" y="116629"/>
                    <a:pt x="117108" y="116629"/>
                    <a:pt x="117108" y="116629"/>
                  </a:cubicBezTo>
                  <a:cubicBezTo>
                    <a:pt x="118554" y="118651"/>
                    <a:pt x="118554" y="118651"/>
                    <a:pt x="118554" y="118651"/>
                  </a:cubicBezTo>
                  <a:cubicBezTo>
                    <a:pt x="119638" y="120000"/>
                    <a:pt x="119638" y="120000"/>
                    <a:pt x="119638" y="120000"/>
                  </a:cubicBezTo>
                  <a:cubicBezTo>
                    <a:pt x="119999" y="59325"/>
                    <a:pt x="119999" y="59325"/>
                    <a:pt x="119999" y="59325"/>
                  </a:cubicBezTo>
                  <a:cubicBezTo>
                    <a:pt x="117108" y="24943"/>
                    <a:pt x="117108" y="24943"/>
                    <a:pt x="117108" y="24943"/>
                  </a:cubicBezTo>
                  <a:cubicBezTo>
                    <a:pt x="117108" y="8089"/>
                    <a:pt x="117108" y="8089"/>
                    <a:pt x="117108" y="8089"/>
                  </a:cubicBezTo>
                  <a:cubicBezTo>
                    <a:pt x="117108" y="8089"/>
                    <a:pt x="76265" y="6741"/>
                    <a:pt x="63253" y="6067"/>
                  </a:cubicBezTo>
                  <a:cubicBezTo>
                    <a:pt x="47349" y="4719"/>
                    <a:pt x="1445" y="0"/>
                    <a:pt x="1445" y="0"/>
                  </a:cubicBezTo>
                  <a:cubicBezTo>
                    <a:pt x="1084" y="16853"/>
                    <a:pt x="1084" y="16853"/>
                    <a:pt x="1084" y="16853"/>
                  </a:cubicBezTo>
                  <a:lnTo>
                    <a:pt x="0" y="16853"/>
                  </a:lnTo>
                  <a:close/>
                </a:path>
              </a:pathLst>
            </a:custGeom>
            <a:solidFill>
              <a:srgbClr val="FFC000"/>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65" name="Shape 1391">
              <a:extLst>
                <a:ext uri="{FF2B5EF4-FFF2-40B4-BE49-F238E27FC236}">
                  <a16:creationId xmlns:a16="http://schemas.microsoft.com/office/drawing/2014/main" id="{8A75FEA0-F8EE-9ACB-5A7B-8A73AD82643F}"/>
                </a:ext>
              </a:extLst>
            </p:cNvPr>
            <p:cNvSpPr/>
            <p:nvPr/>
          </p:nvSpPr>
          <p:spPr>
            <a:xfrm>
              <a:off x="6364069" y="2454882"/>
              <a:ext cx="401372" cy="222611"/>
            </a:xfrm>
            <a:custGeom>
              <a:avLst/>
              <a:gdLst/>
              <a:ahLst/>
              <a:cxnLst/>
              <a:rect l="0" t="0" r="0" b="0"/>
              <a:pathLst>
                <a:path w="120000" h="120000" extrusionOk="0">
                  <a:moveTo>
                    <a:pt x="120000" y="120000"/>
                  </a:moveTo>
                  <a:cubicBezTo>
                    <a:pt x="120000" y="40000"/>
                    <a:pt x="120000" y="40000"/>
                    <a:pt x="120000" y="40000"/>
                  </a:cubicBezTo>
                  <a:cubicBezTo>
                    <a:pt x="117446" y="37692"/>
                    <a:pt x="117446" y="37692"/>
                    <a:pt x="117446" y="37692"/>
                  </a:cubicBezTo>
                  <a:cubicBezTo>
                    <a:pt x="116170" y="36153"/>
                    <a:pt x="116170" y="36153"/>
                    <a:pt x="116170" y="36153"/>
                  </a:cubicBezTo>
                  <a:cubicBezTo>
                    <a:pt x="115319" y="31538"/>
                    <a:pt x="115319" y="31538"/>
                    <a:pt x="115319" y="31538"/>
                  </a:cubicBezTo>
                  <a:cubicBezTo>
                    <a:pt x="112765" y="26923"/>
                    <a:pt x="112765" y="26923"/>
                    <a:pt x="112765" y="26923"/>
                  </a:cubicBezTo>
                  <a:cubicBezTo>
                    <a:pt x="114042" y="23076"/>
                    <a:pt x="114042" y="23076"/>
                    <a:pt x="114042" y="23076"/>
                  </a:cubicBezTo>
                  <a:cubicBezTo>
                    <a:pt x="115319" y="18461"/>
                    <a:pt x="115319" y="18461"/>
                    <a:pt x="115319" y="18461"/>
                  </a:cubicBezTo>
                  <a:cubicBezTo>
                    <a:pt x="115319" y="14615"/>
                    <a:pt x="115319" y="14615"/>
                    <a:pt x="115319" y="14615"/>
                  </a:cubicBezTo>
                  <a:cubicBezTo>
                    <a:pt x="114468" y="14615"/>
                    <a:pt x="114468" y="14615"/>
                    <a:pt x="114468" y="14615"/>
                  </a:cubicBezTo>
                  <a:cubicBezTo>
                    <a:pt x="110638" y="14615"/>
                    <a:pt x="110638" y="14615"/>
                    <a:pt x="110638" y="14615"/>
                  </a:cubicBezTo>
                  <a:cubicBezTo>
                    <a:pt x="109787" y="11538"/>
                    <a:pt x="109787" y="11538"/>
                    <a:pt x="109787" y="11538"/>
                  </a:cubicBezTo>
                  <a:cubicBezTo>
                    <a:pt x="108085" y="6923"/>
                    <a:pt x="108085" y="6923"/>
                    <a:pt x="108085" y="6923"/>
                  </a:cubicBezTo>
                  <a:cubicBezTo>
                    <a:pt x="108085" y="6923"/>
                    <a:pt x="79574" y="5384"/>
                    <a:pt x="70212" y="4615"/>
                  </a:cubicBezTo>
                  <a:cubicBezTo>
                    <a:pt x="53617" y="3846"/>
                    <a:pt x="4255" y="0"/>
                    <a:pt x="4255" y="0"/>
                  </a:cubicBezTo>
                  <a:cubicBezTo>
                    <a:pt x="0" y="112307"/>
                    <a:pt x="0" y="112307"/>
                    <a:pt x="0" y="112307"/>
                  </a:cubicBezTo>
                  <a:cubicBezTo>
                    <a:pt x="17446" y="113846"/>
                    <a:pt x="44255" y="116153"/>
                    <a:pt x="56595" y="117692"/>
                  </a:cubicBezTo>
                  <a:cubicBezTo>
                    <a:pt x="71914" y="118461"/>
                    <a:pt x="120000" y="120000"/>
                    <a:pt x="120000" y="120000"/>
                  </a:cubicBezTo>
                  <a:close/>
                </a:path>
              </a:pathLst>
            </a:custGeom>
            <a:solidFill>
              <a:srgbClr val="5B9BD5"/>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a:solidFill>
                  <a:srgbClr val="7F7F7F"/>
                </a:solidFill>
                <a:highlight>
                  <a:srgbClr val="F9BC11"/>
                </a:highlight>
                <a:latin typeface="Calibri" panose="020F0502020204030204" pitchFamily="34" charset="0"/>
                <a:ea typeface="Source Sans Pro"/>
                <a:cs typeface="Calibri" panose="020F0502020204030204" pitchFamily="34" charset="0"/>
                <a:sym typeface="Source Sans Pro"/>
              </a:endParaRPr>
            </a:p>
          </p:txBody>
        </p:sp>
        <p:sp>
          <p:nvSpPr>
            <p:cNvPr id="66" name="Shape 1392">
              <a:extLst>
                <a:ext uri="{FF2B5EF4-FFF2-40B4-BE49-F238E27FC236}">
                  <a16:creationId xmlns:a16="http://schemas.microsoft.com/office/drawing/2014/main" id="{3B3B3B0F-1A1E-1F38-AD8A-4363C370D323}"/>
                </a:ext>
              </a:extLst>
            </p:cNvPr>
            <p:cNvSpPr/>
            <p:nvPr/>
          </p:nvSpPr>
          <p:spPr>
            <a:xfrm>
              <a:off x="6279748" y="2242391"/>
              <a:ext cx="446906" cy="225983"/>
            </a:xfrm>
            <a:custGeom>
              <a:avLst/>
              <a:gdLst/>
              <a:ahLst/>
              <a:cxnLst/>
              <a:rect l="0" t="0" r="0" b="0"/>
              <a:pathLst>
                <a:path w="120000" h="120000" extrusionOk="0">
                  <a:moveTo>
                    <a:pt x="120000" y="120000"/>
                  </a:moveTo>
                  <a:cubicBezTo>
                    <a:pt x="120000" y="120000"/>
                    <a:pt x="120000" y="120000"/>
                    <a:pt x="120000" y="120000"/>
                  </a:cubicBezTo>
                  <a:cubicBezTo>
                    <a:pt x="120000" y="120000"/>
                    <a:pt x="120000" y="120000"/>
                    <a:pt x="120000" y="120000"/>
                  </a:cubicBezTo>
                  <a:cubicBezTo>
                    <a:pt x="119233" y="116962"/>
                    <a:pt x="119233" y="116962"/>
                    <a:pt x="119233" y="116962"/>
                  </a:cubicBezTo>
                  <a:cubicBezTo>
                    <a:pt x="118849" y="112405"/>
                    <a:pt x="118849" y="112405"/>
                    <a:pt x="118849" y="112405"/>
                  </a:cubicBezTo>
                  <a:cubicBezTo>
                    <a:pt x="118849" y="112405"/>
                    <a:pt x="116932" y="111645"/>
                    <a:pt x="116549" y="110886"/>
                  </a:cubicBezTo>
                  <a:cubicBezTo>
                    <a:pt x="116166" y="110126"/>
                    <a:pt x="116549" y="110126"/>
                    <a:pt x="116549" y="110126"/>
                  </a:cubicBezTo>
                  <a:cubicBezTo>
                    <a:pt x="115782" y="107848"/>
                    <a:pt x="115782" y="107848"/>
                    <a:pt x="115782" y="107848"/>
                  </a:cubicBezTo>
                  <a:cubicBezTo>
                    <a:pt x="116549" y="106329"/>
                    <a:pt x="116549" y="106329"/>
                    <a:pt x="116549" y="106329"/>
                  </a:cubicBezTo>
                  <a:cubicBezTo>
                    <a:pt x="116166" y="102531"/>
                    <a:pt x="116166" y="102531"/>
                    <a:pt x="116166" y="102531"/>
                  </a:cubicBezTo>
                  <a:cubicBezTo>
                    <a:pt x="115015" y="101012"/>
                    <a:pt x="115015" y="101012"/>
                    <a:pt x="115015" y="101012"/>
                  </a:cubicBezTo>
                  <a:cubicBezTo>
                    <a:pt x="114632" y="98734"/>
                    <a:pt x="114632" y="98734"/>
                    <a:pt x="114632" y="98734"/>
                  </a:cubicBezTo>
                  <a:cubicBezTo>
                    <a:pt x="113865" y="93417"/>
                    <a:pt x="113865" y="93417"/>
                    <a:pt x="113865" y="93417"/>
                  </a:cubicBezTo>
                  <a:cubicBezTo>
                    <a:pt x="113865" y="85822"/>
                    <a:pt x="113865" y="85822"/>
                    <a:pt x="113865" y="85822"/>
                  </a:cubicBezTo>
                  <a:cubicBezTo>
                    <a:pt x="113482" y="84303"/>
                    <a:pt x="113482" y="84303"/>
                    <a:pt x="113482" y="84303"/>
                  </a:cubicBezTo>
                  <a:cubicBezTo>
                    <a:pt x="112715" y="82025"/>
                    <a:pt x="112715" y="82025"/>
                    <a:pt x="112715" y="82025"/>
                  </a:cubicBezTo>
                  <a:cubicBezTo>
                    <a:pt x="113099" y="78987"/>
                    <a:pt x="113099" y="78987"/>
                    <a:pt x="113099" y="78987"/>
                  </a:cubicBezTo>
                  <a:cubicBezTo>
                    <a:pt x="113099" y="71392"/>
                    <a:pt x="113099" y="71392"/>
                    <a:pt x="113099" y="71392"/>
                  </a:cubicBezTo>
                  <a:cubicBezTo>
                    <a:pt x="112332" y="66075"/>
                    <a:pt x="112332" y="66075"/>
                    <a:pt x="112332" y="66075"/>
                  </a:cubicBezTo>
                  <a:cubicBezTo>
                    <a:pt x="111565" y="64556"/>
                    <a:pt x="111565" y="64556"/>
                    <a:pt x="111565" y="64556"/>
                  </a:cubicBezTo>
                  <a:cubicBezTo>
                    <a:pt x="110798" y="64556"/>
                    <a:pt x="110798" y="64556"/>
                    <a:pt x="110798" y="64556"/>
                  </a:cubicBezTo>
                  <a:cubicBezTo>
                    <a:pt x="110415" y="63037"/>
                    <a:pt x="110415" y="63037"/>
                    <a:pt x="110415" y="63037"/>
                  </a:cubicBezTo>
                  <a:cubicBezTo>
                    <a:pt x="110031" y="59240"/>
                    <a:pt x="110031" y="59240"/>
                    <a:pt x="110031" y="59240"/>
                  </a:cubicBezTo>
                  <a:cubicBezTo>
                    <a:pt x="109648" y="56202"/>
                    <a:pt x="109648" y="56202"/>
                    <a:pt x="109648" y="56202"/>
                  </a:cubicBezTo>
                  <a:cubicBezTo>
                    <a:pt x="110798" y="55443"/>
                    <a:pt x="110798" y="55443"/>
                    <a:pt x="110798" y="55443"/>
                  </a:cubicBezTo>
                  <a:cubicBezTo>
                    <a:pt x="110798" y="54683"/>
                    <a:pt x="110798" y="54683"/>
                    <a:pt x="110798" y="54683"/>
                  </a:cubicBezTo>
                  <a:cubicBezTo>
                    <a:pt x="110415" y="53924"/>
                    <a:pt x="110415" y="53924"/>
                    <a:pt x="110415" y="53924"/>
                  </a:cubicBezTo>
                  <a:cubicBezTo>
                    <a:pt x="110031" y="51645"/>
                    <a:pt x="110031" y="51645"/>
                    <a:pt x="110031" y="51645"/>
                  </a:cubicBezTo>
                  <a:cubicBezTo>
                    <a:pt x="109265" y="49367"/>
                    <a:pt x="109265" y="49367"/>
                    <a:pt x="109265" y="49367"/>
                  </a:cubicBezTo>
                  <a:cubicBezTo>
                    <a:pt x="108498" y="45569"/>
                    <a:pt x="108498" y="45569"/>
                    <a:pt x="108498" y="45569"/>
                  </a:cubicBezTo>
                  <a:cubicBezTo>
                    <a:pt x="107731" y="41012"/>
                    <a:pt x="107731" y="41012"/>
                    <a:pt x="107731" y="41012"/>
                  </a:cubicBezTo>
                  <a:cubicBezTo>
                    <a:pt x="106581" y="37215"/>
                    <a:pt x="106581" y="37215"/>
                    <a:pt x="106581" y="37215"/>
                  </a:cubicBezTo>
                  <a:cubicBezTo>
                    <a:pt x="105431" y="30379"/>
                    <a:pt x="105431" y="30379"/>
                    <a:pt x="105431" y="30379"/>
                  </a:cubicBezTo>
                  <a:cubicBezTo>
                    <a:pt x="104281" y="27341"/>
                    <a:pt x="104281" y="27341"/>
                    <a:pt x="104281" y="27341"/>
                  </a:cubicBezTo>
                  <a:cubicBezTo>
                    <a:pt x="103897" y="26582"/>
                    <a:pt x="103897" y="26582"/>
                    <a:pt x="103897" y="26582"/>
                  </a:cubicBezTo>
                  <a:cubicBezTo>
                    <a:pt x="102364" y="24303"/>
                    <a:pt x="102364" y="24303"/>
                    <a:pt x="102364" y="24303"/>
                  </a:cubicBezTo>
                  <a:cubicBezTo>
                    <a:pt x="99680" y="20506"/>
                    <a:pt x="99680" y="20506"/>
                    <a:pt x="99680" y="20506"/>
                  </a:cubicBezTo>
                  <a:cubicBezTo>
                    <a:pt x="97763" y="18987"/>
                    <a:pt x="97763" y="18987"/>
                    <a:pt x="97763" y="18987"/>
                  </a:cubicBezTo>
                  <a:cubicBezTo>
                    <a:pt x="95846" y="17468"/>
                    <a:pt x="95846" y="17468"/>
                    <a:pt x="95846" y="17468"/>
                  </a:cubicBezTo>
                  <a:cubicBezTo>
                    <a:pt x="94313" y="14430"/>
                    <a:pt x="94313" y="14430"/>
                    <a:pt x="94313" y="14430"/>
                  </a:cubicBezTo>
                  <a:cubicBezTo>
                    <a:pt x="91629" y="13670"/>
                    <a:pt x="91629" y="13670"/>
                    <a:pt x="91629" y="13670"/>
                  </a:cubicBezTo>
                  <a:cubicBezTo>
                    <a:pt x="88178" y="14430"/>
                    <a:pt x="88178" y="14430"/>
                    <a:pt x="88178" y="14430"/>
                  </a:cubicBezTo>
                  <a:cubicBezTo>
                    <a:pt x="87028" y="14430"/>
                    <a:pt x="87028" y="14430"/>
                    <a:pt x="87028" y="14430"/>
                  </a:cubicBezTo>
                  <a:cubicBezTo>
                    <a:pt x="85878" y="15189"/>
                    <a:pt x="85878" y="15189"/>
                    <a:pt x="85878" y="15189"/>
                  </a:cubicBezTo>
                  <a:cubicBezTo>
                    <a:pt x="85111" y="16708"/>
                    <a:pt x="85111" y="16708"/>
                    <a:pt x="85111" y="16708"/>
                  </a:cubicBezTo>
                  <a:cubicBezTo>
                    <a:pt x="83961" y="15949"/>
                    <a:pt x="83961" y="15949"/>
                    <a:pt x="83961" y="15949"/>
                  </a:cubicBezTo>
                  <a:cubicBezTo>
                    <a:pt x="82811" y="14430"/>
                    <a:pt x="82811" y="14430"/>
                    <a:pt x="82811" y="14430"/>
                  </a:cubicBezTo>
                  <a:cubicBezTo>
                    <a:pt x="80511" y="12151"/>
                    <a:pt x="80511" y="12151"/>
                    <a:pt x="80511" y="12151"/>
                  </a:cubicBezTo>
                  <a:cubicBezTo>
                    <a:pt x="77444" y="9113"/>
                    <a:pt x="77444" y="9113"/>
                    <a:pt x="77444" y="9113"/>
                  </a:cubicBezTo>
                  <a:cubicBezTo>
                    <a:pt x="3833" y="0"/>
                    <a:pt x="3833" y="0"/>
                    <a:pt x="3833" y="0"/>
                  </a:cubicBezTo>
                  <a:cubicBezTo>
                    <a:pt x="0" y="72151"/>
                    <a:pt x="0" y="72151"/>
                    <a:pt x="0" y="72151"/>
                  </a:cubicBezTo>
                  <a:cubicBezTo>
                    <a:pt x="27987" y="77468"/>
                    <a:pt x="27987" y="77468"/>
                    <a:pt x="27987" y="77468"/>
                  </a:cubicBezTo>
                  <a:cubicBezTo>
                    <a:pt x="26453" y="113164"/>
                    <a:pt x="26453" y="113164"/>
                    <a:pt x="26453" y="113164"/>
                  </a:cubicBezTo>
                  <a:cubicBezTo>
                    <a:pt x="26453" y="113164"/>
                    <a:pt x="26453" y="113164"/>
                    <a:pt x="26453" y="113164"/>
                  </a:cubicBezTo>
                  <a:cubicBezTo>
                    <a:pt x="28753" y="113164"/>
                    <a:pt x="71309" y="116962"/>
                    <a:pt x="85878" y="117721"/>
                  </a:cubicBezTo>
                  <a:cubicBezTo>
                    <a:pt x="94313" y="118481"/>
                    <a:pt x="120000" y="120000"/>
                    <a:pt x="120000" y="120000"/>
                  </a:cubicBezTo>
                  <a:close/>
                </a:path>
              </a:pathLst>
            </a:custGeom>
            <a:solidFill>
              <a:srgbClr val="5B9BD5"/>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67" name="Shape 1393">
              <a:extLst>
                <a:ext uri="{FF2B5EF4-FFF2-40B4-BE49-F238E27FC236}">
                  <a16:creationId xmlns:a16="http://schemas.microsoft.com/office/drawing/2014/main" id="{5A67BF77-C4C1-5FE0-A455-DD577689043A}"/>
                </a:ext>
              </a:extLst>
            </p:cNvPr>
            <p:cNvSpPr/>
            <p:nvPr/>
          </p:nvSpPr>
          <p:spPr>
            <a:xfrm>
              <a:off x="6293239" y="2040017"/>
              <a:ext cx="384509" cy="256339"/>
            </a:xfrm>
            <a:custGeom>
              <a:avLst/>
              <a:gdLst/>
              <a:ahLst/>
              <a:cxnLst/>
              <a:rect l="0" t="0" r="0" b="0"/>
              <a:pathLst>
                <a:path w="120000" h="120000" extrusionOk="0">
                  <a:moveTo>
                    <a:pt x="89219" y="105333"/>
                  </a:moveTo>
                  <a:cubicBezTo>
                    <a:pt x="91895" y="107333"/>
                    <a:pt x="91895" y="107333"/>
                    <a:pt x="91895" y="107333"/>
                  </a:cubicBezTo>
                  <a:cubicBezTo>
                    <a:pt x="93234" y="108666"/>
                    <a:pt x="93234" y="108666"/>
                    <a:pt x="93234" y="108666"/>
                  </a:cubicBezTo>
                  <a:cubicBezTo>
                    <a:pt x="94572" y="109333"/>
                    <a:pt x="94572" y="109333"/>
                    <a:pt x="94572" y="109333"/>
                  </a:cubicBezTo>
                  <a:cubicBezTo>
                    <a:pt x="95464" y="108000"/>
                    <a:pt x="95464" y="108000"/>
                    <a:pt x="95464" y="108000"/>
                  </a:cubicBezTo>
                  <a:cubicBezTo>
                    <a:pt x="96802" y="107333"/>
                    <a:pt x="96802" y="107333"/>
                    <a:pt x="96802" y="107333"/>
                  </a:cubicBezTo>
                  <a:cubicBezTo>
                    <a:pt x="98141" y="107333"/>
                    <a:pt x="98141" y="107333"/>
                    <a:pt x="98141" y="107333"/>
                  </a:cubicBezTo>
                  <a:cubicBezTo>
                    <a:pt x="102156" y="106666"/>
                    <a:pt x="102156" y="106666"/>
                    <a:pt x="102156" y="106666"/>
                  </a:cubicBezTo>
                  <a:cubicBezTo>
                    <a:pt x="105278" y="107333"/>
                    <a:pt x="105278" y="107333"/>
                    <a:pt x="105278" y="107333"/>
                  </a:cubicBezTo>
                  <a:cubicBezTo>
                    <a:pt x="107063" y="110000"/>
                    <a:pt x="107063" y="110000"/>
                    <a:pt x="107063" y="110000"/>
                  </a:cubicBezTo>
                  <a:cubicBezTo>
                    <a:pt x="109293" y="111333"/>
                    <a:pt x="109293" y="111333"/>
                    <a:pt x="109293" y="111333"/>
                  </a:cubicBezTo>
                  <a:cubicBezTo>
                    <a:pt x="111524" y="112666"/>
                    <a:pt x="111524" y="112666"/>
                    <a:pt x="111524" y="112666"/>
                  </a:cubicBezTo>
                  <a:cubicBezTo>
                    <a:pt x="114646" y="116000"/>
                    <a:pt x="114646" y="116000"/>
                    <a:pt x="114646" y="116000"/>
                  </a:cubicBezTo>
                  <a:cubicBezTo>
                    <a:pt x="116431" y="118000"/>
                    <a:pt x="116431" y="118000"/>
                    <a:pt x="116431" y="118000"/>
                  </a:cubicBezTo>
                  <a:cubicBezTo>
                    <a:pt x="116877" y="118666"/>
                    <a:pt x="116877" y="118666"/>
                    <a:pt x="116877" y="118666"/>
                  </a:cubicBezTo>
                  <a:cubicBezTo>
                    <a:pt x="117323" y="120000"/>
                    <a:pt x="117323" y="120000"/>
                    <a:pt x="117323" y="120000"/>
                  </a:cubicBezTo>
                  <a:cubicBezTo>
                    <a:pt x="117323" y="120000"/>
                    <a:pt x="117323" y="120000"/>
                    <a:pt x="117323" y="120000"/>
                  </a:cubicBezTo>
                  <a:cubicBezTo>
                    <a:pt x="117323" y="118000"/>
                    <a:pt x="117323" y="118000"/>
                    <a:pt x="117323" y="118000"/>
                  </a:cubicBezTo>
                  <a:cubicBezTo>
                    <a:pt x="117323" y="115333"/>
                    <a:pt x="117323" y="115333"/>
                    <a:pt x="117323" y="115333"/>
                  </a:cubicBezTo>
                  <a:cubicBezTo>
                    <a:pt x="115539" y="113333"/>
                    <a:pt x="115539" y="113333"/>
                    <a:pt x="115539" y="113333"/>
                  </a:cubicBezTo>
                  <a:cubicBezTo>
                    <a:pt x="115539" y="111333"/>
                    <a:pt x="115539" y="111333"/>
                    <a:pt x="115539" y="111333"/>
                  </a:cubicBezTo>
                  <a:cubicBezTo>
                    <a:pt x="115985" y="109333"/>
                    <a:pt x="115985" y="109333"/>
                    <a:pt x="115985" y="109333"/>
                  </a:cubicBezTo>
                  <a:cubicBezTo>
                    <a:pt x="117323" y="108666"/>
                    <a:pt x="117323" y="108666"/>
                    <a:pt x="117323" y="108666"/>
                  </a:cubicBezTo>
                  <a:cubicBezTo>
                    <a:pt x="117323" y="104000"/>
                    <a:pt x="117323" y="104000"/>
                    <a:pt x="117323" y="104000"/>
                  </a:cubicBezTo>
                  <a:cubicBezTo>
                    <a:pt x="117769" y="102000"/>
                    <a:pt x="117769" y="102000"/>
                    <a:pt x="117769" y="102000"/>
                  </a:cubicBezTo>
                  <a:cubicBezTo>
                    <a:pt x="118661" y="101333"/>
                    <a:pt x="118661" y="101333"/>
                    <a:pt x="118661" y="101333"/>
                  </a:cubicBezTo>
                  <a:cubicBezTo>
                    <a:pt x="118661" y="98666"/>
                    <a:pt x="118661" y="98666"/>
                    <a:pt x="118661" y="98666"/>
                  </a:cubicBezTo>
                  <a:cubicBezTo>
                    <a:pt x="117769" y="95333"/>
                    <a:pt x="117769" y="95333"/>
                    <a:pt x="117769" y="95333"/>
                  </a:cubicBezTo>
                  <a:cubicBezTo>
                    <a:pt x="116877" y="94666"/>
                    <a:pt x="116877" y="94666"/>
                    <a:pt x="116877" y="94666"/>
                  </a:cubicBezTo>
                  <a:cubicBezTo>
                    <a:pt x="117323" y="91333"/>
                    <a:pt x="117323" y="91333"/>
                    <a:pt x="117323" y="91333"/>
                  </a:cubicBezTo>
                  <a:cubicBezTo>
                    <a:pt x="117323" y="89333"/>
                    <a:pt x="117323" y="89333"/>
                    <a:pt x="117323" y="89333"/>
                  </a:cubicBezTo>
                  <a:cubicBezTo>
                    <a:pt x="118661" y="89333"/>
                    <a:pt x="118661" y="89333"/>
                    <a:pt x="118661" y="89333"/>
                  </a:cubicBezTo>
                  <a:cubicBezTo>
                    <a:pt x="120000" y="31333"/>
                    <a:pt x="120000" y="31333"/>
                    <a:pt x="120000" y="31333"/>
                  </a:cubicBezTo>
                  <a:cubicBezTo>
                    <a:pt x="118661" y="29333"/>
                    <a:pt x="118661" y="29333"/>
                    <a:pt x="118661" y="29333"/>
                  </a:cubicBezTo>
                  <a:cubicBezTo>
                    <a:pt x="117769" y="27333"/>
                    <a:pt x="117769" y="27333"/>
                    <a:pt x="117769" y="27333"/>
                  </a:cubicBezTo>
                  <a:cubicBezTo>
                    <a:pt x="115539" y="26000"/>
                    <a:pt x="115539" y="26000"/>
                    <a:pt x="115539" y="26000"/>
                  </a:cubicBezTo>
                  <a:cubicBezTo>
                    <a:pt x="115092" y="24000"/>
                    <a:pt x="115092" y="24000"/>
                    <a:pt x="115092" y="24000"/>
                  </a:cubicBezTo>
                  <a:cubicBezTo>
                    <a:pt x="113754" y="22000"/>
                    <a:pt x="113754" y="22000"/>
                    <a:pt x="113754" y="22000"/>
                  </a:cubicBezTo>
                  <a:cubicBezTo>
                    <a:pt x="113308" y="20666"/>
                    <a:pt x="113308" y="20666"/>
                    <a:pt x="113308" y="20666"/>
                  </a:cubicBezTo>
                  <a:cubicBezTo>
                    <a:pt x="113308" y="19333"/>
                    <a:pt x="113308" y="19333"/>
                    <a:pt x="113308" y="19333"/>
                  </a:cubicBezTo>
                  <a:cubicBezTo>
                    <a:pt x="113308" y="18000"/>
                    <a:pt x="113308" y="18000"/>
                    <a:pt x="113308" y="18000"/>
                  </a:cubicBezTo>
                  <a:cubicBezTo>
                    <a:pt x="114646" y="16000"/>
                    <a:pt x="114646" y="16000"/>
                    <a:pt x="114646" y="16000"/>
                  </a:cubicBezTo>
                  <a:cubicBezTo>
                    <a:pt x="115985" y="14000"/>
                    <a:pt x="115985" y="14000"/>
                    <a:pt x="115985" y="14000"/>
                  </a:cubicBezTo>
                  <a:cubicBezTo>
                    <a:pt x="117769" y="11333"/>
                    <a:pt x="117769" y="11333"/>
                    <a:pt x="117769" y="11333"/>
                  </a:cubicBezTo>
                  <a:cubicBezTo>
                    <a:pt x="117323" y="10000"/>
                    <a:pt x="117323" y="10000"/>
                    <a:pt x="117323" y="10000"/>
                  </a:cubicBezTo>
                  <a:cubicBezTo>
                    <a:pt x="117323" y="9333"/>
                    <a:pt x="117323" y="9333"/>
                    <a:pt x="117323" y="9333"/>
                  </a:cubicBezTo>
                  <a:cubicBezTo>
                    <a:pt x="117323" y="9333"/>
                    <a:pt x="74498" y="6666"/>
                    <a:pt x="60669" y="5333"/>
                  </a:cubicBezTo>
                  <a:cubicBezTo>
                    <a:pt x="46840" y="4000"/>
                    <a:pt x="6245" y="0"/>
                    <a:pt x="6245" y="0"/>
                  </a:cubicBezTo>
                  <a:cubicBezTo>
                    <a:pt x="0" y="94666"/>
                    <a:pt x="0" y="94666"/>
                    <a:pt x="0" y="94666"/>
                  </a:cubicBezTo>
                  <a:cubicBezTo>
                    <a:pt x="85650" y="102666"/>
                    <a:pt x="85650" y="102666"/>
                    <a:pt x="85650" y="102666"/>
                  </a:cubicBezTo>
                  <a:lnTo>
                    <a:pt x="89219" y="105333"/>
                  </a:lnTo>
                  <a:close/>
                </a:path>
              </a:pathLst>
            </a:custGeom>
            <a:solidFill>
              <a:srgbClr val="5B9BD5"/>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68" name="Shape 1394">
              <a:extLst>
                <a:ext uri="{FF2B5EF4-FFF2-40B4-BE49-F238E27FC236}">
                  <a16:creationId xmlns:a16="http://schemas.microsoft.com/office/drawing/2014/main" id="{9C7CBE51-300D-A768-D608-0F4771F85325}"/>
                </a:ext>
              </a:extLst>
            </p:cNvPr>
            <p:cNvSpPr/>
            <p:nvPr/>
          </p:nvSpPr>
          <p:spPr>
            <a:xfrm>
              <a:off x="5922221" y="2058568"/>
              <a:ext cx="386195" cy="318738"/>
            </a:xfrm>
            <a:custGeom>
              <a:avLst/>
              <a:gdLst/>
              <a:ahLst/>
              <a:cxnLst/>
              <a:rect l="0" t="0" r="0" b="0"/>
              <a:pathLst>
                <a:path w="120000" h="120000" extrusionOk="0">
                  <a:moveTo>
                    <a:pt x="119999" y="17142"/>
                  </a:moveTo>
                  <a:lnTo>
                    <a:pt x="119475" y="17142"/>
                  </a:lnTo>
                  <a:lnTo>
                    <a:pt x="14672" y="0"/>
                  </a:lnTo>
                  <a:lnTo>
                    <a:pt x="12576" y="14603"/>
                  </a:lnTo>
                  <a:lnTo>
                    <a:pt x="3668" y="77460"/>
                  </a:lnTo>
                  <a:lnTo>
                    <a:pt x="0" y="102857"/>
                  </a:lnTo>
                  <a:lnTo>
                    <a:pt x="31965" y="109206"/>
                  </a:lnTo>
                  <a:lnTo>
                    <a:pt x="111091" y="120000"/>
                  </a:lnTo>
                  <a:lnTo>
                    <a:pt x="115283" y="69206"/>
                  </a:lnTo>
                  <a:lnTo>
                    <a:pt x="119999" y="17142"/>
                  </a:lnTo>
                  <a:close/>
                </a:path>
              </a:pathLst>
            </a:custGeom>
            <a:solidFill>
              <a:srgbClr val="43682B"/>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a:solidFill>
                  <a:srgbClr val="7F7F7F"/>
                </a:solidFill>
                <a:highlight>
                  <a:srgbClr val="F9BC11"/>
                </a:highlight>
                <a:latin typeface="Calibri" panose="020F0502020204030204" pitchFamily="34" charset="0"/>
                <a:ea typeface="Source Sans Pro"/>
                <a:cs typeface="Calibri" panose="020F0502020204030204" pitchFamily="34" charset="0"/>
                <a:sym typeface="Source Sans Pro"/>
              </a:endParaRPr>
            </a:p>
          </p:txBody>
        </p:sp>
        <p:sp>
          <p:nvSpPr>
            <p:cNvPr id="69" name="Shape 1395">
              <a:extLst>
                <a:ext uri="{FF2B5EF4-FFF2-40B4-BE49-F238E27FC236}">
                  <a16:creationId xmlns:a16="http://schemas.microsoft.com/office/drawing/2014/main" id="{37BD0C0E-CA81-5947-2C17-2A939CBB42A8}"/>
                </a:ext>
              </a:extLst>
            </p:cNvPr>
            <p:cNvSpPr/>
            <p:nvPr/>
          </p:nvSpPr>
          <p:spPr>
            <a:xfrm>
              <a:off x="6313477" y="1829213"/>
              <a:ext cx="359212" cy="231044"/>
            </a:xfrm>
            <a:custGeom>
              <a:avLst/>
              <a:gdLst/>
              <a:ahLst/>
              <a:cxnLst/>
              <a:rect l="0" t="0" r="0" b="0"/>
              <a:pathLst>
                <a:path w="120000" h="120000" extrusionOk="0">
                  <a:moveTo>
                    <a:pt x="119043" y="119259"/>
                  </a:moveTo>
                  <a:cubicBezTo>
                    <a:pt x="119043" y="120000"/>
                    <a:pt x="119043" y="120000"/>
                    <a:pt x="119043" y="120000"/>
                  </a:cubicBezTo>
                  <a:cubicBezTo>
                    <a:pt x="119043" y="120000"/>
                    <a:pt x="119043" y="120000"/>
                    <a:pt x="119043" y="120000"/>
                  </a:cubicBezTo>
                  <a:cubicBezTo>
                    <a:pt x="120000" y="118518"/>
                    <a:pt x="120000" y="118518"/>
                    <a:pt x="120000" y="118518"/>
                  </a:cubicBezTo>
                  <a:cubicBezTo>
                    <a:pt x="120000" y="114814"/>
                    <a:pt x="120000" y="114814"/>
                    <a:pt x="120000" y="114814"/>
                  </a:cubicBezTo>
                  <a:cubicBezTo>
                    <a:pt x="120000" y="111111"/>
                    <a:pt x="120000" y="111111"/>
                    <a:pt x="120000" y="111111"/>
                  </a:cubicBezTo>
                  <a:cubicBezTo>
                    <a:pt x="119521" y="106666"/>
                    <a:pt x="119521" y="106666"/>
                    <a:pt x="119521" y="106666"/>
                  </a:cubicBezTo>
                  <a:cubicBezTo>
                    <a:pt x="118565" y="104444"/>
                    <a:pt x="118565" y="104444"/>
                    <a:pt x="118565" y="104444"/>
                  </a:cubicBezTo>
                  <a:cubicBezTo>
                    <a:pt x="117131" y="102222"/>
                    <a:pt x="117131" y="102222"/>
                    <a:pt x="117131" y="102222"/>
                  </a:cubicBezTo>
                  <a:cubicBezTo>
                    <a:pt x="117131" y="97037"/>
                    <a:pt x="117131" y="97037"/>
                    <a:pt x="117131" y="97037"/>
                  </a:cubicBezTo>
                  <a:cubicBezTo>
                    <a:pt x="116653" y="95555"/>
                    <a:pt x="116653" y="95555"/>
                    <a:pt x="116653" y="95555"/>
                  </a:cubicBezTo>
                  <a:cubicBezTo>
                    <a:pt x="115697" y="93333"/>
                    <a:pt x="115697" y="93333"/>
                    <a:pt x="115697" y="93333"/>
                  </a:cubicBezTo>
                  <a:cubicBezTo>
                    <a:pt x="115697" y="86666"/>
                    <a:pt x="115697" y="86666"/>
                    <a:pt x="115697" y="86666"/>
                  </a:cubicBezTo>
                  <a:cubicBezTo>
                    <a:pt x="115697" y="76296"/>
                    <a:pt x="115697" y="76296"/>
                    <a:pt x="115697" y="76296"/>
                  </a:cubicBezTo>
                  <a:cubicBezTo>
                    <a:pt x="115219" y="63703"/>
                    <a:pt x="115219" y="63703"/>
                    <a:pt x="115219" y="63703"/>
                  </a:cubicBezTo>
                  <a:cubicBezTo>
                    <a:pt x="115219" y="57037"/>
                    <a:pt x="115219" y="57037"/>
                    <a:pt x="115219" y="57037"/>
                  </a:cubicBezTo>
                  <a:cubicBezTo>
                    <a:pt x="113306" y="51851"/>
                    <a:pt x="113306" y="51851"/>
                    <a:pt x="113306" y="51851"/>
                  </a:cubicBezTo>
                  <a:cubicBezTo>
                    <a:pt x="111872" y="44444"/>
                    <a:pt x="111872" y="44444"/>
                    <a:pt x="111872" y="44444"/>
                  </a:cubicBezTo>
                  <a:cubicBezTo>
                    <a:pt x="110916" y="40000"/>
                    <a:pt x="110916" y="40000"/>
                    <a:pt x="110916" y="40000"/>
                  </a:cubicBezTo>
                  <a:cubicBezTo>
                    <a:pt x="111872" y="34814"/>
                    <a:pt x="111872" y="34814"/>
                    <a:pt x="111872" y="34814"/>
                  </a:cubicBezTo>
                  <a:cubicBezTo>
                    <a:pt x="111394" y="30370"/>
                    <a:pt x="111394" y="30370"/>
                    <a:pt x="111394" y="30370"/>
                  </a:cubicBezTo>
                  <a:cubicBezTo>
                    <a:pt x="110916" y="28888"/>
                    <a:pt x="110916" y="28888"/>
                    <a:pt x="110916" y="28888"/>
                  </a:cubicBezTo>
                  <a:cubicBezTo>
                    <a:pt x="110916" y="25185"/>
                    <a:pt x="110916" y="25185"/>
                    <a:pt x="110916" y="25185"/>
                  </a:cubicBezTo>
                  <a:cubicBezTo>
                    <a:pt x="110916" y="24444"/>
                    <a:pt x="110916" y="24444"/>
                    <a:pt x="110916" y="24444"/>
                  </a:cubicBezTo>
                  <a:cubicBezTo>
                    <a:pt x="111872" y="22962"/>
                    <a:pt x="111872" y="22962"/>
                    <a:pt x="111872" y="22962"/>
                  </a:cubicBezTo>
                  <a:cubicBezTo>
                    <a:pt x="112350" y="21481"/>
                    <a:pt x="112350" y="21481"/>
                    <a:pt x="112350" y="21481"/>
                  </a:cubicBezTo>
                  <a:cubicBezTo>
                    <a:pt x="112350" y="18518"/>
                    <a:pt x="112350" y="18518"/>
                    <a:pt x="112350" y="18518"/>
                  </a:cubicBezTo>
                  <a:cubicBezTo>
                    <a:pt x="110916" y="16296"/>
                    <a:pt x="110916" y="16296"/>
                    <a:pt x="110916" y="16296"/>
                  </a:cubicBezTo>
                  <a:cubicBezTo>
                    <a:pt x="110916" y="15555"/>
                    <a:pt x="110916" y="15555"/>
                    <a:pt x="110916" y="15555"/>
                  </a:cubicBezTo>
                  <a:cubicBezTo>
                    <a:pt x="110438" y="13333"/>
                    <a:pt x="110438" y="13333"/>
                    <a:pt x="110438" y="13333"/>
                  </a:cubicBezTo>
                  <a:cubicBezTo>
                    <a:pt x="109960" y="9629"/>
                    <a:pt x="109960" y="9629"/>
                    <a:pt x="109960" y="9629"/>
                  </a:cubicBezTo>
                  <a:cubicBezTo>
                    <a:pt x="109960" y="9629"/>
                    <a:pt x="62151" y="6666"/>
                    <a:pt x="46374" y="5185"/>
                  </a:cubicBezTo>
                  <a:cubicBezTo>
                    <a:pt x="36334" y="4444"/>
                    <a:pt x="6693" y="0"/>
                    <a:pt x="6693" y="0"/>
                  </a:cubicBezTo>
                  <a:cubicBezTo>
                    <a:pt x="0" y="108888"/>
                    <a:pt x="0" y="108888"/>
                    <a:pt x="0" y="108888"/>
                  </a:cubicBezTo>
                  <a:cubicBezTo>
                    <a:pt x="0" y="108888"/>
                    <a:pt x="43505" y="113333"/>
                    <a:pt x="58326" y="114814"/>
                  </a:cubicBezTo>
                  <a:cubicBezTo>
                    <a:pt x="73147" y="116296"/>
                    <a:pt x="119043" y="119259"/>
                    <a:pt x="119043" y="119259"/>
                  </a:cubicBezTo>
                  <a:close/>
                </a:path>
              </a:pathLst>
            </a:custGeom>
            <a:solidFill>
              <a:srgbClr val="5B9BD5"/>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dirty="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70" name="Shape 1396">
              <a:extLst>
                <a:ext uri="{FF2B5EF4-FFF2-40B4-BE49-F238E27FC236}">
                  <a16:creationId xmlns:a16="http://schemas.microsoft.com/office/drawing/2014/main" id="{9349F41F-0F80-D14D-A5A4-1428767A266D}"/>
                </a:ext>
              </a:extLst>
            </p:cNvPr>
            <p:cNvSpPr/>
            <p:nvPr/>
          </p:nvSpPr>
          <p:spPr>
            <a:xfrm>
              <a:off x="5982933" y="2348638"/>
              <a:ext cx="401372" cy="315364"/>
            </a:xfrm>
            <a:custGeom>
              <a:avLst/>
              <a:gdLst/>
              <a:ahLst/>
              <a:cxnLst/>
              <a:rect l="0" t="0" r="0" b="0"/>
              <a:pathLst>
                <a:path w="120000" h="120000" extrusionOk="0">
                  <a:moveTo>
                    <a:pt x="114021" y="120000"/>
                  </a:moveTo>
                  <a:cubicBezTo>
                    <a:pt x="118291" y="40723"/>
                    <a:pt x="118291" y="40723"/>
                    <a:pt x="118291" y="40723"/>
                  </a:cubicBezTo>
                  <a:cubicBezTo>
                    <a:pt x="118291" y="40723"/>
                    <a:pt x="118291" y="40723"/>
                    <a:pt x="118291" y="40723"/>
                  </a:cubicBezTo>
                  <a:cubicBezTo>
                    <a:pt x="118291" y="40723"/>
                    <a:pt x="118291" y="40723"/>
                    <a:pt x="118291" y="40723"/>
                  </a:cubicBezTo>
                  <a:cubicBezTo>
                    <a:pt x="120000" y="15203"/>
                    <a:pt x="120000" y="15203"/>
                    <a:pt x="120000" y="15203"/>
                  </a:cubicBezTo>
                  <a:cubicBezTo>
                    <a:pt x="88825" y="11402"/>
                    <a:pt x="88825" y="11402"/>
                    <a:pt x="88825" y="11402"/>
                  </a:cubicBezTo>
                  <a:cubicBezTo>
                    <a:pt x="12811" y="0"/>
                    <a:pt x="12811" y="0"/>
                    <a:pt x="12811" y="0"/>
                  </a:cubicBezTo>
                  <a:cubicBezTo>
                    <a:pt x="0" y="104253"/>
                    <a:pt x="0" y="104253"/>
                    <a:pt x="0" y="104253"/>
                  </a:cubicBezTo>
                  <a:cubicBezTo>
                    <a:pt x="97793" y="118914"/>
                    <a:pt x="97793" y="118914"/>
                    <a:pt x="97793" y="118914"/>
                  </a:cubicBezTo>
                  <a:cubicBezTo>
                    <a:pt x="97793" y="118914"/>
                    <a:pt x="104626" y="119457"/>
                    <a:pt x="114021" y="120000"/>
                  </a:cubicBezTo>
                  <a:close/>
                </a:path>
              </a:pathLst>
            </a:custGeom>
            <a:solidFill>
              <a:srgbClr val="43682B"/>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dirty="0">
                <a:solidFill>
                  <a:srgbClr val="7F7F7F"/>
                </a:solidFill>
                <a:highlight>
                  <a:srgbClr val="F9BC11"/>
                </a:highlight>
                <a:latin typeface="Calibri" panose="020F0502020204030204" pitchFamily="34" charset="0"/>
                <a:ea typeface="Source Sans Pro"/>
                <a:cs typeface="Calibri" panose="020F0502020204030204" pitchFamily="34" charset="0"/>
                <a:sym typeface="Source Sans Pro"/>
              </a:endParaRPr>
            </a:p>
          </p:txBody>
        </p:sp>
        <p:sp>
          <p:nvSpPr>
            <p:cNvPr id="71" name="Shape 1397">
              <a:extLst>
                <a:ext uri="{FF2B5EF4-FFF2-40B4-BE49-F238E27FC236}">
                  <a16:creationId xmlns:a16="http://schemas.microsoft.com/office/drawing/2014/main" id="{D4BC4751-3885-F7FA-7B49-3EDAEFF36306}"/>
                </a:ext>
              </a:extLst>
            </p:cNvPr>
            <p:cNvSpPr/>
            <p:nvPr/>
          </p:nvSpPr>
          <p:spPr>
            <a:xfrm>
              <a:off x="5716476" y="2235646"/>
              <a:ext cx="308618" cy="386195"/>
            </a:xfrm>
            <a:custGeom>
              <a:avLst/>
              <a:gdLst/>
              <a:ahLst/>
              <a:cxnLst/>
              <a:rect l="0" t="0" r="0" b="0"/>
              <a:pathLst>
                <a:path w="120000" h="120000" extrusionOk="0">
                  <a:moveTo>
                    <a:pt x="120000" y="35109"/>
                  </a:moveTo>
                  <a:lnTo>
                    <a:pt x="80000" y="29868"/>
                  </a:lnTo>
                  <a:lnTo>
                    <a:pt x="84590" y="8908"/>
                  </a:lnTo>
                  <a:lnTo>
                    <a:pt x="25573" y="0"/>
                  </a:lnTo>
                  <a:lnTo>
                    <a:pt x="0" y="105327"/>
                  </a:lnTo>
                  <a:lnTo>
                    <a:pt x="103606" y="119999"/>
                  </a:lnTo>
                  <a:lnTo>
                    <a:pt x="120000" y="35109"/>
                  </a:lnTo>
                  <a:close/>
                </a:path>
              </a:pathLst>
            </a:custGeom>
            <a:solidFill>
              <a:srgbClr val="43682B"/>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dirty="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72" name="Shape 1398">
              <a:extLst>
                <a:ext uri="{FF2B5EF4-FFF2-40B4-BE49-F238E27FC236}">
                  <a16:creationId xmlns:a16="http://schemas.microsoft.com/office/drawing/2014/main" id="{F3E740E6-237F-F30A-3A75-104FEFF7014A}"/>
                </a:ext>
              </a:extLst>
            </p:cNvPr>
            <p:cNvSpPr/>
            <p:nvPr/>
          </p:nvSpPr>
          <p:spPr>
            <a:xfrm>
              <a:off x="5428094" y="2164816"/>
              <a:ext cx="354152" cy="536287"/>
            </a:xfrm>
            <a:custGeom>
              <a:avLst/>
              <a:gdLst/>
              <a:ahLst/>
              <a:cxnLst/>
              <a:rect l="0" t="0" r="0" b="0"/>
              <a:pathLst>
                <a:path w="120000" h="120000" extrusionOk="0">
                  <a:moveTo>
                    <a:pt x="2419" y="41920"/>
                  </a:moveTo>
                  <a:cubicBezTo>
                    <a:pt x="483" y="42240"/>
                    <a:pt x="483" y="42240"/>
                    <a:pt x="483" y="42240"/>
                  </a:cubicBezTo>
                  <a:cubicBezTo>
                    <a:pt x="0" y="43200"/>
                    <a:pt x="0" y="43200"/>
                    <a:pt x="0" y="43200"/>
                  </a:cubicBezTo>
                  <a:cubicBezTo>
                    <a:pt x="483" y="44480"/>
                    <a:pt x="483" y="44480"/>
                    <a:pt x="483" y="44480"/>
                  </a:cubicBezTo>
                  <a:cubicBezTo>
                    <a:pt x="967" y="45440"/>
                    <a:pt x="967" y="45440"/>
                    <a:pt x="967" y="45440"/>
                  </a:cubicBezTo>
                  <a:cubicBezTo>
                    <a:pt x="1451" y="45760"/>
                    <a:pt x="1451" y="45760"/>
                    <a:pt x="1451" y="45760"/>
                  </a:cubicBezTo>
                  <a:cubicBezTo>
                    <a:pt x="3387" y="46400"/>
                    <a:pt x="3387" y="46400"/>
                    <a:pt x="3387" y="46400"/>
                  </a:cubicBezTo>
                  <a:cubicBezTo>
                    <a:pt x="77419" y="120000"/>
                    <a:pt x="77419" y="120000"/>
                    <a:pt x="77419" y="120000"/>
                  </a:cubicBezTo>
                  <a:cubicBezTo>
                    <a:pt x="78870" y="118720"/>
                    <a:pt x="78870" y="118720"/>
                    <a:pt x="78870" y="118720"/>
                  </a:cubicBezTo>
                  <a:cubicBezTo>
                    <a:pt x="79354" y="117440"/>
                    <a:pt x="79354" y="117440"/>
                    <a:pt x="79354" y="117440"/>
                  </a:cubicBezTo>
                  <a:cubicBezTo>
                    <a:pt x="79354" y="113280"/>
                    <a:pt x="79354" y="113280"/>
                    <a:pt x="79354" y="113280"/>
                  </a:cubicBezTo>
                  <a:cubicBezTo>
                    <a:pt x="79354" y="108800"/>
                    <a:pt x="79354" y="108800"/>
                    <a:pt x="79354" y="108800"/>
                  </a:cubicBezTo>
                  <a:cubicBezTo>
                    <a:pt x="79354" y="105280"/>
                    <a:pt x="79354" y="105280"/>
                    <a:pt x="79354" y="105280"/>
                  </a:cubicBezTo>
                  <a:cubicBezTo>
                    <a:pt x="80806" y="104320"/>
                    <a:pt x="80806" y="104320"/>
                    <a:pt x="80806" y="104320"/>
                  </a:cubicBezTo>
                  <a:cubicBezTo>
                    <a:pt x="84193" y="103680"/>
                    <a:pt x="84193" y="103680"/>
                    <a:pt x="84193" y="103680"/>
                  </a:cubicBezTo>
                  <a:cubicBezTo>
                    <a:pt x="85161" y="104960"/>
                    <a:pt x="85161" y="104960"/>
                    <a:pt x="85161" y="104960"/>
                  </a:cubicBezTo>
                  <a:cubicBezTo>
                    <a:pt x="87096" y="104320"/>
                    <a:pt x="87096" y="104320"/>
                    <a:pt x="87096" y="104320"/>
                  </a:cubicBezTo>
                  <a:cubicBezTo>
                    <a:pt x="89516" y="105600"/>
                    <a:pt x="89516" y="105600"/>
                    <a:pt x="89516" y="105600"/>
                  </a:cubicBezTo>
                  <a:cubicBezTo>
                    <a:pt x="90967" y="106240"/>
                    <a:pt x="90967" y="106240"/>
                    <a:pt x="90967" y="106240"/>
                  </a:cubicBezTo>
                  <a:cubicBezTo>
                    <a:pt x="92419" y="105600"/>
                    <a:pt x="92419" y="105600"/>
                    <a:pt x="92419" y="105600"/>
                  </a:cubicBezTo>
                  <a:cubicBezTo>
                    <a:pt x="92419" y="105600"/>
                    <a:pt x="94354" y="101120"/>
                    <a:pt x="95322" y="99840"/>
                  </a:cubicBezTo>
                  <a:cubicBezTo>
                    <a:pt x="95806" y="97920"/>
                    <a:pt x="97741" y="91840"/>
                    <a:pt x="97741" y="91840"/>
                  </a:cubicBezTo>
                  <a:cubicBezTo>
                    <a:pt x="120000" y="15680"/>
                    <a:pt x="120000" y="15680"/>
                    <a:pt x="120000" y="15680"/>
                  </a:cubicBezTo>
                  <a:cubicBezTo>
                    <a:pt x="120000" y="15680"/>
                    <a:pt x="78870" y="9920"/>
                    <a:pt x="64838" y="7680"/>
                  </a:cubicBezTo>
                  <a:cubicBezTo>
                    <a:pt x="53709" y="6080"/>
                    <a:pt x="20322" y="0"/>
                    <a:pt x="20322" y="0"/>
                  </a:cubicBezTo>
                  <a:cubicBezTo>
                    <a:pt x="3870" y="41600"/>
                    <a:pt x="3870" y="41600"/>
                    <a:pt x="3870" y="41600"/>
                  </a:cubicBezTo>
                  <a:lnTo>
                    <a:pt x="2419" y="41920"/>
                  </a:lnTo>
                  <a:close/>
                </a:path>
              </a:pathLst>
            </a:custGeom>
            <a:solidFill>
              <a:srgbClr val="43682B"/>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dirty="0">
                <a:solidFill>
                  <a:srgbClr val="7F7F7F"/>
                </a:solidFill>
                <a:highlight>
                  <a:srgbClr val="F9BC11"/>
                </a:highlight>
                <a:latin typeface="Calibri" panose="020F0502020204030204" pitchFamily="34" charset="0"/>
                <a:ea typeface="Source Sans Pro"/>
                <a:cs typeface="Calibri" panose="020F0502020204030204" pitchFamily="34" charset="0"/>
                <a:sym typeface="Source Sans Pro"/>
              </a:endParaRPr>
            </a:p>
          </p:txBody>
        </p:sp>
        <p:sp>
          <p:nvSpPr>
            <p:cNvPr id="73" name="Shape 1399">
              <a:extLst>
                <a:ext uri="{FF2B5EF4-FFF2-40B4-BE49-F238E27FC236}">
                  <a16:creationId xmlns:a16="http://schemas.microsoft.com/office/drawing/2014/main" id="{B48A3534-7AE0-EE65-F4F5-C7BC8FEC08B5}"/>
                </a:ext>
              </a:extLst>
            </p:cNvPr>
            <p:cNvSpPr/>
            <p:nvPr/>
          </p:nvSpPr>
          <p:spPr>
            <a:xfrm>
              <a:off x="5278001" y="1830898"/>
              <a:ext cx="440161" cy="372704"/>
            </a:xfrm>
            <a:custGeom>
              <a:avLst/>
              <a:gdLst/>
              <a:ahLst/>
              <a:cxnLst/>
              <a:rect l="0" t="0" r="0" b="0"/>
              <a:pathLst>
                <a:path w="120000" h="120000" extrusionOk="0">
                  <a:moveTo>
                    <a:pt x="97792" y="120000"/>
                  </a:moveTo>
                  <a:cubicBezTo>
                    <a:pt x="104805" y="83678"/>
                    <a:pt x="104805" y="83678"/>
                    <a:pt x="104805" y="83678"/>
                  </a:cubicBezTo>
                  <a:cubicBezTo>
                    <a:pt x="104805" y="81379"/>
                    <a:pt x="104805" y="81379"/>
                    <a:pt x="104805" y="81379"/>
                  </a:cubicBezTo>
                  <a:cubicBezTo>
                    <a:pt x="105194" y="80459"/>
                    <a:pt x="105194" y="80459"/>
                    <a:pt x="105194" y="80459"/>
                  </a:cubicBezTo>
                  <a:cubicBezTo>
                    <a:pt x="107142" y="79540"/>
                    <a:pt x="107142" y="79540"/>
                    <a:pt x="107142" y="79540"/>
                  </a:cubicBezTo>
                  <a:cubicBezTo>
                    <a:pt x="107142" y="78620"/>
                    <a:pt x="107142" y="78620"/>
                    <a:pt x="107142" y="78620"/>
                  </a:cubicBezTo>
                  <a:cubicBezTo>
                    <a:pt x="107532" y="76781"/>
                    <a:pt x="107532" y="76781"/>
                    <a:pt x="107532" y="76781"/>
                  </a:cubicBezTo>
                  <a:cubicBezTo>
                    <a:pt x="107532" y="73103"/>
                    <a:pt x="107532" y="73103"/>
                    <a:pt x="107532" y="73103"/>
                  </a:cubicBezTo>
                  <a:cubicBezTo>
                    <a:pt x="107922" y="72183"/>
                    <a:pt x="107922" y="72183"/>
                    <a:pt x="107922" y="72183"/>
                  </a:cubicBezTo>
                  <a:cubicBezTo>
                    <a:pt x="106753" y="70804"/>
                    <a:pt x="106753" y="70804"/>
                    <a:pt x="106753" y="70804"/>
                  </a:cubicBezTo>
                  <a:cubicBezTo>
                    <a:pt x="106363" y="70804"/>
                    <a:pt x="106363" y="70804"/>
                    <a:pt x="106363" y="70804"/>
                  </a:cubicBezTo>
                  <a:cubicBezTo>
                    <a:pt x="105584" y="70344"/>
                    <a:pt x="105584" y="70344"/>
                    <a:pt x="105584" y="70344"/>
                  </a:cubicBezTo>
                  <a:cubicBezTo>
                    <a:pt x="104805" y="68965"/>
                    <a:pt x="104805" y="68965"/>
                    <a:pt x="104805" y="68965"/>
                  </a:cubicBezTo>
                  <a:cubicBezTo>
                    <a:pt x="105194" y="66666"/>
                    <a:pt x="105194" y="66666"/>
                    <a:pt x="105194" y="66666"/>
                  </a:cubicBezTo>
                  <a:cubicBezTo>
                    <a:pt x="105584" y="65287"/>
                    <a:pt x="105584" y="65287"/>
                    <a:pt x="105584" y="65287"/>
                  </a:cubicBezTo>
                  <a:cubicBezTo>
                    <a:pt x="107922" y="62988"/>
                    <a:pt x="107922" y="62988"/>
                    <a:pt x="107922" y="62988"/>
                  </a:cubicBezTo>
                  <a:cubicBezTo>
                    <a:pt x="111038" y="59310"/>
                    <a:pt x="111038" y="59310"/>
                    <a:pt x="111038" y="59310"/>
                  </a:cubicBezTo>
                  <a:cubicBezTo>
                    <a:pt x="112207" y="57471"/>
                    <a:pt x="112207" y="57471"/>
                    <a:pt x="112207" y="57471"/>
                  </a:cubicBezTo>
                  <a:cubicBezTo>
                    <a:pt x="112597" y="55632"/>
                    <a:pt x="112597" y="55632"/>
                    <a:pt x="112597" y="55632"/>
                  </a:cubicBezTo>
                  <a:cubicBezTo>
                    <a:pt x="113376" y="55172"/>
                    <a:pt x="113376" y="55172"/>
                    <a:pt x="113376" y="55172"/>
                  </a:cubicBezTo>
                  <a:cubicBezTo>
                    <a:pt x="114155" y="52873"/>
                    <a:pt x="114155" y="52873"/>
                    <a:pt x="114155" y="52873"/>
                  </a:cubicBezTo>
                  <a:cubicBezTo>
                    <a:pt x="115714" y="51034"/>
                    <a:pt x="115714" y="51034"/>
                    <a:pt x="115714" y="51034"/>
                  </a:cubicBezTo>
                  <a:cubicBezTo>
                    <a:pt x="116883" y="49195"/>
                    <a:pt x="116883" y="49195"/>
                    <a:pt x="116883" y="49195"/>
                  </a:cubicBezTo>
                  <a:cubicBezTo>
                    <a:pt x="118441" y="47816"/>
                    <a:pt x="118441" y="47816"/>
                    <a:pt x="118441" y="47816"/>
                  </a:cubicBezTo>
                  <a:cubicBezTo>
                    <a:pt x="118831" y="45517"/>
                    <a:pt x="118831" y="45517"/>
                    <a:pt x="118831" y="45517"/>
                  </a:cubicBezTo>
                  <a:cubicBezTo>
                    <a:pt x="120000" y="45057"/>
                    <a:pt x="120000" y="45057"/>
                    <a:pt x="120000" y="45057"/>
                  </a:cubicBezTo>
                  <a:cubicBezTo>
                    <a:pt x="120000" y="43218"/>
                    <a:pt x="120000" y="43218"/>
                    <a:pt x="120000" y="43218"/>
                  </a:cubicBezTo>
                  <a:cubicBezTo>
                    <a:pt x="119610" y="41379"/>
                    <a:pt x="119610" y="41379"/>
                    <a:pt x="119610" y="41379"/>
                  </a:cubicBezTo>
                  <a:cubicBezTo>
                    <a:pt x="118831" y="40000"/>
                    <a:pt x="118831" y="40000"/>
                    <a:pt x="118831" y="40000"/>
                  </a:cubicBezTo>
                  <a:cubicBezTo>
                    <a:pt x="116883" y="38160"/>
                    <a:pt x="116883" y="38160"/>
                    <a:pt x="116883" y="38160"/>
                  </a:cubicBezTo>
                  <a:cubicBezTo>
                    <a:pt x="115714" y="35862"/>
                    <a:pt x="115714" y="35862"/>
                    <a:pt x="115714" y="35862"/>
                  </a:cubicBezTo>
                  <a:cubicBezTo>
                    <a:pt x="115714" y="34022"/>
                    <a:pt x="115714" y="34022"/>
                    <a:pt x="115714" y="34022"/>
                  </a:cubicBezTo>
                  <a:cubicBezTo>
                    <a:pt x="90000" y="26206"/>
                    <a:pt x="90000" y="26206"/>
                    <a:pt x="90000" y="26206"/>
                  </a:cubicBezTo>
                  <a:cubicBezTo>
                    <a:pt x="85714" y="25747"/>
                    <a:pt x="85714" y="25747"/>
                    <a:pt x="85714" y="25747"/>
                  </a:cubicBezTo>
                  <a:cubicBezTo>
                    <a:pt x="84155" y="26206"/>
                    <a:pt x="84155" y="26206"/>
                    <a:pt x="84155" y="26206"/>
                  </a:cubicBezTo>
                  <a:cubicBezTo>
                    <a:pt x="82207" y="25747"/>
                    <a:pt x="82207" y="25747"/>
                    <a:pt x="82207" y="25747"/>
                  </a:cubicBezTo>
                  <a:cubicBezTo>
                    <a:pt x="80649" y="26206"/>
                    <a:pt x="80649" y="26206"/>
                    <a:pt x="80649" y="26206"/>
                  </a:cubicBezTo>
                  <a:cubicBezTo>
                    <a:pt x="69350" y="26666"/>
                    <a:pt x="69350" y="26666"/>
                    <a:pt x="69350" y="26666"/>
                  </a:cubicBezTo>
                  <a:cubicBezTo>
                    <a:pt x="68181" y="25747"/>
                    <a:pt x="68181" y="25747"/>
                    <a:pt x="68181" y="25747"/>
                  </a:cubicBezTo>
                  <a:cubicBezTo>
                    <a:pt x="67012" y="26206"/>
                    <a:pt x="67012" y="26206"/>
                    <a:pt x="67012" y="26206"/>
                  </a:cubicBezTo>
                  <a:cubicBezTo>
                    <a:pt x="65844" y="26666"/>
                    <a:pt x="65844" y="26666"/>
                    <a:pt x="65844" y="26666"/>
                  </a:cubicBezTo>
                  <a:cubicBezTo>
                    <a:pt x="65064" y="26666"/>
                    <a:pt x="65064" y="26666"/>
                    <a:pt x="65064" y="26666"/>
                  </a:cubicBezTo>
                  <a:cubicBezTo>
                    <a:pt x="63896" y="26206"/>
                    <a:pt x="63896" y="26206"/>
                    <a:pt x="63896" y="26206"/>
                  </a:cubicBezTo>
                  <a:cubicBezTo>
                    <a:pt x="63896" y="25747"/>
                    <a:pt x="63896" y="25747"/>
                    <a:pt x="63896" y="25747"/>
                  </a:cubicBezTo>
                  <a:cubicBezTo>
                    <a:pt x="61948" y="25747"/>
                    <a:pt x="61948" y="25747"/>
                    <a:pt x="61948" y="25747"/>
                  </a:cubicBezTo>
                  <a:cubicBezTo>
                    <a:pt x="60779" y="25287"/>
                    <a:pt x="60779" y="25287"/>
                    <a:pt x="60779" y="25287"/>
                  </a:cubicBezTo>
                  <a:cubicBezTo>
                    <a:pt x="60389" y="24367"/>
                    <a:pt x="60389" y="24367"/>
                    <a:pt x="60389" y="24367"/>
                  </a:cubicBezTo>
                  <a:cubicBezTo>
                    <a:pt x="60389" y="23908"/>
                    <a:pt x="60389" y="23908"/>
                    <a:pt x="60389" y="23908"/>
                  </a:cubicBezTo>
                  <a:cubicBezTo>
                    <a:pt x="58831" y="23448"/>
                    <a:pt x="58831" y="23448"/>
                    <a:pt x="58831" y="23448"/>
                  </a:cubicBezTo>
                  <a:cubicBezTo>
                    <a:pt x="55714" y="22528"/>
                    <a:pt x="55714" y="22528"/>
                    <a:pt x="55714" y="22528"/>
                  </a:cubicBezTo>
                  <a:cubicBezTo>
                    <a:pt x="53766" y="21609"/>
                    <a:pt x="53766" y="21609"/>
                    <a:pt x="53766" y="21609"/>
                  </a:cubicBezTo>
                  <a:cubicBezTo>
                    <a:pt x="52987" y="21149"/>
                    <a:pt x="52987" y="21149"/>
                    <a:pt x="52987" y="21149"/>
                  </a:cubicBezTo>
                  <a:cubicBezTo>
                    <a:pt x="50649" y="21609"/>
                    <a:pt x="50649" y="21609"/>
                    <a:pt x="50649" y="21609"/>
                  </a:cubicBezTo>
                  <a:cubicBezTo>
                    <a:pt x="47142" y="22528"/>
                    <a:pt x="47142" y="22528"/>
                    <a:pt x="47142" y="22528"/>
                  </a:cubicBezTo>
                  <a:cubicBezTo>
                    <a:pt x="42857" y="21149"/>
                    <a:pt x="42857" y="21149"/>
                    <a:pt x="42857" y="21149"/>
                  </a:cubicBezTo>
                  <a:cubicBezTo>
                    <a:pt x="40129" y="18390"/>
                    <a:pt x="40129" y="18390"/>
                    <a:pt x="40129" y="18390"/>
                  </a:cubicBezTo>
                  <a:cubicBezTo>
                    <a:pt x="40129" y="18390"/>
                    <a:pt x="41298" y="15172"/>
                    <a:pt x="40909" y="11034"/>
                  </a:cubicBezTo>
                  <a:cubicBezTo>
                    <a:pt x="40519" y="6436"/>
                    <a:pt x="38571" y="5517"/>
                    <a:pt x="38571" y="5517"/>
                  </a:cubicBezTo>
                  <a:cubicBezTo>
                    <a:pt x="36623" y="5517"/>
                    <a:pt x="36623" y="5517"/>
                    <a:pt x="36623" y="5517"/>
                  </a:cubicBezTo>
                  <a:cubicBezTo>
                    <a:pt x="35064" y="4597"/>
                    <a:pt x="35064" y="4597"/>
                    <a:pt x="35064" y="4597"/>
                  </a:cubicBezTo>
                  <a:cubicBezTo>
                    <a:pt x="35064" y="4597"/>
                    <a:pt x="35064" y="1839"/>
                    <a:pt x="33116" y="1839"/>
                  </a:cubicBezTo>
                  <a:cubicBezTo>
                    <a:pt x="31168" y="1839"/>
                    <a:pt x="31168" y="1839"/>
                    <a:pt x="31168" y="1839"/>
                  </a:cubicBezTo>
                  <a:cubicBezTo>
                    <a:pt x="28831" y="1379"/>
                    <a:pt x="28831" y="1379"/>
                    <a:pt x="28831" y="1379"/>
                  </a:cubicBezTo>
                  <a:cubicBezTo>
                    <a:pt x="27272" y="0"/>
                    <a:pt x="27272" y="0"/>
                    <a:pt x="27272" y="0"/>
                  </a:cubicBezTo>
                  <a:cubicBezTo>
                    <a:pt x="27272" y="3218"/>
                    <a:pt x="27272" y="3218"/>
                    <a:pt x="27272" y="3218"/>
                  </a:cubicBezTo>
                  <a:cubicBezTo>
                    <a:pt x="26493" y="5977"/>
                    <a:pt x="26493" y="5977"/>
                    <a:pt x="26493" y="5977"/>
                  </a:cubicBezTo>
                  <a:cubicBezTo>
                    <a:pt x="24545" y="10114"/>
                    <a:pt x="24545" y="10114"/>
                    <a:pt x="24545" y="10114"/>
                  </a:cubicBezTo>
                  <a:cubicBezTo>
                    <a:pt x="24935" y="12873"/>
                    <a:pt x="24935" y="12873"/>
                    <a:pt x="24935" y="12873"/>
                  </a:cubicBezTo>
                  <a:cubicBezTo>
                    <a:pt x="24545" y="15172"/>
                    <a:pt x="24545" y="15172"/>
                    <a:pt x="24545" y="15172"/>
                  </a:cubicBezTo>
                  <a:cubicBezTo>
                    <a:pt x="23376" y="17471"/>
                    <a:pt x="23376" y="17471"/>
                    <a:pt x="23376" y="17471"/>
                  </a:cubicBezTo>
                  <a:cubicBezTo>
                    <a:pt x="22597" y="19770"/>
                    <a:pt x="22597" y="19770"/>
                    <a:pt x="22597" y="19770"/>
                  </a:cubicBezTo>
                  <a:cubicBezTo>
                    <a:pt x="21428" y="22988"/>
                    <a:pt x="21428" y="22988"/>
                    <a:pt x="21428" y="22988"/>
                  </a:cubicBezTo>
                  <a:cubicBezTo>
                    <a:pt x="20649" y="25287"/>
                    <a:pt x="20649" y="25287"/>
                    <a:pt x="20649" y="25287"/>
                  </a:cubicBezTo>
                  <a:cubicBezTo>
                    <a:pt x="18311" y="30804"/>
                    <a:pt x="18311" y="30804"/>
                    <a:pt x="18311" y="30804"/>
                  </a:cubicBezTo>
                  <a:cubicBezTo>
                    <a:pt x="15584" y="39080"/>
                    <a:pt x="15584" y="39080"/>
                    <a:pt x="15584" y="39080"/>
                  </a:cubicBezTo>
                  <a:cubicBezTo>
                    <a:pt x="13636" y="45057"/>
                    <a:pt x="13636" y="45057"/>
                    <a:pt x="13636" y="45057"/>
                  </a:cubicBezTo>
                  <a:cubicBezTo>
                    <a:pt x="11688" y="51034"/>
                    <a:pt x="11688" y="51034"/>
                    <a:pt x="11688" y="51034"/>
                  </a:cubicBezTo>
                  <a:cubicBezTo>
                    <a:pt x="9350" y="55172"/>
                    <a:pt x="9350" y="55172"/>
                    <a:pt x="9350" y="55172"/>
                  </a:cubicBezTo>
                  <a:cubicBezTo>
                    <a:pt x="8571" y="57011"/>
                    <a:pt x="8571" y="57011"/>
                    <a:pt x="8571" y="57011"/>
                  </a:cubicBezTo>
                  <a:cubicBezTo>
                    <a:pt x="7012" y="59770"/>
                    <a:pt x="7012" y="59770"/>
                    <a:pt x="7012" y="59770"/>
                  </a:cubicBezTo>
                  <a:cubicBezTo>
                    <a:pt x="5844" y="61149"/>
                    <a:pt x="5844" y="61149"/>
                    <a:pt x="5844" y="61149"/>
                  </a:cubicBezTo>
                  <a:cubicBezTo>
                    <a:pt x="5454" y="62528"/>
                    <a:pt x="5454" y="62528"/>
                    <a:pt x="5454" y="62528"/>
                  </a:cubicBezTo>
                  <a:cubicBezTo>
                    <a:pt x="4285" y="64827"/>
                    <a:pt x="4285" y="64827"/>
                    <a:pt x="4285" y="64827"/>
                  </a:cubicBezTo>
                  <a:cubicBezTo>
                    <a:pt x="1948" y="68045"/>
                    <a:pt x="1948" y="68045"/>
                    <a:pt x="1948" y="68045"/>
                  </a:cubicBezTo>
                  <a:cubicBezTo>
                    <a:pt x="1168" y="69885"/>
                    <a:pt x="1168" y="69885"/>
                    <a:pt x="1168" y="69885"/>
                  </a:cubicBezTo>
                  <a:cubicBezTo>
                    <a:pt x="1948" y="73563"/>
                    <a:pt x="1948" y="73563"/>
                    <a:pt x="1948" y="73563"/>
                  </a:cubicBezTo>
                  <a:cubicBezTo>
                    <a:pt x="1948" y="74482"/>
                    <a:pt x="1948" y="74482"/>
                    <a:pt x="1948" y="74482"/>
                  </a:cubicBezTo>
                  <a:cubicBezTo>
                    <a:pt x="1948" y="75402"/>
                    <a:pt x="1948" y="75402"/>
                    <a:pt x="1948" y="75402"/>
                  </a:cubicBezTo>
                  <a:cubicBezTo>
                    <a:pt x="1558" y="75862"/>
                    <a:pt x="1558" y="75862"/>
                    <a:pt x="1558" y="75862"/>
                  </a:cubicBezTo>
                  <a:cubicBezTo>
                    <a:pt x="1168" y="77701"/>
                    <a:pt x="1168" y="77701"/>
                    <a:pt x="1168" y="77701"/>
                  </a:cubicBezTo>
                  <a:cubicBezTo>
                    <a:pt x="389" y="78160"/>
                    <a:pt x="389" y="78160"/>
                    <a:pt x="389" y="78160"/>
                  </a:cubicBezTo>
                  <a:cubicBezTo>
                    <a:pt x="389" y="80000"/>
                    <a:pt x="389" y="80000"/>
                    <a:pt x="389" y="80000"/>
                  </a:cubicBezTo>
                  <a:cubicBezTo>
                    <a:pt x="0" y="83678"/>
                    <a:pt x="0" y="83678"/>
                    <a:pt x="0" y="83678"/>
                  </a:cubicBezTo>
                  <a:cubicBezTo>
                    <a:pt x="0" y="85977"/>
                    <a:pt x="0" y="85977"/>
                    <a:pt x="0" y="85977"/>
                  </a:cubicBezTo>
                  <a:cubicBezTo>
                    <a:pt x="779" y="87356"/>
                    <a:pt x="779" y="87356"/>
                    <a:pt x="779" y="87356"/>
                  </a:cubicBezTo>
                  <a:cubicBezTo>
                    <a:pt x="1168" y="88735"/>
                    <a:pt x="1168" y="88735"/>
                    <a:pt x="1168" y="88735"/>
                  </a:cubicBezTo>
                  <a:cubicBezTo>
                    <a:pt x="57272" y="107586"/>
                    <a:pt x="57272" y="107586"/>
                    <a:pt x="57272" y="107586"/>
                  </a:cubicBezTo>
                  <a:cubicBezTo>
                    <a:pt x="57272" y="107586"/>
                    <a:pt x="84155" y="116321"/>
                    <a:pt x="93116" y="118620"/>
                  </a:cubicBezTo>
                  <a:cubicBezTo>
                    <a:pt x="94285" y="119080"/>
                    <a:pt x="95844" y="119540"/>
                    <a:pt x="97792" y="120000"/>
                  </a:cubicBezTo>
                  <a:close/>
                </a:path>
              </a:pathLst>
            </a:custGeom>
            <a:solidFill>
              <a:srgbClr val="43682B"/>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a:solidFill>
                  <a:srgbClr val="7F7F7F"/>
                </a:solidFill>
                <a:highlight>
                  <a:srgbClr val="F9BC11"/>
                </a:highlight>
                <a:latin typeface="Calibri" panose="020F0502020204030204" pitchFamily="34" charset="0"/>
                <a:ea typeface="Source Sans Pro"/>
                <a:cs typeface="Calibri" panose="020F0502020204030204" pitchFamily="34" charset="0"/>
                <a:sym typeface="Source Sans Pro"/>
              </a:endParaRPr>
            </a:p>
          </p:txBody>
        </p:sp>
        <p:sp>
          <p:nvSpPr>
            <p:cNvPr id="74" name="Shape 1400">
              <a:extLst>
                <a:ext uri="{FF2B5EF4-FFF2-40B4-BE49-F238E27FC236}">
                  <a16:creationId xmlns:a16="http://schemas.microsoft.com/office/drawing/2014/main" id="{910CA23D-926B-6B70-0B4E-CF68B5556D96}"/>
                </a:ext>
              </a:extLst>
            </p:cNvPr>
            <p:cNvSpPr/>
            <p:nvPr/>
          </p:nvSpPr>
          <p:spPr>
            <a:xfrm>
              <a:off x="5637212" y="1731400"/>
              <a:ext cx="325483" cy="532915"/>
            </a:xfrm>
            <a:custGeom>
              <a:avLst/>
              <a:gdLst/>
              <a:ahLst/>
              <a:cxnLst/>
              <a:rect l="0" t="0" r="0" b="0"/>
              <a:pathLst>
                <a:path w="120000" h="120000" extrusionOk="0">
                  <a:moveTo>
                    <a:pt x="25263" y="42466"/>
                  </a:moveTo>
                  <a:cubicBezTo>
                    <a:pt x="25263" y="44396"/>
                    <a:pt x="24210" y="46005"/>
                    <a:pt x="24210" y="46005"/>
                  </a:cubicBezTo>
                  <a:cubicBezTo>
                    <a:pt x="24210" y="47292"/>
                    <a:pt x="24210" y="47292"/>
                    <a:pt x="24210" y="47292"/>
                  </a:cubicBezTo>
                  <a:cubicBezTo>
                    <a:pt x="25789" y="48900"/>
                    <a:pt x="25789" y="48900"/>
                    <a:pt x="25789" y="48900"/>
                  </a:cubicBezTo>
                  <a:cubicBezTo>
                    <a:pt x="28421" y="50187"/>
                    <a:pt x="28421" y="50187"/>
                    <a:pt x="28421" y="50187"/>
                  </a:cubicBezTo>
                  <a:cubicBezTo>
                    <a:pt x="29473" y="51152"/>
                    <a:pt x="29473" y="51152"/>
                    <a:pt x="29473" y="51152"/>
                  </a:cubicBezTo>
                  <a:cubicBezTo>
                    <a:pt x="29999" y="52439"/>
                    <a:pt x="29999" y="52439"/>
                    <a:pt x="29999" y="52439"/>
                  </a:cubicBezTo>
                  <a:cubicBezTo>
                    <a:pt x="29999" y="53726"/>
                    <a:pt x="29999" y="53726"/>
                    <a:pt x="29999" y="53726"/>
                  </a:cubicBezTo>
                  <a:cubicBezTo>
                    <a:pt x="28421" y="54048"/>
                    <a:pt x="28421" y="54048"/>
                    <a:pt x="28421" y="54048"/>
                  </a:cubicBezTo>
                  <a:cubicBezTo>
                    <a:pt x="27894" y="55656"/>
                    <a:pt x="27894" y="55656"/>
                    <a:pt x="27894" y="55656"/>
                  </a:cubicBezTo>
                  <a:cubicBezTo>
                    <a:pt x="25789" y="56621"/>
                    <a:pt x="25789" y="56621"/>
                    <a:pt x="25789" y="56621"/>
                  </a:cubicBezTo>
                  <a:cubicBezTo>
                    <a:pt x="24210" y="57908"/>
                    <a:pt x="24210" y="57908"/>
                    <a:pt x="24210" y="57908"/>
                  </a:cubicBezTo>
                  <a:cubicBezTo>
                    <a:pt x="22105" y="59195"/>
                    <a:pt x="22105" y="59195"/>
                    <a:pt x="22105" y="59195"/>
                  </a:cubicBezTo>
                  <a:cubicBezTo>
                    <a:pt x="21052" y="60804"/>
                    <a:pt x="21052" y="60804"/>
                    <a:pt x="21052" y="60804"/>
                  </a:cubicBezTo>
                  <a:cubicBezTo>
                    <a:pt x="20000" y="61126"/>
                    <a:pt x="20000" y="61126"/>
                    <a:pt x="20000" y="61126"/>
                  </a:cubicBezTo>
                  <a:cubicBezTo>
                    <a:pt x="19473" y="62412"/>
                    <a:pt x="19473" y="62412"/>
                    <a:pt x="19473" y="62412"/>
                  </a:cubicBezTo>
                  <a:cubicBezTo>
                    <a:pt x="17894" y="63699"/>
                    <a:pt x="17894" y="63699"/>
                    <a:pt x="17894" y="63699"/>
                  </a:cubicBezTo>
                  <a:cubicBezTo>
                    <a:pt x="13684" y="66273"/>
                    <a:pt x="13684" y="66273"/>
                    <a:pt x="13684" y="66273"/>
                  </a:cubicBezTo>
                  <a:cubicBezTo>
                    <a:pt x="10526" y="67882"/>
                    <a:pt x="10526" y="67882"/>
                    <a:pt x="10526" y="67882"/>
                  </a:cubicBezTo>
                  <a:cubicBezTo>
                    <a:pt x="10000" y="68847"/>
                    <a:pt x="10000" y="68847"/>
                    <a:pt x="10000" y="68847"/>
                  </a:cubicBezTo>
                  <a:cubicBezTo>
                    <a:pt x="9473" y="70455"/>
                    <a:pt x="9473" y="70455"/>
                    <a:pt x="9473" y="70455"/>
                  </a:cubicBezTo>
                  <a:cubicBezTo>
                    <a:pt x="10526" y="71420"/>
                    <a:pt x="10526" y="71420"/>
                    <a:pt x="10526" y="71420"/>
                  </a:cubicBezTo>
                  <a:cubicBezTo>
                    <a:pt x="11578" y="71742"/>
                    <a:pt x="11578" y="71742"/>
                    <a:pt x="11578" y="71742"/>
                  </a:cubicBezTo>
                  <a:cubicBezTo>
                    <a:pt x="12105" y="71742"/>
                    <a:pt x="12105" y="71742"/>
                    <a:pt x="12105" y="71742"/>
                  </a:cubicBezTo>
                  <a:cubicBezTo>
                    <a:pt x="13684" y="72707"/>
                    <a:pt x="13684" y="72707"/>
                    <a:pt x="13684" y="72707"/>
                  </a:cubicBezTo>
                  <a:cubicBezTo>
                    <a:pt x="13157" y="73351"/>
                    <a:pt x="13157" y="73351"/>
                    <a:pt x="13157" y="73351"/>
                  </a:cubicBezTo>
                  <a:cubicBezTo>
                    <a:pt x="13157" y="75924"/>
                    <a:pt x="13157" y="75924"/>
                    <a:pt x="13157" y="75924"/>
                  </a:cubicBezTo>
                  <a:cubicBezTo>
                    <a:pt x="12631" y="77211"/>
                    <a:pt x="12631" y="77211"/>
                    <a:pt x="12631" y="77211"/>
                  </a:cubicBezTo>
                  <a:cubicBezTo>
                    <a:pt x="12631" y="77855"/>
                    <a:pt x="12631" y="77855"/>
                    <a:pt x="12631" y="77855"/>
                  </a:cubicBezTo>
                  <a:cubicBezTo>
                    <a:pt x="10000" y="78498"/>
                    <a:pt x="10000" y="78498"/>
                    <a:pt x="10000" y="78498"/>
                  </a:cubicBezTo>
                  <a:cubicBezTo>
                    <a:pt x="9473" y="79142"/>
                    <a:pt x="9473" y="79142"/>
                    <a:pt x="9473" y="79142"/>
                  </a:cubicBezTo>
                  <a:cubicBezTo>
                    <a:pt x="9473" y="80750"/>
                    <a:pt x="9473" y="80750"/>
                    <a:pt x="9473" y="80750"/>
                  </a:cubicBezTo>
                  <a:cubicBezTo>
                    <a:pt x="0" y="106166"/>
                    <a:pt x="0" y="106166"/>
                    <a:pt x="0" y="106166"/>
                  </a:cubicBezTo>
                  <a:cubicBezTo>
                    <a:pt x="18421" y="108739"/>
                    <a:pt x="53684" y="113243"/>
                    <a:pt x="53684" y="113243"/>
                  </a:cubicBezTo>
                  <a:cubicBezTo>
                    <a:pt x="109473" y="119999"/>
                    <a:pt x="109473" y="119999"/>
                    <a:pt x="109473" y="119999"/>
                  </a:cubicBezTo>
                  <a:cubicBezTo>
                    <a:pt x="119999" y="82359"/>
                    <a:pt x="119999" y="82359"/>
                    <a:pt x="119999" y="82359"/>
                  </a:cubicBezTo>
                  <a:cubicBezTo>
                    <a:pt x="118947" y="81715"/>
                    <a:pt x="118947" y="81715"/>
                    <a:pt x="118947" y="81715"/>
                  </a:cubicBezTo>
                  <a:cubicBezTo>
                    <a:pt x="117894" y="81072"/>
                    <a:pt x="117894" y="81072"/>
                    <a:pt x="117894" y="81072"/>
                  </a:cubicBezTo>
                  <a:cubicBezTo>
                    <a:pt x="117894" y="80750"/>
                    <a:pt x="117894" y="80750"/>
                    <a:pt x="117894" y="80750"/>
                  </a:cubicBezTo>
                  <a:cubicBezTo>
                    <a:pt x="117368" y="79463"/>
                    <a:pt x="117368" y="79463"/>
                    <a:pt x="117368" y="79463"/>
                  </a:cubicBezTo>
                  <a:cubicBezTo>
                    <a:pt x="116315" y="78498"/>
                    <a:pt x="116315" y="78498"/>
                    <a:pt x="116315" y="78498"/>
                  </a:cubicBezTo>
                  <a:cubicBezTo>
                    <a:pt x="114736" y="77533"/>
                    <a:pt x="114736" y="77533"/>
                    <a:pt x="114736" y="77533"/>
                  </a:cubicBezTo>
                  <a:cubicBezTo>
                    <a:pt x="112631" y="77533"/>
                    <a:pt x="112631" y="77533"/>
                    <a:pt x="112631" y="77533"/>
                  </a:cubicBezTo>
                  <a:cubicBezTo>
                    <a:pt x="112105" y="79142"/>
                    <a:pt x="112105" y="79142"/>
                    <a:pt x="112105" y="79142"/>
                  </a:cubicBezTo>
                  <a:cubicBezTo>
                    <a:pt x="111578" y="80107"/>
                    <a:pt x="111578" y="80107"/>
                    <a:pt x="111578" y="80107"/>
                  </a:cubicBezTo>
                  <a:cubicBezTo>
                    <a:pt x="106315" y="79785"/>
                    <a:pt x="106315" y="79785"/>
                    <a:pt x="106315" y="79785"/>
                  </a:cubicBezTo>
                  <a:cubicBezTo>
                    <a:pt x="103684" y="79142"/>
                    <a:pt x="103684" y="79142"/>
                    <a:pt x="103684" y="79142"/>
                  </a:cubicBezTo>
                  <a:cubicBezTo>
                    <a:pt x="99473" y="78820"/>
                    <a:pt x="99473" y="78820"/>
                    <a:pt x="99473" y="78820"/>
                  </a:cubicBezTo>
                  <a:cubicBezTo>
                    <a:pt x="97368" y="78820"/>
                    <a:pt x="97368" y="78820"/>
                    <a:pt x="97368" y="78820"/>
                  </a:cubicBezTo>
                  <a:cubicBezTo>
                    <a:pt x="96842" y="79463"/>
                    <a:pt x="96842" y="79463"/>
                    <a:pt x="96842" y="79463"/>
                  </a:cubicBezTo>
                  <a:cubicBezTo>
                    <a:pt x="96842" y="80107"/>
                    <a:pt x="96842" y="80107"/>
                    <a:pt x="96842" y="80107"/>
                  </a:cubicBezTo>
                  <a:cubicBezTo>
                    <a:pt x="94210" y="79463"/>
                    <a:pt x="94210" y="79463"/>
                    <a:pt x="94210" y="79463"/>
                  </a:cubicBezTo>
                  <a:cubicBezTo>
                    <a:pt x="91578" y="78498"/>
                    <a:pt x="91578" y="78498"/>
                    <a:pt x="91578" y="78498"/>
                  </a:cubicBezTo>
                  <a:cubicBezTo>
                    <a:pt x="89999" y="78498"/>
                    <a:pt x="89999" y="78498"/>
                    <a:pt x="89999" y="78498"/>
                  </a:cubicBezTo>
                  <a:cubicBezTo>
                    <a:pt x="88947" y="78498"/>
                    <a:pt x="88947" y="78498"/>
                    <a:pt x="88947" y="78498"/>
                  </a:cubicBezTo>
                  <a:cubicBezTo>
                    <a:pt x="88421" y="79463"/>
                    <a:pt x="88421" y="79463"/>
                    <a:pt x="88421" y="79463"/>
                  </a:cubicBezTo>
                  <a:cubicBezTo>
                    <a:pt x="88421" y="80107"/>
                    <a:pt x="88421" y="80107"/>
                    <a:pt x="88421" y="80107"/>
                  </a:cubicBezTo>
                  <a:cubicBezTo>
                    <a:pt x="86315" y="80107"/>
                    <a:pt x="86315" y="80107"/>
                    <a:pt x="86315" y="80107"/>
                  </a:cubicBezTo>
                  <a:cubicBezTo>
                    <a:pt x="85263" y="78820"/>
                    <a:pt x="85263" y="78820"/>
                    <a:pt x="85263" y="78820"/>
                  </a:cubicBezTo>
                  <a:cubicBezTo>
                    <a:pt x="85263" y="77855"/>
                    <a:pt x="85263" y="77855"/>
                    <a:pt x="85263" y="77855"/>
                  </a:cubicBezTo>
                  <a:cubicBezTo>
                    <a:pt x="85263" y="76568"/>
                    <a:pt x="85263" y="76568"/>
                    <a:pt x="85263" y="76568"/>
                  </a:cubicBezTo>
                  <a:cubicBezTo>
                    <a:pt x="84210" y="74638"/>
                    <a:pt x="84210" y="74638"/>
                    <a:pt x="84210" y="74638"/>
                  </a:cubicBezTo>
                  <a:cubicBezTo>
                    <a:pt x="84210" y="72707"/>
                    <a:pt x="84210" y="72707"/>
                    <a:pt x="84210" y="72707"/>
                  </a:cubicBezTo>
                  <a:cubicBezTo>
                    <a:pt x="82105" y="72707"/>
                    <a:pt x="82105" y="72707"/>
                    <a:pt x="82105" y="72707"/>
                  </a:cubicBezTo>
                  <a:cubicBezTo>
                    <a:pt x="79473" y="71742"/>
                    <a:pt x="79473" y="71742"/>
                    <a:pt x="79473" y="71742"/>
                  </a:cubicBezTo>
                  <a:cubicBezTo>
                    <a:pt x="78421" y="70777"/>
                    <a:pt x="78421" y="70777"/>
                    <a:pt x="78421" y="70777"/>
                  </a:cubicBezTo>
                  <a:cubicBezTo>
                    <a:pt x="78421" y="70134"/>
                    <a:pt x="78421" y="70134"/>
                    <a:pt x="78421" y="70134"/>
                  </a:cubicBezTo>
                  <a:cubicBezTo>
                    <a:pt x="78421" y="68525"/>
                    <a:pt x="78421" y="68525"/>
                    <a:pt x="78421" y="68525"/>
                  </a:cubicBezTo>
                  <a:cubicBezTo>
                    <a:pt x="78421" y="66916"/>
                    <a:pt x="78421" y="66916"/>
                    <a:pt x="78421" y="66916"/>
                  </a:cubicBezTo>
                  <a:cubicBezTo>
                    <a:pt x="76315" y="65630"/>
                    <a:pt x="76315" y="65630"/>
                    <a:pt x="76315" y="65630"/>
                  </a:cubicBezTo>
                  <a:cubicBezTo>
                    <a:pt x="76315" y="64664"/>
                    <a:pt x="76315" y="64664"/>
                    <a:pt x="76315" y="64664"/>
                  </a:cubicBezTo>
                  <a:cubicBezTo>
                    <a:pt x="76315" y="62734"/>
                    <a:pt x="76315" y="62734"/>
                    <a:pt x="76315" y="62734"/>
                  </a:cubicBezTo>
                  <a:cubicBezTo>
                    <a:pt x="75789" y="60160"/>
                    <a:pt x="75789" y="60160"/>
                    <a:pt x="75789" y="60160"/>
                  </a:cubicBezTo>
                  <a:cubicBezTo>
                    <a:pt x="74736" y="58873"/>
                    <a:pt x="74736" y="58873"/>
                    <a:pt x="74736" y="58873"/>
                  </a:cubicBezTo>
                  <a:cubicBezTo>
                    <a:pt x="74210" y="57587"/>
                    <a:pt x="74210" y="57587"/>
                    <a:pt x="74210" y="57587"/>
                  </a:cubicBezTo>
                  <a:cubicBezTo>
                    <a:pt x="73157" y="57587"/>
                    <a:pt x="73157" y="57587"/>
                    <a:pt x="73157" y="57587"/>
                  </a:cubicBezTo>
                  <a:cubicBezTo>
                    <a:pt x="71052" y="58552"/>
                    <a:pt x="71052" y="58552"/>
                    <a:pt x="71052" y="58552"/>
                  </a:cubicBezTo>
                  <a:cubicBezTo>
                    <a:pt x="70000" y="58552"/>
                    <a:pt x="70000" y="58552"/>
                    <a:pt x="70000" y="58552"/>
                  </a:cubicBezTo>
                  <a:cubicBezTo>
                    <a:pt x="68421" y="58873"/>
                    <a:pt x="68421" y="58873"/>
                    <a:pt x="68421" y="58873"/>
                  </a:cubicBezTo>
                  <a:cubicBezTo>
                    <a:pt x="66842" y="59839"/>
                    <a:pt x="66842" y="59839"/>
                    <a:pt x="66842" y="59839"/>
                  </a:cubicBezTo>
                  <a:cubicBezTo>
                    <a:pt x="65789" y="59839"/>
                    <a:pt x="65789" y="59839"/>
                    <a:pt x="65789" y="59839"/>
                  </a:cubicBezTo>
                  <a:cubicBezTo>
                    <a:pt x="65789" y="58873"/>
                    <a:pt x="65789" y="58873"/>
                    <a:pt x="65789" y="58873"/>
                  </a:cubicBezTo>
                  <a:cubicBezTo>
                    <a:pt x="63684" y="58230"/>
                    <a:pt x="63684" y="58230"/>
                    <a:pt x="63684" y="58230"/>
                  </a:cubicBezTo>
                  <a:cubicBezTo>
                    <a:pt x="62631" y="57587"/>
                    <a:pt x="62631" y="57587"/>
                    <a:pt x="62631" y="57587"/>
                  </a:cubicBezTo>
                  <a:cubicBezTo>
                    <a:pt x="64210" y="55335"/>
                    <a:pt x="64210" y="55335"/>
                    <a:pt x="64210" y="55335"/>
                  </a:cubicBezTo>
                  <a:cubicBezTo>
                    <a:pt x="65789" y="54048"/>
                    <a:pt x="65789" y="54048"/>
                    <a:pt x="65789" y="54048"/>
                  </a:cubicBezTo>
                  <a:cubicBezTo>
                    <a:pt x="67368" y="54048"/>
                    <a:pt x="67368" y="54048"/>
                    <a:pt x="67368" y="54048"/>
                  </a:cubicBezTo>
                  <a:cubicBezTo>
                    <a:pt x="67894" y="53404"/>
                    <a:pt x="67894" y="53404"/>
                    <a:pt x="67894" y="53404"/>
                  </a:cubicBezTo>
                  <a:cubicBezTo>
                    <a:pt x="66842" y="51474"/>
                    <a:pt x="66842" y="51474"/>
                    <a:pt x="66842" y="51474"/>
                  </a:cubicBezTo>
                  <a:cubicBezTo>
                    <a:pt x="67368" y="49544"/>
                    <a:pt x="67368" y="49544"/>
                    <a:pt x="67368" y="49544"/>
                  </a:cubicBezTo>
                  <a:cubicBezTo>
                    <a:pt x="68947" y="47292"/>
                    <a:pt x="68947" y="47292"/>
                    <a:pt x="68947" y="47292"/>
                  </a:cubicBezTo>
                  <a:cubicBezTo>
                    <a:pt x="70526" y="45361"/>
                    <a:pt x="70526" y="45361"/>
                    <a:pt x="70526" y="45361"/>
                  </a:cubicBezTo>
                  <a:cubicBezTo>
                    <a:pt x="72105" y="43431"/>
                    <a:pt x="72105" y="43431"/>
                    <a:pt x="72105" y="43431"/>
                  </a:cubicBezTo>
                  <a:cubicBezTo>
                    <a:pt x="72105" y="42144"/>
                    <a:pt x="72105" y="42144"/>
                    <a:pt x="72105" y="42144"/>
                  </a:cubicBezTo>
                  <a:cubicBezTo>
                    <a:pt x="67368" y="41501"/>
                    <a:pt x="67368" y="41501"/>
                    <a:pt x="67368" y="41501"/>
                  </a:cubicBezTo>
                  <a:cubicBezTo>
                    <a:pt x="67368" y="41179"/>
                    <a:pt x="67368" y="41179"/>
                    <a:pt x="67368" y="41179"/>
                  </a:cubicBezTo>
                  <a:cubicBezTo>
                    <a:pt x="65789" y="39892"/>
                    <a:pt x="65789" y="39892"/>
                    <a:pt x="65789" y="39892"/>
                  </a:cubicBezTo>
                  <a:cubicBezTo>
                    <a:pt x="64736" y="37962"/>
                    <a:pt x="64736" y="37962"/>
                    <a:pt x="64736" y="37962"/>
                  </a:cubicBezTo>
                  <a:cubicBezTo>
                    <a:pt x="64210" y="35710"/>
                    <a:pt x="64210" y="35710"/>
                    <a:pt x="64210" y="35710"/>
                  </a:cubicBezTo>
                  <a:cubicBezTo>
                    <a:pt x="62631" y="34101"/>
                    <a:pt x="62631" y="34101"/>
                    <a:pt x="62631" y="34101"/>
                  </a:cubicBezTo>
                  <a:cubicBezTo>
                    <a:pt x="59999" y="32493"/>
                    <a:pt x="59999" y="32493"/>
                    <a:pt x="59999" y="32493"/>
                  </a:cubicBezTo>
                  <a:cubicBezTo>
                    <a:pt x="57368" y="29919"/>
                    <a:pt x="57368" y="29919"/>
                    <a:pt x="57368" y="29919"/>
                  </a:cubicBezTo>
                  <a:cubicBezTo>
                    <a:pt x="56842" y="28310"/>
                    <a:pt x="56842" y="28310"/>
                    <a:pt x="56842" y="28310"/>
                  </a:cubicBezTo>
                  <a:cubicBezTo>
                    <a:pt x="54736" y="26380"/>
                    <a:pt x="54736" y="26380"/>
                    <a:pt x="54736" y="26380"/>
                  </a:cubicBezTo>
                  <a:cubicBezTo>
                    <a:pt x="54736" y="25415"/>
                    <a:pt x="54736" y="25415"/>
                    <a:pt x="54736" y="25415"/>
                  </a:cubicBezTo>
                  <a:cubicBezTo>
                    <a:pt x="53157" y="24450"/>
                    <a:pt x="53157" y="24450"/>
                    <a:pt x="53157" y="24450"/>
                  </a:cubicBezTo>
                  <a:cubicBezTo>
                    <a:pt x="53157" y="23163"/>
                    <a:pt x="53157" y="23163"/>
                    <a:pt x="53157" y="23163"/>
                  </a:cubicBezTo>
                  <a:cubicBezTo>
                    <a:pt x="53157" y="22198"/>
                    <a:pt x="53157" y="22198"/>
                    <a:pt x="53157" y="22198"/>
                  </a:cubicBezTo>
                  <a:cubicBezTo>
                    <a:pt x="52105" y="20589"/>
                    <a:pt x="52105" y="20589"/>
                    <a:pt x="52105" y="20589"/>
                  </a:cubicBezTo>
                  <a:cubicBezTo>
                    <a:pt x="51052" y="19946"/>
                    <a:pt x="51052" y="19946"/>
                    <a:pt x="51052" y="19946"/>
                  </a:cubicBezTo>
                  <a:cubicBezTo>
                    <a:pt x="51052" y="18981"/>
                    <a:pt x="51052" y="18981"/>
                    <a:pt x="51052" y="18981"/>
                  </a:cubicBezTo>
                  <a:cubicBezTo>
                    <a:pt x="51578" y="15442"/>
                    <a:pt x="51578" y="15442"/>
                    <a:pt x="51578" y="15442"/>
                  </a:cubicBezTo>
                  <a:cubicBezTo>
                    <a:pt x="53157" y="11581"/>
                    <a:pt x="53157" y="11581"/>
                    <a:pt x="53157" y="11581"/>
                  </a:cubicBezTo>
                  <a:cubicBezTo>
                    <a:pt x="54736" y="8042"/>
                    <a:pt x="54736" y="8042"/>
                    <a:pt x="54736" y="8042"/>
                  </a:cubicBezTo>
                  <a:cubicBezTo>
                    <a:pt x="55789" y="5790"/>
                    <a:pt x="55789" y="5790"/>
                    <a:pt x="55789" y="5790"/>
                  </a:cubicBezTo>
                  <a:cubicBezTo>
                    <a:pt x="56842" y="2573"/>
                    <a:pt x="56842" y="2573"/>
                    <a:pt x="56842" y="2573"/>
                  </a:cubicBezTo>
                  <a:cubicBezTo>
                    <a:pt x="40000" y="0"/>
                    <a:pt x="40000" y="0"/>
                    <a:pt x="40000" y="0"/>
                  </a:cubicBezTo>
                  <a:cubicBezTo>
                    <a:pt x="40000" y="0"/>
                    <a:pt x="27368" y="36675"/>
                    <a:pt x="24736" y="38605"/>
                  </a:cubicBezTo>
                  <a:cubicBezTo>
                    <a:pt x="22631" y="40857"/>
                    <a:pt x="25263" y="40214"/>
                    <a:pt x="25263" y="42466"/>
                  </a:cubicBezTo>
                  <a:close/>
                </a:path>
              </a:pathLst>
            </a:custGeom>
            <a:solidFill>
              <a:srgbClr val="43682B"/>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dirty="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75" name="Shape 1401">
              <a:extLst>
                <a:ext uri="{FF2B5EF4-FFF2-40B4-BE49-F238E27FC236}">
                  <a16:creationId xmlns:a16="http://schemas.microsoft.com/office/drawing/2014/main" id="{BB0B1563-F5C0-7177-1A5B-23CFF7FB014C}"/>
                </a:ext>
              </a:extLst>
            </p:cNvPr>
            <p:cNvSpPr/>
            <p:nvPr/>
          </p:nvSpPr>
          <p:spPr>
            <a:xfrm>
              <a:off x="5775501" y="1743205"/>
              <a:ext cx="558211" cy="360899"/>
            </a:xfrm>
            <a:custGeom>
              <a:avLst/>
              <a:gdLst/>
              <a:ahLst/>
              <a:cxnLst/>
              <a:rect l="0" t="0" r="0" b="0"/>
              <a:pathLst>
                <a:path w="120000" h="120000" extrusionOk="0">
                  <a:moveTo>
                    <a:pt x="120000" y="28571"/>
                  </a:moveTo>
                  <a:cubicBezTo>
                    <a:pt x="120000" y="28571"/>
                    <a:pt x="74578" y="20000"/>
                    <a:pt x="56470" y="15714"/>
                  </a:cubicBezTo>
                  <a:cubicBezTo>
                    <a:pt x="34373" y="10476"/>
                    <a:pt x="3375" y="0"/>
                    <a:pt x="3375" y="0"/>
                  </a:cubicBezTo>
                  <a:cubicBezTo>
                    <a:pt x="2762" y="4761"/>
                    <a:pt x="2762" y="4761"/>
                    <a:pt x="2762" y="4761"/>
                  </a:cubicBezTo>
                  <a:cubicBezTo>
                    <a:pt x="2148" y="8095"/>
                    <a:pt x="2148" y="8095"/>
                    <a:pt x="2148" y="8095"/>
                  </a:cubicBezTo>
                  <a:cubicBezTo>
                    <a:pt x="1227" y="13333"/>
                    <a:pt x="1227" y="13333"/>
                    <a:pt x="1227" y="13333"/>
                  </a:cubicBezTo>
                  <a:cubicBezTo>
                    <a:pt x="306" y="19047"/>
                    <a:pt x="306" y="19047"/>
                    <a:pt x="306" y="19047"/>
                  </a:cubicBezTo>
                  <a:cubicBezTo>
                    <a:pt x="0" y="24285"/>
                    <a:pt x="0" y="24285"/>
                    <a:pt x="0" y="24285"/>
                  </a:cubicBezTo>
                  <a:cubicBezTo>
                    <a:pt x="0" y="25714"/>
                    <a:pt x="0" y="25714"/>
                    <a:pt x="0" y="25714"/>
                  </a:cubicBezTo>
                  <a:cubicBezTo>
                    <a:pt x="613" y="26666"/>
                    <a:pt x="613" y="26666"/>
                    <a:pt x="613" y="26666"/>
                  </a:cubicBezTo>
                  <a:cubicBezTo>
                    <a:pt x="1227" y="29047"/>
                    <a:pt x="1227" y="29047"/>
                    <a:pt x="1227" y="29047"/>
                  </a:cubicBezTo>
                  <a:cubicBezTo>
                    <a:pt x="1227" y="30476"/>
                    <a:pt x="1227" y="30476"/>
                    <a:pt x="1227" y="30476"/>
                  </a:cubicBezTo>
                  <a:cubicBezTo>
                    <a:pt x="1227" y="32380"/>
                    <a:pt x="1227" y="32380"/>
                    <a:pt x="1227" y="32380"/>
                  </a:cubicBezTo>
                  <a:cubicBezTo>
                    <a:pt x="2148" y="33809"/>
                    <a:pt x="2148" y="33809"/>
                    <a:pt x="2148" y="33809"/>
                  </a:cubicBezTo>
                  <a:cubicBezTo>
                    <a:pt x="2148" y="35238"/>
                    <a:pt x="2148" y="35238"/>
                    <a:pt x="2148" y="35238"/>
                  </a:cubicBezTo>
                  <a:cubicBezTo>
                    <a:pt x="3375" y="38095"/>
                    <a:pt x="3375" y="38095"/>
                    <a:pt x="3375" y="38095"/>
                  </a:cubicBezTo>
                  <a:cubicBezTo>
                    <a:pt x="3682" y="40476"/>
                    <a:pt x="3682" y="40476"/>
                    <a:pt x="3682" y="40476"/>
                  </a:cubicBezTo>
                  <a:cubicBezTo>
                    <a:pt x="5217" y="44285"/>
                    <a:pt x="5217" y="44285"/>
                    <a:pt x="5217" y="44285"/>
                  </a:cubicBezTo>
                  <a:cubicBezTo>
                    <a:pt x="6751" y="46666"/>
                    <a:pt x="6751" y="46666"/>
                    <a:pt x="6751" y="46666"/>
                  </a:cubicBezTo>
                  <a:cubicBezTo>
                    <a:pt x="7672" y="49047"/>
                    <a:pt x="7672" y="49047"/>
                    <a:pt x="7672" y="49047"/>
                  </a:cubicBezTo>
                  <a:cubicBezTo>
                    <a:pt x="7979" y="52380"/>
                    <a:pt x="7979" y="52380"/>
                    <a:pt x="7979" y="52380"/>
                  </a:cubicBezTo>
                  <a:cubicBezTo>
                    <a:pt x="8593" y="55238"/>
                    <a:pt x="8593" y="55238"/>
                    <a:pt x="8593" y="55238"/>
                  </a:cubicBezTo>
                  <a:cubicBezTo>
                    <a:pt x="9514" y="57142"/>
                    <a:pt x="9514" y="57142"/>
                    <a:pt x="9514" y="57142"/>
                  </a:cubicBezTo>
                  <a:cubicBezTo>
                    <a:pt x="9514" y="57619"/>
                    <a:pt x="9514" y="57619"/>
                    <a:pt x="9514" y="57619"/>
                  </a:cubicBezTo>
                  <a:cubicBezTo>
                    <a:pt x="12276" y="58571"/>
                    <a:pt x="12276" y="58571"/>
                    <a:pt x="12276" y="58571"/>
                  </a:cubicBezTo>
                  <a:cubicBezTo>
                    <a:pt x="12276" y="60476"/>
                    <a:pt x="12276" y="60476"/>
                    <a:pt x="12276" y="60476"/>
                  </a:cubicBezTo>
                  <a:cubicBezTo>
                    <a:pt x="11355" y="63333"/>
                    <a:pt x="11355" y="63333"/>
                    <a:pt x="11355" y="63333"/>
                  </a:cubicBezTo>
                  <a:cubicBezTo>
                    <a:pt x="10434" y="66190"/>
                    <a:pt x="10434" y="66190"/>
                    <a:pt x="10434" y="66190"/>
                  </a:cubicBezTo>
                  <a:cubicBezTo>
                    <a:pt x="9514" y="69523"/>
                    <a:pt x="9514" y="69523"/>
                    <a:pt x="9514" y="69523"/>
                  </a:cubicBezTo>
                  <a:cubicBezTo>
                    <a:pt x="9207" y="72380"/>
                    <a:pt x="9207" y="72380"/>
                    <a:pt x="9207" y="72380"/>
                  </a:cubicBezTo>
                  <a:cubicBezTo>
                    <a:pt x="9820" y="75238"/>
                    <a:pt x="9820" y="75238"/>
                    <a:pt x="9820" y="75238"/>
                  </a:cubicBezTo>
                  <a:cubicBezTo>
                    <a:pt x="9514" y="76190"/>
                    <a:pt x="9514" y="76190"/>
                    <a:pt x="9514" y="76190"/>
                  </a:cubicBezTo>
                  <a:cubicBezTo>
                    <a:pt x="8593" y="76190"/>
                    <a:pt x="8593" y="76190"/>
                    <a:pt x="8593" y="76190"/>
                  </a:cubicBezTo>
                  <a:cubicBezTo>
                    <a:pt x="7672" y="78095"/>
                    <a:pt x="7672" y="78095"/>
                    <a:pt x="7672" y="78095"/>
                  </a:cubicBezTo>
                  <a:cubicBezTo>
                    <a:pt x="6751" y="81428"/>
                    <a:pt x="6751" y="81428"/>
                    <a:pt x="6751" y="81428"/>
                  </a:cubicBezTo>
                  <a:cubicBezTo>
                    <a:pt x="7365" y="82380"/>
                    <a:pt x="7365" y="82380"/>
                    <a:pt x="7365" y="82380"/>
                  </a:cubicBezTo>
                  <a:cubicBezTo>
                    <a:pt x="8593" y="83333"/>
                    <a:pt x="8593" y="83333"/>
                    <a:pt x="8593" y="83333"/>
                  </a:cubicBezTo>
                  <a:cubicBezTo>
                    <a:pt x="8593" y="84761"/>
                    <a:pt x="8593" y="84761"/>
                    <a:pt x="8593" y="84761"/>
                  </a:cubicBezTo>
                  <a:cubicBezTo>
                    <a:pt x="9207" y="84761"/>
                    <a:pt x="9207" y="84761"/>
                    <a:pt x="9207" y="84761"/>
                  </a:cubicBezTo>
                  <a:cubicBezTo>
                    <a:pt x="10127" y="83333"/>
                    <a:pt x="10127" y="83333"/>
                    <a:pt x="10127" y="83333"/>
                  </a:cubicBezTo>
                  <a:cubicBezTo>
                    <a:pt x="11048" y="82857"/>
                    <a:pt x="11048" y="82857"/>
                    <a:pt x="11048" y="82857"/>
                  </a:cubicBezTo>
                  <a:cubicBezTo>
                    <a:pt x="11662" y="82857"/>
                    <a:pt x="11662" y="82857"/>
                    <a:pt x="11662" y="82857"/>
                  </a:cubicBezTo>
                  <a:cubicBezTo>
                    <a:pt x="12890" y="81428"/>
                    <a:pt x="12890" y="81428"/>
                    <a:pt x="12890" y="81428"/>
                  </a:cubicBezTo>
                  <a:cubicBezTo>
                    <a:pt x="13503" y="81428"/>
                    <a:pt x="13503" y="81428"/>
                    <a:pt x="13503" y="81428"/>
                  </a:cubicBezTo>
                  <a:cubicBezTo>
                    <a:pt x="13810" y="83333"/>
                    <a:pt x="13810" y="83333"/>
                    <a:pt x="13810" y="83333"/>
                  </a:cubicBezTo>
                  <a:cubicBezTo>
                    <a:pt x="14424" y="85238"/>
                    <a:pt x="14424" y="85238"/>
                    <a:pt x="14424" y="85238"/>
                  </a:cubicBezTo>
                  <a:cubicBezTo>
                    <a:pt x="14731" y="89047"/>
                    <a:pt x="14731" y="89047"/>
                    <a:pt x="14731" y="89047"/>
                  </a:cubicBezTo>
                  <a:cubicBezTo>
                    <a:pt x="14731" y="91904"/>
                    <a:pt x="14731" y="91904"/>
                    <a:pt x="14731" y="91904"/>
                  </a:cubicBezTo>
                  <a:cubicBezTo>
                    <a:pt x="14731" y="93333"/>
                    <a:pt x="14731" y="93333"/>
                    <a:pt x="14731" y="93333"/>
                  </a:cubicBezTo>
                  <a:cubicBezTo>
                    <a:pt x="15959" y="95238"/>
                    <a:pt x="15959" y="95238"/>
                    <a:pt x="15959" y="95238"/>
                  </a:cubicBezTo>
                  <a:cubicBezTo>
                    <a:pt x="15959" y="97619"/>
                    <a:pt x="15959" y="97619"/>
                    <a:pt x="15959" y="97619"/>
                  </a:cubicBezTo>
                  <a:cubicBezTo>
                    <a:pt x="15959" y="100000"/>
                    <a:pt x="15959" y="100000"/>
                    <a:pt x="15959" y="100000"/>
                  </a:cubicBezTo>
                  <a:cubicBezTo>
                    <a:pt x="15959" y="100952"/>
                    <a:pt x="15959" y="100952"/>
                    <a:pt x="15959" y="100952"/>
                  </a:cubicBezTo>
                  <a:cubicBezTo>
                    <a:pt x="16572" y="102380"/>
                    <a:pt x="16572" y="102380"/>
                    <a:pt x="16572" y="102380"/>
                  </a:cubicBezTo>
                  <a:cubicBezTo>
                    <a:pt x="18107" y="103809"/>
                    <a:pt x="18107" y="103809"/>
                    <a:pt x="18107" y="103809"/>
                  </a:cubicBezTo>
                  <a:cubicBezTo>
                    <a:pt x="19335" y="103809"/>
                    <a:pt x="19335" y="103809"/>
                    <a:pt x="19335" y="103809"/>
                  </a:cubicBezTo>
                  <a:cubicBezTo>
                    <a:pt x="19335" y="106666"/>
                    <a:pt x="19335" y="106666"/>
                    <a:pt x="19335" y="106666"/>
                  </a:cubicBezTo>
                  <a:cubicBezTo>
                    <a:pt x="19948" y="109523"/>
                    <a:pt x="19948" y="109523"/>
                    <a:pt x="19948" y="109523"/>
                  </a:cubicBezTo>
                  <a:cubicBezTo>
                    <a:pt x="19948" y="111428"/>
                    <a:pt x="19948" y="111428"/>
                    <a:pt x="19948" y="111428"/>
                  </a:cubicBezTo>
                  <a:cubicBezTo>
                    <a:pt x="19948" y="112857"/>
                    <a:pt x="19948" y="112857"/>
                    <a:pt x="19948" y="112857"/>
                  </a:cubicBezTo>
                  <a:cubicBezTo>
                    <a:pt x="20562" y="114761"/>
                    <a:pt x="20562" y="114761"/>
                    <a:pt x="20562" y="114761"/>
                  </a:cubicBezTo>
                  <a:cubicBezTo>
                    <a:pt x="21790" y="114761"/>
                    <a:pt x="21790" y="114761"/>
                    <a:pt x="21790" y="114761"/>
                  </a:cubicBezTo>
                  <a:cubicBezTo>
                    <a:pt x="21790" y="113809"/>
                    <a:pt x="21790" y="113809"/>
                    <a:pt x="21790" y="113809"/>
                  </a:cubicBezTo>
                  <a:cubicBezTo>
                    <a:pt x="22097" y="112380"/>
                    <a:pt x="22097" y="112380"/>
                    <a:pt x="22097" y="112380"/>
                  </a:cubicBezTo>
                  <a:cubicBezTo>
                    <a:pt x="22710" y="112380"/>
                    <a:pt x="22710" y="112380"/>
                    <a:pt x="22710" y="112380"/>
                  </a:cubicBezTo>
                  <a:cubicBezTo>
                    <a:pt x="23631" y="112380"/>
                    <a:pt x="23631" y="112380"/>
                    <a:pt x="23631" y="112380"/>
                  </a:cubicBezTo>
                  <a:cubicBezTo>
                    <a:pt x="25166" y="113809"/>
                    <a:pt x="25166" y="113809"/>
                    <a:pt x="25166" y="113809"/>
                  </a:cubicBezTo>
                  <a:cubicBezTo>
                    <a:pt x="26700" y="114761"/>
                    <a:pt x="26700" y="114761"/>
                    <a:pt x="26700" y="114761"/>
                  </a:cubicBezTo>
                  <a:cubicBezTo>
                    <a:pt x="26700" y="113809"/>
                    <a:pt x="26700" y="113809"/>
                    <a:pt x="26700" y="113809"/>
                  </a:cubicBezTo>
                  <a:cubicBezTo>
                    <a:pt x="27007" y="112857"/>
                    <a:pt x="27007" y="112857"/>
                    <a:pt x="27007" y="112857"/>
                  </a:cubicBezTo>
                  <a:cubicBezTo>
                    <a:pt x="28235" y="112857"/>
                    <a:pt x="28235" y="112857"/>
                    <a:pt x="28235" y="112857"/>
                  </a:cubicBezTo>
                  <a:cubicBezTo>
                    <a:pt x="30690" y="113333"/>
                    <a:pt x="30690" y="113333"/>
                    <a:pt x="30690" y="113333"/>
                  </a:cubicBezTo>
                  <a:cubicBezTo>
                    <a:pt x="32225" y="114285"/>
                    <a:pt x="32225" y="114285"/>
                    <a:pt x="32225" y="114285"/>
                  </a:cubicBezTo>
                  <a:cubicBezTo>
                    <a:pt x="35294" y="114761"/>
                    <a:pt x="35294" y="114761"/>
                    <a:pt x="35294" y="114761"/>
                  </a:cubicBezTo>
                  <a:cubicBezTo>
                    <a:pt x="35601" y="113333"/>
                    <a:pt x="35601" y="113333"/>
                    <a:pt x="35601" y="113333"/>
                  </a:cubicBezTo>
                  <a:cubicBezTo>
                    <a:pt x="35907" y="110952"/>
                    <a:pt x="35907" y="110952"/>
                    <a:pt x="35907" y="110952"/>
                  </a:cubicBezTo>
                  <a:cubicBezTo>
                    <a:pt x="37135" y="110952"/>
                    <a:pt x="37135" y="110952"/>
                    <a:pt x="37135" y="110952"/>
                  </a:cubicBezTo>
                  <a:cubicBezTo>
                    <a:pt x="38056" y="112380"/>
                    <a:pt x="38056" y="112380"/>
                    <a:pt x="38056" y="112380"/>
                  </a:cubicBezTo>
                  <a:cubicBezTo>
                    <a:pt x="38670" y="113809"/>
                    <a:pt x="38670" y="113809"/>
                    <a:pt x="38670" y="113809"/>
                  </a:cubicBezTo>
                  <a:cubicBezTo>
                    <a:pt x="38976" y="115714"/>
                    <a:pt x="38976" y="115714"/>
                    <a:pt x="38976" y="115714"/>
                  </a:cubicBezTo>
                  <a:cubicBezTo>
                    <a:pt x="38976" y="116190"/>
                    <a:pt x="38976" y="116190"/>
                    <a:pt x="38976" y="116190"/>
                  </a:cubicBezTo>
                  <a:cubicBezTo>
                    <a:pt x="39590" y="117142"/>
                    <a:pt x="39590" y="117142"/>
                    <a:pt x="39590" y="117142"/>
                  </a:cubicBezTo>
                  <a:cubicBezTo>
                    <a:pt x="40204" y="118095"/>
                    <a:pt x="40204" y="118095"/>
                    <a:pt x="40204" y="118095"/>
                  </a:cubicBezTo>
                  <a:cubicBezTo>
                    <a:pt x="41739" y="105238"/>
                    <a:pt x="41739" y="105238"/>
                    <a:pt x="41739" y="105238"/>
                  </a:cubicBezTo>
                  <a:cubicBezTo>
                    <a:pt x="114168" y="120000"/>
                    <a:pt x="114168" y="120000"/>
                    <a:pt x="114168" y="120000"/>
                  </a:cubicBezTo>
                  <a:cubicBezTo>
                    <a:pt x="114475" y="120000"/>
                    <a:pt x="114475" y="120000"/>
                    <a:pt x="114475" y="120000"/>
                  </a:cubicBezTo>
                  <a:cubicBezTo>
                    <a:pt x="115703" y="98571"/>
                    <a:pt x="115703" y="98571"/>
                    <a:pt x="115703" y="98571"/>
                  </a:cubicBezTo>
                  <a:lnTo>
                    <a:pt x="120000" y="28571"/>
                  </a:lnTo>
                  <a:close/>
                </a:path>
              </a:pathLst>
            </a:custGeom>
            <a:solidFill>
              <a:srgbClr val="43682B"/>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dirty="0">
                <a:solidFill>
                  <a:schemeClr val="bg1">
                    <a:lumMod val="95000"/>
                  </a:schemeClr>
                </a:solidFill>
                <a:highlight>
                  <a:srgbClr val="F9BC11"/>
                </a:highlight>
                <a:latin typeface="Calibri" panose="020F0502020204030204" pitchFamily="34" charset="0"/>
                <a:ea typeface="Source Sans Pro"/>
                <a:cs typeface="Calibri" panose="020F0502020204030204" pitchFamily="34" charset="0"/>
                <a:sym typeface="Source Sans Pro"/>
              </a:endParaRPr>
            </a:p>
          </p:txBody>
        </p:sp>
        <p:sp>
          <p:nvSpPr>
            <p:cNvPr id="76" name="Shape 1402">
              <a:extLst>
                <a:ext uri="{FF2B5EF4-FFF2-40B4-BE49-F238E27FC236}">
                  <a16:creationId xmlns:a16="http://schemas.microsoft.com/office/drawing/2014/main" id="{70D2587D-1C9D-6AEC-A851-74C31A9FF210}"/>
                </a:ext>
              </a:extLst>
            </p:cNvPr>
            <p:cNvSpPr/>
            <p:nvPr/>
          </p:nvSpPr>
          <p:spPr>
            <a:xfrm>
              <a:off x="7897047" y="1787052"/>
              <a:ext cx="197314" cy="315364"/>
            </a:xfrm>
            <a:custGeom>
              <a:avLst/>
              <a:gdLst/>
              <a:ahLst/>
              <a:cxnLst/>
              <a:rect l="0" t="0" r="0" b="0"/>
              <a:pathLst>
                <a:path w="120000" h="120000" extrusionOk="0">
                  <a:moveTo>
                    <a:pt x="33846" y="120000"/>
                  </a:moveTo>
                  <a:lnTo>
                    <a:pt x="33846" y="118716"/>
                  </a:lnTo>
                  <a:lnTo>
                    <a:pt x="34871" y="116791"/>
                  </a:lnTo>
                  <a:lnTo>
                    <a:pt x="34871" y="116149"/>
                  </a:lnTo>
                  <a:lnTo>
                    <a:pt x="34871" y="114224"/>
                  </a:lnTo>
                  <a:lnTo>
                    <a:pt x="34871" y="112941"/>
                  </a:lnTo>
                  <a:lnTo>
                    <a:pt x="35897" y="111657"/>
                  </a:lnTo>
                  <a:lnTo>
                    <a:pt x="37948" y="111657"/>
                  </a:lnTo>
                  <a:lnTo>
                    <a:pt x="37948" y="109732"/>
                  </a:lnTo>
                  <a:lnTo>
                    <a:pt x="38974" y="108449"/>
                  </a:lnTo>
                  <a:lnTo>
                    <a:pt x="38974" y="106524"/>
                  </a:lnTo>
                  <a:lnTo>
                    <a:pt x="41025" y="106524"/>
                  </a:lnTo>
                  <a:lnTo>
                    <a:pt x="42051" y="106524"/>
                  </a:lnTo>
                  <a:lnTo>
                    <a:pt x="45128" y="106524"/>
                  </a:lnTo>
                  <a:lnTo>
                    <a:pt x="45128" y="103315"/>
                  </a:lnTo>
                  <a:lnTo>
                    <a:pt x="42051" y="103315"/>
                  </a:lnTo>
                  <a:lnTo>
                    <a:pt x="41025" y="103315"/>
                  </a:lnTo>
                  <a:lnTo>
                    <a:pt x="41025" y="102032"/>
                  </a:lnTo>
                  <a:lnTo>
                    <a:pt x="41025" y="101390"/>
                  </a:lnTo>
                  <a:lnTo>
                    <a:pt x="43076" y="100106"/>
                  </a:lnTo>
                  <a:lnTo>
                    <a:pt x="43076" y="99465"/>
                  </a:lnTo>
                  <a:lnTo>
                    <a:pt x="45128" y="98181"/>
                  </a:lnTo>
                  <a:lnTo>
                    <a:pt x="46153" y="98823"/>
                  </a:lnTo>
                  <a:lnTo>
                    <a:pt x="46153" y="99465"/>
                  </a:lnTo>
                  <a:lnTo>
                    <a:pt x="48205" y="98823"/>
                  </a:lnTo>
                  <a:lnTo>
                    <a:pt x="49230" y="98181"/>
                  </a:lnTo>
                  <a:lnTo>
                    <a:pt x="49230" y="96256"/>
                  </a:lnTo>
                  <a:lnTo>
                    <a:pt x="51282" y="97540"/>
                  </a:lnTo>
                  <a:lnTo>
                    <a:pt x="52307" y="98181"/>
                  </a:lnTo>
                  <a:lnTo>
                    <a:pt x="53333" y="98181"/>
                  </a:lnTo>
                  <a:lnTo>
                    <a:pt x="53333" y="96256"/>
                  </a:lnTo>
                  <a:lnTo>
                    <a:pt x="53333" y="95614"/>
                  </a:lnTo>
                  <a:lnTo>
                    <a:pt x="52307" y="95614"/>
                  </a:lnTo>
                  <a:lnTo>
                    <a:pt x="51282" y="94331"/>
                  </a:lnTo>
                  <a:lnTo>
                    <a:pt x="55384" y="94331"/>
                  </a:lnTo>
                  <a:lnTo>
                    <a:pt x="57435" y="94973"/>
                  </a:lnTo>
                  <a:lnTo>
                    <a:pt x="60512" y="94331"/>
                  </a:lnTo>
                  <a:lnTo>
                    <a:pt x="61538" y="92406"/>
                  </a:lnTo>
                  <a:lnTo>
                    <a:pt x="60512" y="89197"/>
                  </a:lnTo>
                  <a:lnTo>
                    <a:pt x="62564" y="89197"/>
                  </a:lnTo>
                  <a:lnTo>
                    <a:pt x="65641" y="91122"/>
                  </a:lnTo>
                  <a:lnTo>
                    <a:pt x="68717" y="90481"/>
                  </a:lnTo>
                  <a:lnTo>
                    <a:pt x="69743" y="89197"/>
                  </a:lnTo>
                  <a:lnTo>
                    <a:pt x="70769" y="86631"/>
                  </a:lnTo>
                  <a:lnTo>
                    <a:pt x="69743" y="84705"/>
                  </a:lnTo>
                  <a:lnTo>
                    <a:pt x="70769" y="82139"/>
                  </a:lnTo>
                  <a:lnTo>
                    <a:pt x="70769" y="80855"/>
                  </a:lnTo>
                  <a:lnTo>
                    <a:pt x="69743" y="78930"/>
                  </a:lnTo>
                  <a:lnTo>
                    <a:pt x="69743" y="77647"/>
                  </a:lnTo>
                  <a:lnTo>
                    <a:pt x="70769" y="75721"/>
                  </a:lnTo>
                  <a:lnTo>
                    <a:pt x="70769" y="74438"/>
                  </a:lnTo>
                  <a:lnTo>
                    <a:pt x="74871" y="77005"/>
                  </a:lnTo>
                  <a:lnTo>
                    <a:pt x="75897" y="78288"/>
                  </a:lnTo>
                  <a:lnTo>
                    <a:pt x="81025" y="78288"/>
                  </a:lnTo>
                  <a:lnTo>
                    <a:pt x="81025" y="77005"/>
                  </a:lnTo>
                  <a:lnTo>
                    <a:pt x="81025" y="74438"/>
                  </a:lnTo>
                  <a:lnTo>
                    <a:pt x="83076" y="73796"/>
                  </a:lnTo>
                  <a:lnTo>
                    <a:pt x="86153" y="74438"/>
                  </a:lnTo>
                  <a:lnTo>
                    <a:pt x="86153" y="75721"/>
                  </a:lnTo>
                  <a:lnTo>
                    <a:pt x="86153" y="78288"/>
                  </a:lnTo>
                  <a:lnTo>
                    <a:pt x="89230" y="77647"/>
                  </a:lnTo>
                  <a:lnTo>
                    <a:pt x="92307" y="75721"/>
                  </a:lnTo>
                  <a:lnTo>
                    <a:pt x="90256" y="74438"/>
                  </a:lnTo>
                  <a:lnTo>
                    <a:pt x="88205" y="73155"/>
                  </a:lnTo>
                  <a:lnTo>
                    <a:pt x="88205" y="71871"/>
                  </a:lnTo>
                  <a:lnTo>
                    <a:pt x="89230" y="71229"/>
                  </a:lnTo>
                  <a:lnTo>
                    <a:pt x="92307" y="73155"/>
                  </a:lnTo>
                  <a:lnTo>
                    <a:pt x="95384" y="74438"/>
                  </a:lnTo>
                  <a:lnTo>
                    <a:pt x="97435" y="73796"/>
                  </a:lnTo>
                  <a:lnTo>
                    <a:pt x="96410" y="71229"/>
                  </a:lnTo>
                  <a:lnTo>
                    <a:pt x="97435" y="71229"/>
                  </a:lnTo>
                  <a:lnTo>
                    <a:pt x="99487" y="71229"/>
                  </a:lnTo>
                  <a:lnTo>
                    <a:pt x="99487" y="67379"/>
                  </a:lnTo>
                  <a:lnTo>
                    <a:pt x="103589" y="67379"/>
                  </a:lnTo>
                  <a:lnTo>
                    <a:pt x="105641" y="67379"/>
                  </a:lnTo>
                  <a:lnTo>
                    <a:pt x="106666" y="66737"/>
                  </a:lnTo>
                  <a:lnTo>
                    <a:pt x="106666" y="64812"/>
                  </a:lnTo>
                  <a:lnTo>
                    <a:pt x="108717" y="64812"/>
                  </a:lnTo>
                  <a:lnTo>
                    <a:pt x="109743" y="64171"/>
                  </a:lnTo>
                  <a:lnTo>
                    <a:pt x="112820" y="62245"/>
                  </a:lnTo>
                  <a:lnTo>
                    <a:pt x="116923" y="62245"/>
                  </a:lnTo>
                  <a:lnTo>
                    <a:pt x="118974" y="60962"/>
                  </a:lnTo>
                  <a:lnTo>
                    <a:pt x="120000" y="57112"/>
                  </a:lnTo>
                  <a:lnTo>
                    <a:pt x="118974" y="56470"/>
                  </a:lnTo>
                  <a:lnTo>
                    <a:pt x="117948" y="56470"/>
                  </a:lnTo>
                  <a:lnTo>
                    <a:pt x="115897" y="56470"/>
                  </a:lnTo>
                  <a:lnTo>
                    <a:pt x="114871" y="55187"/>
                  </a:lnTo>
                  <a:lnTo>
                    <a:pt x="116923" y="53903"/>
                  </a:lnTo>
                  <a:lnTo>
                    <a:pt x="116923" y="53262"/>
                  </a:lnTo>
                  <a:lnTo>
                    <a:pt x="114871" y="52620"/>
                  </a:lnTo>
                  <a:lnTo>
                    <a:pt x="112820" y="49411"/>
                  </a:lnTo>
                  <a:lnTo>
                    <a:pt x="108717" y="49411"/>
                  </a:lnTo>
                  <a:lnTo>
                    <a:pt x="106666" y="49411"/>
                  </a:lnTo>
                  <a:lnTo>
                    <a:pt x="104615" y="46844"/>
                  </a:lnTo>
                  <a:lnTo>
                    <a:pt x="103589" y="43636"/>
                  </a:lnTo>
                  <a:lnTo>
                    <a:pt x="103589" y="41069"/>
                  </a:lnTo>
                  <a:lnTo>
                    <a:pt x="102564" y="39144"/>
                  </a:lnTo>
                  <a:lnTo>
                    <a:pt x="99487" y="39786"/>
                  </a:lnTo>
                  <a:lnTo>
                    <a:pt x="97435" y="40427"/>
                  </a:lnTo>
                  <a:lnTo>
                    <a:pt x="93333" y="40427"/>
                  </a:lnTo>
                  <a:lnTo>
                    <a:pt x="89230" y="39144"/>
                  </a:lnTo>
                  <a:lnTo>
                    <a:pt x="86153" y="35935"/>
                  </a:lnTo>
                  <a:lnTo>
                    <a:pt x="85128" y="31443"/>
                  </a:lnTo>
                  <a:lnTo>
                    <a:pt x="81025" y="25668"/>
                  </a:lnTo>
                  <a:lnTo>
                    <a:pt x="78974" y="19893"/>
                  </a:lnTo>
                  <a:lnTo>
                    <a:pt x="76923" y="16684"/>
                  </a:lnTo>
                  <a:lnTo>
                    <a:pt x="74871" y="11550"/>
                  </a:lnTo>
                  <a:lnTo>
                    <a:pt x="72820" y="7058"/>
                  </a:lnTo>
                  <a:lnTo>
                    <a:pt x="70769" y="5133"/>
                  </a:lnTo>
                  <a:lnTo>
                    <a:pt x="57435" y="0"/>
                  </a:lnTo>
                  <a:lnTo>
                    <a:pt x="54358" y="1925"/>
                  </a:lnTo>
                  <a:lnTo>
                    <a:pt x="51282" y="4491"/>
                  </a:lnTo>
                  <a:lnTo>
                    <a:pt x="46153" y="7058"/>
                  </a:lnTo>
                  <a:lnTo>
                    <a:pt x="43076" y="7058"/>
                  </a:lnTo>
                  <a:lnTo>
                    <a:pt x="40000" y="5775"/>
                  </a:lnTo>
                  <a:lnTo>
                    <a:pt x="34871" y="3850"/>
                  </a:lnTo>
                  <a:lnTo>
                    <a:pt x="30769" y="3208"/>
                  </a:lnTo>
                  <a:lnTo>
                    <a:pt x="29743" y="3208"/>
                  </a:lnTo>
                  <a:lnTo>
                    <a:pt x="27692" y="4491"/>
                  </a:lnTo>
                  <a:lnTo>
                    <a:pt x="22564" y="14117"/>
                  </a:lnTo>
                  <a:lnTo>
                    <a:pt x="20512" y="21176"/>
                  </a:lnTo>
                  <a:lnTo>
                    <a:pt x="15384" y="28877"/>
                  </a:lnTo>
                  <a:lnTo>
                    <a:pt x="13333" y="34652"/>
                  </a:lnTo>
                  <a:lnTo>
                    <a:pt x="12307" y="41069"/>
                  </a:lnTo>
                  <a:lnTo>
                    <a:pt x="13333" y="44278"/>
                  </a:lnTo>
                  <a:lnTo>
                    <a:pt x="15384" y="45561"/>
                  </a:lnTo>
                  <a:lnTo>
                    <a:pt x="14358" y="46844"/>
                  </a:lnTo>
                  <a:lnTo>
                    <a:pt x="12307" y="48770"/>
                  </a:lnTo>
                  <a:lnTo>
                    <a:pt x="12307" y="52620"/>
                  </a:lnTo>
                  <a:lnTo>
                    <a:pt x="10256" y="55828"/>
                  </a:lnTo>
                  <a:lnTo>
                    <a:pt x="10256" y="60320"/>
                  </a:lnTo>
                  <a:lnTo>
                    <a:pt x="7179" y="60962"/>
                  </a:lnTo>
                  <a:lnTo>
                    <a:pt x="7179" y="64171"/>
                  </a:lnTo>
                  <a:lnTo>
                    <a:pt x="1025" y="64171"/>
                  </a:lnTo>
                  <a:lnTo>
                    <a:pt x="0" y="66096"/>
                  </a:lnTo>
                  <a:lnTo>
                    <a:pt x="23589" y="114224"/>
                  </a:lnTo>
                  <a:lnTo>
                    <a:pt x="33846" y="120000"/>
                  </a:lnTo>
                  <a:close/>
                </a:path>
              </a:pathLst>
            </a:custGeom>
            <a:solidFill>
              <a:srgbClr val="70AD47"/>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a:solidFill>
                  <a:srgbClr val="7F7F7F"/>
                </a:solidFill>
                <a:highlight>
                  <a:srgbClr val="F9BC11"/>
                </a:highlight>
                <a:latin typeface="Calibri" panose="020F0502020204030204" pitchFamily="34" charset="0"/>
                <a:ea typeface="Source Sans Pro"/>
                <a:cs typeface="Calibri" panose="020F0502020204030204" pitchFamily="34" charset="0"/>
                <a:sym typeface="Source Sans Pro"/>
              </a:endParaRPr>
            </a:p>
          </p:txBody>
        </p:sp>
        <p:sp>
          <p:nvSpPr>
            <p:cNvPr id="77" name="Shape 1403">
              <a:extLst>
                <a:ext uri="{FF2B5EF4-FFF2-40B4-BE49-F238E27FC236}">
                  <a16:creationId xmlns:a16="http://schemas.microsoft.com/office/drawing/2014/main" id="{F52C60B4-EDDC-4838-78C9-C3C5C7DAF20C}"/>
                </a:ext>
              </a:extLst>
            </p:cNvPr>
            <p:cNvSpPr/>
            <p:nvPr/>
          </p:nvSpPr>
          <p:spPr>
            <a:xfrm>
              <a:off x="7517598" y="2002919"/>
              <a:ext cx="408118" cy="300186"/>
            </a:xfrm>
            <a:custGeom>
              <a:avLst/>
              <a:gdLst/>
              <a:ahLst/>
              <a:cxnLst/>
              <a:rect l="0" t="0" r="0" b="0"/>
              <a:pathLst>
                <a:path w="120000" h="120000" extrusionOk="0">
                  <a:moveTo>
                    <a:pt x="0" y="98426"/>
                  </a:moveTo>
                  <a:lnTo>
                    <a:pt x="4958" y="91685"/>
                  </a:lnTo>
                  <a:lnTo>
                    <a:pt x="5950" y="89662"/>
                  </a:lnTo>
                  <a:lnTo>
                    <a:pt x="7933" y="86966"/>
                  </a:lnTo>
                  <a:lnTo>
                    <a:pt x="8925" y="85617"/>
                  </a:lnTo>
                  <a:lnTo>
                    <a:pt x="10909" y="83595"/>
                  </a:lnTo>
                  <a:lnTo>
                    <a:pt x="10909" y="81573"/>
                  </a:lnTo>
                  <a:lnTo>
                    <a:pt x="10909" y="80224"/>
                  </a:lnTo>
                  <a:lnTo>
                    <a:pt x="8429" y="73483"/>
                  </a:lnTo>
                  <a:lnTo>
                    <a:pt x="6942" y="68764"/>
                  </a:lnTo>
                  <a:lnTo>
                    <a:pt x="8925" y="66741"/>
                  </a:lnTo>
                  <a:lnTo>
                    <a:pt x="15371" y="64719"/>
                  </a:lnTo>
                  <a:lnTo>
                    <a:pt x="18842" y="64719"/>
                  </a:lnTo>
                  <a:lnTo>
                    <a:pt x="23305" y="64719"/>
                  </a:lnTo>
                  <a:lnTo>
                    <a:pt x="26280" y="64719"/>
                  </a:lnTo>
                  <a:lnTo>
                    <a:pt x="27768" y="64719"/>
                  </a:lnTo>
                  <a:lnTo>
                    <a:pt x="31239" y="62696"/>
                  </a:lnTo>
                  <a:lnTo>
                    <a:pt x="33223" y="62696"/>
                  </a:lnTo>
                  <a:lnTo>
                    <a:pt x="38181" y="60674"/>
                  </a:lnTo>
                  <a:lnTo>
                    <a:pt x="41157" y="55955"/>
                  </a:lnTo>
                  <a:lnTo>
                    <a:pt x="44132" y="53932"/>
                  </a:lnTo>
                  <a:lnTo>
                    <a:pt x="46115" y="51910"/>
                  </a:lnTo>
                  <a:lnTo>
                    <a:pt x="46115" y="50561"/>
                  </a:lnTo>
                  <a:lnTo>
                    <a:pt x="46115" y="47865"/>
                  </a:lnTo>
                  <a:lnTo>
                    <a:pt x="44132" y="44494"/>
                  </a:lnTo>
                  <a:lnTo>
                    <a:pt x="46115" y="42471"/>
                  </a:lnTo>
                  <a:lnTo>
                    <a:pt x="46611" y="39775"/>
                  </a:lnTo>
                  <a:lnTo>
                    <a:pt x="44132" y="41123"/>
                  </a:lnTo>
                  <a:lnTo>
                    <a:pt x="43140" y="39775"/>
                  </a:lnTo>
                  <a:lnTo>
                    <a:pt x="42148" y="37078"/>
                  </a:lnTo>
                  <a:lnTo>
                    <a:pt x="44628" y="34382"/>
                  </a:lnTo>
                  <a:lnTo>
                    <a:pt x="48595" y="29662"/>
                  </a:lnTo>
                  <a:lnTo>
                    <a:pt x="50082" y="25617"/>
                  </a:lnTo>
                  <a:lnTo>
                    <a:pt x="50578" y="22247"/>
                  </a:lnTo>
                  <a:lnTo>
                    <a:pt x="54545" y="15505"/>
                  </a:lnTo>
                  <a:lnTo>
                    <a:pt x="57520" y="10112"/>
                  </a:lnTo>
                  <a:lnTo>
                    <a:pt x="60991" y="6741"/>
                  </a:lnTo>
                  <a:lnTo>
                    <a:pt x="64462" y="5393"/>
                  </a:lnTo>
                  <a:lnTo>
                    <a:pt x="69917" y="3370"/>
                  </a:lnTo>
                  <a:lnTo>
                    <a:pt x="72892" y="1348"/>
                  </a:lnTo>
                  <a:lnTo>
                    <a:pt x="80826" y="0"/>
                  </a:lnTo>
                  <a:lnTo>
                    <a:pt x="80826" y="3370"/>
                  </a:lnTo>
                  <a:lnTo>
                    <a:pt x="80826" y="7415"/>
                  </a:lnTo>
                  <a:lnTo>
                    <a:pt x="81818" y="10786"/>
                  </a:lnTo>
                  <a:lnTo>
                    <a:pt x="83305" y="15505"/>
                  </a:lnTo>
                  <a:lnTo>
                    <a:pt x="84793" y="16179"/>
                  </a:lnTo>
                  <a:lnTo>
                    <a:pt x="86280" y="21573"/>
                  </a:lnTo>
                  <a:lnTo>
                    <a:pt x="84793" y="22921"/>
                  </a:lnTo>
                  <a:lnTo>
                    <a:pt x="84297" y="27640"/>
                  </a:lnTo>
                  <a:lnTo>
                    <a:pt x="86280" y="32359"/>
                  </a:lnTo>
                  <a:lnTo>
                    <a:pt x="87768" y="37752"/>
                  </a:lnTo>
                  <a:lnTo>
                    <a:pt x="89752" y="39775"/>
                  </a:lnTo>
                  <a:lnTo>
                    <a:pt x="90247" y="47191"/>
                  </a:lnTo>
                  <a:lnTo>
                    <a:pt x="91239" y="53258"/>
                  </a:lnTo>
                  <a:lnTo>
                    <a:pt x="93223" y="59325"/>
                  </a:lnTo>
                  <a:lnTo>
                    <a:pt x="93223" y="60000"/>
                  </a:lnTo>
                  <a:lnTo>
                    <a:pt x="93223" y="68764"/>
                  </a:lnTo>
                  <a:lnTo>
                    <a:pt x="93223" y="80898"/>
                  </a:lnTo>
                  <a:lnTo>
                    <a:pt x="95206" y="93707"/>
                  </a:lnTo>
                  <a:lnTo>
                    <a:pt x="95206" y="98426"/>
                  </a:lnTo>
                  <a:lnTo>
                    <a:pt x="97190" y="102471"/>
                  </a:lnTo>
                  <a:lnTo>
                    <a:pt x="95206" y="106516"/>
                  </a:lnTo>
                  <a:lnTo>
                    <a:pt x="95702" y="108539"/>
                  </a:lnTo>
                  <a:lnTo>
                    <a:pt x="92231" y="115280"/>
                  </a:lnTo>
                  <a:lnTo>
                    <a:pt x="95702" y="113258"/>
                  </a:lnTo>
                  <a:lnTo>
                    <a:pt x="98181" y="111910"/>
                  </a:lnTo>
                  <a:lnTo>
                    <a:pt x="101157" y="109213"/>
                  </a:lnTo>
                  <a:lnTo>
                    <a:pt x="102148" y="107865"/>
                  </a:lnTo>
                  <a:lnTo>
                    <a:pt x="105123" y="107191"/>
                  </a:lnTo>
                  <a:lnTo>
                    <a:pt x="107603" y="106516"/>
                  </a:lnTo>
                  <a:lnTo>
                    <a:pt x="108595" y="105168"/>
                  </a:lnTo>
                  <a:lnTo>
                    <a:pt x="111570" y="103146"/>
                  </a:lnTo>
                  <a:lnTo>
                    <a:pt x="114049" y="99101"/>
                  </a:lnTo>
                  <a:lnTo>
                    <a:pt x="111570" y="105842"/>
                  </a:lnTo>
                  <a:lnTo>
                    <a:pt x="114049" y="104494"/>
                  </a:lnTo>
                  <a:lnTo>
                    <a:pt x="115537" y="101797"/>
                  </a:lnTo>
                  <a:lnTo>
                    <a:pt x="117024" y="101123"/>
                  </a:lnTo>
                  <a:lnTo>
                    <a:pt x="119008" y="100449"/>
                  </a:lnTo>
                  <a:lnTo>
                    <a:pt x="120000" y="100449"/>
                  </a:lnTo>
                  <a:lnTo>
                    <a:pt x="115537" y="105842"/>
                  </a:lnTo>
                  <a:lnTo>
                    <a:pt x="111570" y="109887"/>
                  </a:lnTo>
                  <a:lnTo>
                    <a:pt x="108595" y="111910"/>
                  </a:lnTo>
                  <a:lnTo>
                    <a:pt x="106115" y="115280"/>
                  </a:lnTo>
                  <a:lnTo>
                    <a:pt x="102148" y="116629"/>
                  </a:lnTo>
                  <a:lnTo>
                    <a:pt x="97685" y="118651"/>
                  </a:lnTo>
                  <a:lnTo>
                    <a:pt x="93719" y="120000"/>
                  </a:lnTo>
                  <a:lnTo>
                    <a:pt x="91239" y="117977"/>
                  </a:lnTo>
                  <a:lnTo>
                    <a:pt x="90247" y="115280"/>
                  </a:lnTo>
                  <a:lnTo>
                    <a:pt x="90247" y="112584"/>
                  </a:lnTo>
                  <a:lnTo>
                    <a:pt x="89256" y="111235"/>
                  </a:lnTo>
                  <a:lnTo>
                    <a:pt x="82809" y="108539"/>
                  </a:lnTo>
                  <a:lnTo>
                    <a:pt x="76859" y="106516"/>
                  </a:lnTo>
                  <a:lnTo>
                    <a:pt x="77851" y="103146"/>
                  </a:lnTo>
                  <a:lnTo>
                    <a:pt x="76363" y="101797"/>
                  </a:lnTo>
                  <a:lnTo>
                    <a:pt x="74876" y="101797"/>
                  </a:lnTo>
                  <a:lnTo>
                    <a:pt x="73388" y="101123"/>
                  </a:lnTo>
                  <a:lnTo>
                    <a:pt x="71404" y="96404"/>
                  </a:lnTo>
                  <a:lnTo>
                    <a:pt x="69421" y="93033"/>
                  </a:lnTo>
                  <a:lnTo>
                    <a:pt x="65454" y="89662"/>
                  </a:lnTo>
                  <a:lnTo>
                    <a:pt x="991" y="105168"/>
                  </a:lnTo>
                  <a:lnTo>
                    <a:pt x="0" y="98426"/>
                  </a:lnTo>
                  <a:close/>
                </a:path>
              </a:pathLst>
            </a:custGeom>
            <a:solidFill>
              <a:srgbClr val="70AD47"/>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a:solidFill>
                  <a:srgbClr val="7F7F7F"/>
                </a:solidFill>
                <a:highlight>
                  <a:srgbClr val="F9BC11"/>
                </a:highlight>
                <a:latin typeface="Calibri" panose="020F0502020204030204" pitchFamily="34" charset="0"/>
                <a:ea typeface="Source Sans Pro"/>
                <a:cs typeface="Calibri" panose="020F0502020204030204" pitchFamily="34" charset="0"/>
                <a:sym typeface="Source Sans Pro"/>
              </a:endParaRPr>
            </a:p>
          </p:txBody>
        </p:sp>
        <p:sp>
          <p:nvSpPr>
            <p:cNvPr id="78" name="Shape 1404">
              <a:extLst>
                <a:ext uri="{FF2B5EF4-FFF2-40B4-BE49-F238E27FC236}">
                  <a16:creationId xmlns:a16="http://schemas.microsoft.com/office/drawing/2014/main" id="{27E94702-DB05-1246-7FBF-66C72D53F3BB}"/>
                </a:ext>
              </a:extLst>
            </p:cNvPr>
            <p:cNvSpPr/>
            <p:nvPr/>
          </p:nvSpPr>
          <p:spPr>
            <a:xfrm>
              <a:off x="7792487" y="1982680"/>
              <a:ext cx="94441" cy="170331"/>
            </a:xfrm>
            <a:custGeom>
              <a:avLst/>
              <a:gdLst/>
              <a:ahLst/>
              <a:cxnLst/>
              <a:rect l="0" t="0" r="0" b="0"/>
              <a:pathLst>
                <a:path w="120000" h="120000" extrusionOk="0">
                  <a:moveTo>
                    <a:pt x="0" y="27326"/>
                  </a:moveTo>
                  <a:lnTo>
                    <a:pt x="4285" y="33267"/>
                  </a:lnTo>
                  <a:lnTo>
                    <a:pt x="10714" y="41584"/>
                  </a:lnTo>
                  <a:lnTo>
                    <a:pt x="17142" y="42772"/>
                  </a:lnTo>
                  <a:lnTo>
                    <a:pt x="23571" y="52277"/>
                  </a:lnTo>
                  <a:lnTo>
                    <a:pt x="17142" y="54653"/>
                  </a:lnTo>
                  <a:lnTo>
                    <a:pt x="14999" y="62970"/>
                  </a:lnTo>
                  <a:lnTo>
                    <a:pt x="23571" y="71287"/>
                  </a:lnTo>
                  <a:lnTo>
                    <a:pt x="29999" y="80792"/>
                  </a:lnTo>
                  <a:lnTo>
                    <a:pt x="38571" y="84356"/>
                  </a:lnTo>
                  <a:lnTo>
                    <a:pt x="40714" y="97425"/>
                  </a:lnTo>
                  <a:lnTo>
                    <a:pt x="44999" y="108118"/>
                  </a:lnTo>
                  <a:lnTo>
                    <a:pt x="53571" y="118811"/>
                  </a:lnTo>
                  <a:lnTo>
                    <a:pt x="53571" y="120000"/>
                  </a:lnTo>
                  <a:lnTo>
                    <a:pt x="100714" y="116435"/>
                  </a:lnTo>
                  <a:lnTo>
                    <a:pt x="96428" y="108118"/>
                  </a:lnTo>
                  <a:lnTo>
                    <a:pt x="98571" y="97425"/>
                  </a:lnTo>
                  <a:lnTo>
                    <a:pt x="96428" y="84356"/>
                  </a:lnTo>
                  <a:lnTo>
                    <a:pt x="94285" y="71287"/>
                  </a:lnTo>
                  <a:lnTo>
                    <a:pt x="100714" y="53465"/>
                  </a:lnTo>
                  <a:lnTo>
                    <a:pt x="100714" y="38019"/>
                  </a:lnTo>
                  <a:lnTo>
                    <a:pt x="119999" y="29702"/>
                  </a:lnTo>
                  <a:lnTo>
                    <a:pt x="119999" y="24950"/>
                  </a:lnTo>
                  <a:lnTo>
                    <a:pt x="113571" y="20198"/>
                  </a:lnTo>
                  <a:lnTo>
                    <a:pt x="113571" y="14257"/>
                  </a:lnTo>
                  <a:lnTo>
                    <a:pt x="113571" y="4752"/>
                  </a:lnTo>
                  <a:lnTo>
                    <a:pt x="107142" y="0"/>
                  </a:lnTo>
                  <a:lnTo>
                    <a:pt x="92142" y="2376"/>
                  </a:lnTo>
                  <a:lnTo>
                    <a:pt x="77142" y="4752"/>
                  </a:lnTo>
                  <a:lnTo>
                    <a:pt x="47142" y="7128"/>
                  </a:lnTo>
                  <a:lnTo>
                    <a:pt x="32142" y="9504"/>
                  </a:lnTo>
                  <a:lnTo>
                    <a:pt x="10714" y="14257"/>
                  </a:lnTo>
                  <a:lnTo>
                    <a:pt x="0" y="14257"/>
                  </a:lnTo>
                  <a:lnTo>
                    <a:pt x="0" y="20198"/>
                  </a:lnTo>
                  <a:lnTo>
                    <a:pt x="0" y="27326"/>
                  </a:lnTo>
                  <a:close/>
                </a:path>
              </a:pathLst>
            </a:custGeom>
            <a:solidFill>
              <a:srgbClr val="70AD47"/>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79" name="Shape 1405">
              <a:extLst>
                <a:ext uri="{FF2B5EF4-FFF2-40B4-BE49-F238E27FC236}">
                  <a16:creationId xmlns:a16="http://schemas.microsoft.com/office/drawing/2014/main" id="{FAF15447-B072-B4F1-2791-6E674D467CEF}"/>
                </a:ext>
              </a:extLst>
            </p:cNvPr>
            <p:cNvSpPr/>
            <p:nvPr/>
          </p:nvSpPr>
          <p:spPr>
            <a:xfrm>
              <a:off x="7866691" y="1960756"/>
              <a:ext cx="84322" cy="187194"/>
            </a:xfrm>
            <a:custGeom>
              <a:avLst/>
              <a:gdLst/>
              <a:ahLst/>
              <a:cxnLst/>
              <a:rect l="0" t="0" r="0" b="0"/>
              <a:pathLst>
                <a:path w="120000" h="120000" extrusionOk="0">
                  <a:moveTo>
                    <a:pt x="43200" y="0"/>
                  </a:moveTo>
                  <a:lnTo>
                    <a:pt x="33600" y="1081"/>
                  </a:lnTo>
                  <a:lnTo>
                    <a:pt x="21600" y="1081"/>
                  </a:lnTo>
                  <a:lnTo>
                    <a:pt x="21600" y="6486"/>
                  </a:lnTo>
                  <a:lnTo>
                    <a:pt x="19200" y="9729"/>
                  </a:lnTo>
                  <a:lnTo>
                    <a:pt x="14400" y="14054"/>
                  </a:lnTo>
                  <a:lnTo>
                    <a:pt x="21600" y="18378"/>
                  </a:lnTo>
                  <a:lnTo>
                    <a:pt x="21600" y="27027"/>
                  </a:lnTo>
                  <a:lnTo>
                    <a:pt x="21600" y="32432"/>
                  </a:lnTo>
                  <a:lnTo>
                    <a:pt x="28800" y="36756"/>
                  </a:lnTo>
                  <a:lnTo>
                    <a:pt x="28800" y="41081"/>
                  </a:lnTo>
                  <a:lnTo>
                    <a:pt x="7200" y="48648"/>
                  </a:lnTo>
                  <a:lnTo>
                    <a:pt x="7200" y="62702"/>
                  </a:lnTo>
                  <a:lnTo>
                    <a:pt x="0" y="78918"/>
                  </a:lnTo>
                  <a:lnTo>
                    <a:pt x="2400" y="90810"/>
                  </a:lnTo>
                  <a:lnTo>
                    <a:pt x="4800" y="102702"/>
                  </a:lnTo>
                  <a:lnTo>
                    <a:pt x="2400" y="112432"/>
                  </a:lnTo>
                  <a:lnTo>
                    <a:pt x="7200" y="120000"/>
                  </a:lnTo>
                  <a:lnTo>
                    <a:pt x="96000" y="110270"/>
                  </a:lnTo>
                  <a:lnTo>
                    <a:pt x="98400" y="104864"/>
                  </a:lnTo>
                  <a:lnTo>
                    <a:pt x="117600" y="101621"/>
                  </a:lnTo>
                  <a:lnTo>
                    <a:pt x="115200" y="98378"/>
                  </a:lnTo>
                  <a:lnTo>
                    <a:pt x="120000" y="89729"/>
                  </a:lnTo>
                  <a:lnTo>
                    <a:pt x="120000" y="89729"/>
                  </a:lnTo>
                  <a:lnTo>
                    <a:pt x="98400" y="81081"/>
                  </a:lnTo>
                  <a:lnTo>
                    <a:pt x="43200" y="0"/>
                  </a:lnTo>
                  <a:close/>
                </a:path>
              </a:pathLst>
            </a:custGeom>
            <a:solidFill>
              <a:srgbClr val="70AD47"/>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80" name="Shape 1406">
              <a:extLst>
                <a:ext uri="{FF2B5EF4-FFF2-40B4-BE49-F238E27FC236}">
                  <a16:creationId xmlns:a16="http://schemas.microsoft.com/office/drawing/2014/main" id="{1ECACC0C-02AD-6F1A-AE3E-35EEC4AF3D01}"/>
                </a:ext>
              </a:extLst>
            </p:cNvPr>
            <p:cNvSpPr/>
            <p:nvPr/>
          </p:nvSpPr>
          <p:spPr>
            <a:xfrm>
              <a:off x="7834648" y="2188426"/>
              <a:ext cx="94441" cy="86008"/>
            </a:xfrm>
            <a:custGeom>
              <a:avLst/>
              <a:gdLst/>
              <a:ahLst/>
              <a:cxnLst/>
              <a:rect l="0" t="0" r="0" b="0"/>
              <a:pathLst>
                <a:path w="120000" h="120000" extrusionOk="0">
                  <a:moveTo>
                    <a:pt x="8571" y="68235"/>
                  </a:moveTo>
                  <a:lnTo>
                    <a:pt x="8571" y="84705"/>
                  </a:lnTo>
                  <a:lnTo>
                    <a:pt x="17142" y="98823"/>
                  </a:lnTo>
                  <a:lnTo>
                    <a:pt x="8571" y="112941"/>
                  </a:lnTo>
                  <a:lnTo>
                    <a:pt x="10714" y="120000"/>
                  </a:lnTo>
                  <a:lnTo>
                    <a:pt x="19285" y="117647"/>
                  </a:lnTo>
                  <a:lnTo>
                    <a:pt x="27857" y="105882"/>
                  </a:lnTo>
                  <a:lnTo>
                    <a:pt x="32142" y="103529"/>
                  </a:lnTo>
                  <a:lnTo>
                    <a:pt x="42857" y="91764"/>
                  </a:lnTo>
                  <a:lnTo>
                    <a:pt x="53571" y="84705"/>
                  </a:lnTo>
                  <a:lnTo>
                    <a:pt x="70714" y="84705"/>
                  </a:lnTo>
                  <a:lnTo>
                    <a:pt x="79285" y="80000"/>
                  </a:lnTo>
                  <a:lnTo>
                    <a:pt x="83571" y="75294"/>
                  </a:lnTo>
                  <a:lnTo>
                    <a:pt x="94285" y="70588"/>
                  </a:lnTo>
                  <a:lnTo>
                    <a:pt x="104999" y="65882"/>
                  </a:lnTo>
                  <a:lnTo>
                    <a:pt x="117857" y="65882"/>
                  </a:lnTo>
                  <a:lnTo>
                    <a:pt x="119999" y="61176"/>
                  </a:lnTo>
                  <a:lnTo>
                    <a:pt x="107142" y="0"/>
                  </a:lnTo>
                  <a:lnTo>
                    <a:pt x="51428" y="11764"/>
                  </a:lnTo>
                  <a:lnTo>
                    <a:pt x="0" y="21176"/>
                  </a:lnTo>
                  <a:lnTo>
                    <a:pt x="0" y="23529"/>
                  </a:lnTo>
                  <a:lnTo>
                    <a:pt x="8571" y="68235"/>
                  </a:lnTo>
                  <a:close/>
                </a:path>
              </a:pathLst>
            </a:custGeom>
            <a:solidFill>
              <a:srgbClr val="70AD47"/>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dirty="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81" name="Shape 1407">
              <a:extLst>
                <a:ext uri="{FF2B5EF4-FFF2-40B4-BE49-F238E27FC236}">
                  <a16:creationId xmlns:a16="http://schemas.microsoft.com/office/drawing/2014/main" id="{B919BAD9-6702-99CA-4F45-C6CB950C3ED5}"/>
                </a:ext>
              </a:extLst>
            </p:cNvPr>
            <p:cNvSpPr/>
            <p:nvPr/>
          </p:nvSpPr>
          <p:spPr>
            <a:xfrm>
              <a:off x="7918972" y="2179993"/>
              <a:ext cx="40475" cy="52279"/>
            </a:xfrm>
            <a:custGeom>
              <a:avLst/>
              <a:gdLst/>
              <a:ahLst/>
              <a:cxnLst/>
              <a:rect l="0" t="0" r="0" b="0"/>
              <a:pathLst>
                <a:path w="120000" h="120000" extrusionOk="0">
                  <a:moveTo>
                    <a:pt x="115000" y="58064"/>
                  </a:moveTo>
                  <a:lnTo>
                    <a:pt x="105000" y="50322"/>
                  </a:lnTo>
                  <a:lnTo>
                    <a:pt x="105000" y="46451"/>
                  </a:lnTo>
                  <a:lnTo>
                    <a:pt x="90000" y="42580"/>
                  </a:lnTo>
                  <a:lnTo>
                    <a:pt x="80000" y="38709"/>
                  </a:lnTo>
                  <a:lnTo>
                    <a:pt x="80000" y="27096"/>
                  </a:lnTo>
                  <a:lnTo>
                    <a:pt x="65000" y="19354"/>
                  </a:lnTo>
                  <a:lnTo>
                    <a:pt x="50000" y="0"/>
                  </a:lnTo>
                  <a:lnTo>
                    <a:pt x="0" y="19354"/>
                  </a:lnTo>
                  <a:lnTo>
                    <a:pt x="30000" y="120000"/>
                  </a:lnTo>
                  <a:lnTo>
                    <a:pt x="40000" y="112258"/>
                  </a:lnTo>
                  <a:lnTo>
                    <a:pt x="50000" y="108387"/>
                  </a:lnTo>
                  <a:lnTo>
                    <a:pt x="70000" y="100645"/>
                  </a:lnTo>
                  <a:lnTo>
                    <a:pt x="70000" y="89032"/>
                  </a:lnTo>
                  <a:lnTo>
                    <a:pt x="70000" y="85161"/>
                  </a:lnTo>
                  <a:lnTo>
                    <a:pt x="70000" y="77419"/>
                  </a:lnTo>
                  <a:lnTo>
                    <a:pt x="70000" y="65806"/>
                  </a:lnTo>
                  <a:lnTo>
                    <a:pt x="70000" y="58064"/>
                  </a:lnTo>
                  <a:lnTo>
                    <a:pt x="70000" y="54193"/>
                  </a:lnTo>
                  <a:lnTo>
                    <a:pt x="75000" y="50322"/>
                  </a:lnTo>
                  <a:lnTo>
                    <a:pt x="80000" y="50322"/>
                  </a:lnTo>
                  <a:lnTo>
                    <a:pt x="95000" y="54193"/>
                  </a:lnTo>
                  <a:lnTo>
                    <a:pt x="95000" y="61935"/>
                  </a:lnTo>
                  <a:lnTo>
                    <a:pt x="105000" y="77419"/>
                  </a:lnTo>
                  <a:lnTo>
                    <a:pt x="105000" y="81290"/>
                  </a:lnTo>
                  <a:lnTo>
                    <a:pt x="110000" y="85161"/>
                  </a:lnTo>
                  <a:lnTo>
                    <a:pt x="120000" y="81290"/>
                  </a:lnTo>
                  <a:lnTo>
                    <a:pt x="120000" y="77419"/>
                  </a:lnTo>
                  <a:lnTo>
                    <a:pt x="120000" y="73548"/>
                  </a:lnTo>
                  <a:lnTo>
                    <a:pt x="115000" y="58064"/>
                  </a:lnTo>
                  <a:close/>
                </a:path>
              </a:pathLst>
            </a:custGeom>
            <a:solidFill>
              <a:srgbClr val="70AD47"/>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dirty="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82" name="Shape 1408">
              <a:extLst>
                <a:ext uri="{FF2B5EF4-FFF2-40B4-BE49-F238E27FC236}">
                  <a16:creationId xmlns:a16="http://schemas.microsoft.com/office/drawing/2014/main" id="{5EB3B101-9239-CDF4-55FD-F3CB3E1EE3BE}"/>
                </a:ext>
              </a:extLst>
            </p:cNvPr>
            <p:cNvSpPr/>
            <p:nvPr/>
          </p:nvSpPr>
          <p:spPr>
            <a:xfrm>
              <a:off x="7834648" y="2119281"/>
              <a:ext cx="183821" cy="92755"/>
            </a:xfrm>
            <a:custGeom>
              <a:avLst/>
              <a:gdLst/>
              <a:ahLst/>
              <a:cxnLst/>
              <a:rect l="0" t="0" r="0" b="0"/>
              <a:pathLst>
                <a:path w="120000" h="120000" extrusionOk="0">
                  <a:moveTo>
                    <a:pt x="117798" y="76363"/>
                  </a:moveTo>
                  <a:lnTo>
                    <a:pt x="115596" y="69818"/>
                  </a:lnTo>
                  <a:lnTo>
                    <a:pt x="114495" y="67636"/>
                  </a:lnTo>
                  <a:lnTo>
                    <a:pt x="111192" y="63272"/>
                  </a:lnTo>
                  <a:lnTo>
                    <a:pt x="107889" y="58909"/>
                  </a:lnTo>
                  <a:lnTo>
                    <a:pt x="106788" y="54545"/>
                  </a:lnTo>
                  <a:lnTo>
                    <a:pt x="105688" y="58909"/>
                  </a:lnTo>
                  <a:lnTo>
                    <a:pt x="106788" y="63272"/>
                  </a:lnTo>
                  <a:lnTo>
                    <a:pt x="110091" y="69818"/>
                  </a:lnTo>
                  <a:lnTo>
                    <a:pt x="112293" y="76363"/>
                  </a:lnTo>
                  <a:lnTo>
                    <a:pt x="108990" y="78545"/>
                  </a:lnTo>
                  <a:lnTo>
                    <a:pt x="104587" y="78545"/>
                  </a:lnTo>
                  <a:lnTo>
                    <a:pt x="97981" y="85090"/>
                  </a:lnTo>
                  <a:lnTo>
                    <a:pt x="96880" y="80727"/>
                  </a:lnTo>
                  <a:lnTo>
                    <a:pt x="95779" y="78545"/>
                  </a:lnTo>
                  <a:lnTo>
                    <a:pt x="93577" y="76363"/>
                  </a:lnTo>
                  <a:lnTo>
                    <a:pt x="90275" y="72000"/>
                  </a:lnTo>
                  <a:lnTo>
                    <a:pt x="89174" y="69818"/>
                  </a:lnTo>
                  <a:lnTo>
                    <a:pt x="90275" y="65454"/>
                  </a:lnTo>
                  <a:lnTo>
                    <a:pt x="89174" y="58909"/>
                  </a:lnTo>
                  <a:lnTo>
                    <a:pt x="84770" y="52363"/>
                  </a:lnTo>
                  <a:lnTo>
                    <a:pt x="80366" y="48000"/>
                  </a:lnTo>
                  <a:lnTo>
                    <a:pt x="78165" y="48000"/>
                  </a:lnTo>
                  <a:lnTo>
                    <a:pt x="75963" y="48000"/>
                  </a:lnTo>
                  <a:lnTo>
                    <a:pt x="74862" y="43636"/>
                  </a:lnTo>
                  <a:lnTo>
                    <a:pt x="74862" y="34909"/>
                  </a:lnTo>
                  <a:lnTo>
                    <a:pt x="77064" y="30545"/>
                  </a:lnTo>
                  <a:lnTo>
                    <a:pt x="78165" y="28363"/>
                  </a:lnTo>
                  <a:lnTo>
                    <a:pt x="80366" y="24000"/>
                  </a:lnTo>
                  <a:lnTo>
                    <a:pt x="84770" y="19636"/>
                  </a:lnTo>
                  <a:lnTo>
                    <a:pt x="84770" y="17454"/>
                  </a:lnTo>
                  <a:lnTo>
                    <a:pt x="83669" y="13090"/>
                  </a:lnTo>
                  <a:lnTo>
                    <a:pt x="80366" y="13090"/>
                  </a:lnTo>
                  <a:lnTo>
                    <a:pt x="78165" y="13090"/>
                  </a:lnTo>
                  <a:lnTo>
                    <a:pt x="77064" y="6545"/>
                  </a:lnTo>
                  <a:lnTo>
                    <a:pt x="74862" y="0"/>
                  </a:lnTo>
                  <a:lnTo>
                    <a:pt x="66055" y="6545"/>
                  </a:lnTo>
                  <a:lnTo>
                    <a:pt x="64954" y="17454"/>
                  </a:lnTo>
                  <a:lnTo>
                    <a:pt x="24220" y="37090"/>
                  </a:lnTo>
                  <a:lnTo>
                    <a:pt x="0" y="43636"/>
                  </a:lnTo>
                  <a:lnTo>
                    <a:pt x="0" y="72000"/>
                  </a:lnTo>
                  <a:lnTo>
                    <a:pt x="0" y="109090"/>
                  </a:lnTo>
                  <a:lnTo>
                    <a:pt x="26422" y="100363"/>
                  </a:lnTo>
                  <a:lnTo>
                    <a:pt x="55045" y="89454"/>
                  </a:lnTo>
                  <a:lnTo>
                    <a:pt x="66055" y="78545"/>
                  </a:lnTo>
                  <a:lnTo>
                    <a:pt x="69357" y="89454"/>
                  </a:lnTo>
                  <a:lnTo>
                    <a:pt x="72660" y="93818"/>
                  </a:lnTo>
                  <a:lnTo>
                    <a:pt x="72660" y="100363"/>
                  </a:lnTo>
                  <a:lnTo>
                    <a:pt x="74862" y="102545"/>
                  </a:lnTo>
                  <a:lnTo>
                    <a:pt x="78165" y="104727"/>
                  </a:lnTo>
                  <a:lnTo>
                    <a:pt x="78165" y="106909"/>
                  </a:lnTo>
                  <a:lnTo>
                    <a:pt x="80366" y="111272"/>
                  </a:lnTo>
                  <a:lnTo>
                    <a:pt x="81467" y="120000"/>
                  </a:lnTo>
                  <a:lnTo>
                    <a:pt x="81467" y="120000"/>
                  </a:lnTo>
                  <a:lnTo>
                    <a:pt x="83669" y="120000"/>
                  </a:lnTo>
                  <a:lnTo>
                    <a:pt x="84770" y="120000"/>
                  </a:lnTo>
                  <a:lnTo>
                    <a:pt x="86972" y="115636"/>
                  </a:lnTo>
                  <a:lnTo>
                    <a:pt x="86972" y="106909"/>
                  </a:lnTo>
                  <a:lnTo>
                    <a:pt x="90275" y="102545"/>
                  </a:lnTo>
                  <a:lnTo>
                    <a:pt x="90275" y="98181"/>
                  </a:lnTo>
                  <a:lnTo>
                    <a:pt x="93577" y="93818"/>
                  </a:lnTo>
                  <a:lnTo>
                    <a:pt x="94678" y="100363"/>
                  </a:lnTo>
                  <a:lnTo>
                    <a:pt x="95779" y="106909"/>
                  </a:lnTo>
                  <a:lnTo>
                    <a:pt x="95779" y="111272"/>
                  </a:lnTo>
                  <a:lnTo>
                    <a:pt x="99082" y="106909"/>
                  </a:lnTo>
                  <a:lnTo>
                    <a:pt x="101284" y="102545"/>
                  </a:lnTo>
                  <a:lnTo>
                    <a:pt x="101284" y="98181"/>
                  </a:lnTo>
                  <a:lnTo>
                    <a:pt x="103486" y="98181"/>
                  </a:lnTo>
                  <a:lnTo>
                    <a:pt x="106788" y="93818"/>
                  </a:lnTo>
                  <a:lnTo>
                    <a:pt x="111192" y="93818"/>
                  </a:lnTo>
                  <a:lnTo>
                    <a:pt x="113394" y="89454"/>
                  </a:lnTo>
                  <a:lnTo>
                    <a:pt x="116697" y="87272"/>
                  </a:lnTo>
                  <a:lnTo>
                    <a:pt x="118899" y="82909"/>
                  </a:lnTo>
                  <a:lnTo>
                    <a:pt x="120000" y="78545"/>
                  </a:lnTo>
                  <a:lnTo>
                    <a:pt x="117798" y="76363"/>
                  </a:lnTo>
                  <a:close/>
                </a:path>
              </a:pathLst>
            </a:custGeom>
            <a:solidFill>
              <a:srgbClr val="70AD47"/>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83" name="Shape 1409">
              <a:extLst>
                <a:ext uri="{FF2B5EF4-FFF2-40B4-BE49-F238E27FC236}">
                  <a16:creationId xmlns:a16="http://schemas.microsoft.com/office/drawing/2014/main" id="{F352471A-CF5D-1CF4-DD6D-4B28550EAA94}"/>
                </a:ext>
              </a:extLst>
            </p:cNvPr>
            <p:cNvSpPr/>
            <p:nvPr/>
          </p:nvSpPr>
          <p:spPr>
            <a:xfrm>
              <a:off x="7976310" y="2205290"/>
              <a:ext cx="16863" cy="11806"/>
            </a:xfrm>
            <a:custGeom>
              <a:avLst/>
              <a:gdLst/>
              <a:ahLst/>
              <a:cxnLst/>
              <a:rect l="0" t="0" r="0" b="0"/>
              <a:pathLst>
                <a:path w="120000" h="120000" extrusionOk="0">
                  <a:moveTo>
                    <a:pt x="30000" y="120000"/>
                  </a:moveTo>
                  <a:cubicBezTo>
                    <a:pt x="70000" y="120000"/>
                    <a:pt x="70000" y="120000"/>
                    <a:pt x="70000" y="120000"/>
                  </a:cubicBezTo>
                  <a:cubicBezTo>
                    <a:pt x="100000" y="80000"/>
                    <a:pt x="100000" y="80000"/>
                    <a:pt x="100000" y="80000"/>
                  </a:cubicBezTo>
                  <a:cubicBezTo>
                    <a:pt x="120000" y="53333"/>
                    <a:pt x="120000" y="53333"/>
                    <a:pt x="120000" y="53333"/>
                  </a:cubicBezTo>
                  <a:cubicBezTo>
                    <a:pt x="80000" y="26666"/>
                    <a:pt x="80000" y="26666"/>
                    <a:pt x="80000" y="26666"/>
                  </a:cubicBezTo>
                  <a:cubicBezTo>
                    <a:pt x="80000" y="26666"/>
                    <a:pt x="50000" y="0"/>
                    <a:pt x="40000" y="13333"/>
                  </a:cubicBezTo>
                  <a:cubicBezTo>
                    <a:pt x="40000" y="26666"/>
                    <a:pt x="0" y="93333"/>
                    <a:pt x="0" y="93333"/>
                  </a:cubicBezTo>
                  <a:lnTo>
                    <a:pt x="30000" y="120000"/>
                  </a:lnTo>
                  <a:close/>
                </a:path>
              </a:pathLst>
            </a:custGeom>
            <a:grp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84" name="Shape 1410">
              <a:extLst>
                <a:ext uri="{FF2B5EF4-FFF2-40B4-BE49-F238E27FC236}">
                  <a16:creationId xmlns:a16="http://schemas.microsoft.com/office/drawing/2014/main" id="{B78E4FFC-62C3-BE88-EFE1-AA581A9B74C8}"/>
                </a:ext>
              </a:extLst>
            </p:cNvPr>
            <p:cNvSpPr/>
            <p:nvPr/>
          </p:nvSpPr>
          <p:spPr>
            <a:xfrm>
              <a:off x="7763820" y="2269377"/>
              <a:ext cx="70829" cy="158525"/>
            </a:xfrm>
            <a:custGeom>
              <a:avLst/>
              <a:gdLst/>
              <a:ahLst/>
              <a:cxnLst/>
              <a:rect l="0" t="0" r="0" b="0"/>
              <a:pathLst>
                <a:path w="120000" h="120000" extrusionOk="0">
                  <a:moveTo>
                    <a:pt x="102857" y="16595"/>
                  </a:moveTo>
                  <a:lnTo>
                    <a:pt x="102857" y="11489"/>
                  </a:lnTo>
                  <a:lnTo>
                    <a:pt x="97142" y="8936"/>
                  </a:lnTo>
                  <a:lnTo>
                    <a:pt x="60000" y="3829"/>
                  </a:lnTo>
                  <a:lnTo>
                    <a:pt x="25714" y="0"/>
                  </a:lnTo>
                  <a:lnTo>
                    <a:pt x="22857" y="3829"/>
                  </a:lnTo>
                  <a:lnTo>
                    <a:pt x="17142" y="8936"/>
                  </a:lnTo>
                  <a:lnTo>
                    <a:pt x="8571" y="11489"/>
                  </a:lnTo>
                  <a:lnTo>
                    <a:pt x="5714" y="17872"/>
                  </a:lnTo>
                  <a:lnTo>
                    <a:pt x="8571" y="25531"/>
                  </a:lnTo>
                  <a:lnTo>
                    <a:pt x="8571" y="31914"/>
                  </a:lnTo>
                  <a:lnTo>
                    <a:pt x="5714" y="38297"/>
                  </a:lnTo>
                  <a:lnTo>
                    <a:pt x="14285" y="40851"/>
                  </a:lnTo>
                  <a:lnTo>
                    <a:pt x="25714" y="43404"/>
                  </a:lnTo>
                  <a:lnTo>
                    <a:pt x="31428" y="48510"/>
                  </a:lnTo>
                  <a:lnTo>
                    <a:pt x="42857" y="53617"/>
                  </a:lnTo>
                  <a:lnTo>
                    <a:pt x="57142" y="58723"/>
                  </a:lnTo>
                  <a:lnTo>
                    <a:pt x="57142" y="60000"/>
                  </a:lnTo>
                  <a:lnTo>
                    <a:pt x="51428" y="67659"/>
                  </a:lnTo>
                  <a:lnTo>
                    <a:pt x="28571" y="74042"/>
                  </a:lnTo>
                  <a:lnTo>
                    <a:pt x="8571" y="81702"/>
                  </a:lnTo>
                  <a:lnTo>
                    <a:pt x="5714" y="85531"/>
                  </a:lnTo>
                  <a:lnTo>
                    <a:pt x="0" y="91914"/>
                  </a:lnTo>
                  <a:lnTo>
                    <a:pt x="2857" y="95744"/>
                  </a:lnTo>
                  <a:lnTo>
                    <a:pt x="8571" y="100851"/>
                  </a:lnTo>
                  <a:lnTo>
                    <a:pt x="22857" y="105957"/>
                  </a:lnTo>
                  <a:lnTo>
                    <a:pt x="34285" y="108510"/>
                  </a:lnTo>
                  <a:lnTo>
                    <a:pt x="42857" y="109787"/>
                  </a:lnTo>
                  <a:lnTo>
                    <a:pt x="57142" y="109787"/>
                  </a:lnTo>
                  <a:lnTo>
                    <a:pt x="68571" y="109787"/>
                  </a:lnTo>
                  <a:lnTo>
                    <a:pt x="71428" y="109787"/>
                  </a:lnTo>
                  <a:lnTo>
                    <a:pt x="68571" y="114893"/>
                  </a:lnTo>
                  <a:lnTo>
                    <a:pt x="68571" y="118723"/>
                  </a:lnTo>
                  <a:lnTo>
                    <a:pt x="71428" y="120000"/>
                  </a:lnTo>
                  <a:lnTo>
                    <a:pt x="74285" y="120000"/>
                  </a:lnTo>
                  <a:lnTo>
                    <a:pt x="77142" y="111063"/>
                  </a:lnTo>
                  <a:lnTo>
                    <a:pt x="80000" y="109787"/>
                  </a:lnTo>
                  <a:lnTo>
                    <a:pt x="88571" y="104680"/>
                  </a:lnTo>
                  <a:lnTo>
                    <a:pt x="102857" y="99574"/>
                  </a:lnTo>
                  <a:lnTo>
                    <a:pt x="102857" y="88085"/>
                  </a:lnTo>
                  <a:lnTo>
                    <a:pt x="102857" y="82978"/>
                  </a:lnTo>
                  <a:lnTo>
                    <a:pt x="114285" y="77872"/>
                  </a:lnTo>
                  <a:lnTo>
                    <a:pt x="117142" y="67659"/>
                  </a:lnTo>
                  <a:lnTo>
                    <a:pt x="120000" y="61276"/>
                  </a:lnTo>
                  <a:lnTo>
                    <a:pt x="120000" y="51063"/>
                  </a:lnTo>
                  <a:lnTo>
                    <a:pt x="120000" y="45957"/>
                  </a:lnTo>
                  <a:lnTo>
                    <a:pt x="114285" y="38297"/>
                  </a:lnTo>
                  <a:lnTo>
                    <a:pt x="102857" y="38297"/>
                  </a:lnTo>
                  <a:lnTo>
                    <a:pt x="97142" y="38297"/>
                  </a:lnTo>
                  <a:lnTo>
                    <a:pt x="100000" y="31914"/>
                  </a:lnTo>
                  <a:lnTo>
                    <a:pt x="105714" y="25531"/>
                  </a:lnTo>
                  <a:lnTo>
                    <a:pt x="111428" y="22978"/>
                  </a:lnTo>
                  <a:lnTo>
                    <a:pt x="108571" y="21702"/>
                  </a:lnTo>
                  <a:lnTo>
                    <a:pt x="102857" y="16595"/>
                  </a:lnTo>
                  <a:close/>
                </a:path>
              </a:pathLst>
            </a:custGeom>
            <a:solidFill>
              <a:srgbClr val="70AD47"/>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dirty="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85" name="Shape 1411">
              <a:extLst>
                <a:ext uri="{FF2B5EF4-FFF2-40B4-BE49-F238E27FC236}">
                  <a16:creationId xmlns:a16="http://schemas.microsoft.com/office/drawing/2014/main" id="{DE2A14AB-E04C-C50C-779C-8BEEBDD17409}"/>
                </a:ext>
              </a:extLst>
            </p:cNvPr>
            <p:cNvSpPr/>
            <p:nvPr/>
          </p:nvSpPr>
          <p:spPr>
            <a:xfrm>
              <a:off x="7750328" y="2378994"/>
              <a:ext cx="55651" cy="91067"/>
            </a:xfrm>
            <a:custGeom>
              <a:avLst/>
              <a:gdLst/>
              <a:ahLst/>
              <a:cxnLst/>
              <a:rect l="0" t="0" r="0" b="0"/>
              <a:pathLst>
                <a:path w="120000" h="120000" extrusionOk="0">
                  <a:moveTo>
                    <a:pt x="32727" y="22222"/>
                  </a:moveTo>
                  <a:lnTo>
                    <a:pt x="29090" y="15555"/>
                  </a:lnTo>
                  <a:lnTo>
                    <a:pt x="36363" y="4444"/>
                  </a:lnTo>
                  <a:lnTo>
                    <a:pt x="40000" y="2222"/>
                  </a:lnTo>
                  <a:lnTo>
                    <a:pt x="32727" y="0"/>
                  </a:lnTo>
                  <a:lnTo>
                    <a:pt x="21818" y="0"/>
                  </a:lnTo>
                  <a:lnTo>
                    <a:pt x="18181" y="0"/>
                  </a:lnTo>
                  <a:lnTo>
                    <a:pt x="7272" y="4444"/>
                  </a:lnTo>
                  <a:lnTo>
                    <a:pt x="0" y="11111"/>
                  </a:lnTo>
                  <a:lnTo>
                    <a:pt x="43636" y="120000"/>
                  </a:lnTo>
                  <a:lnTo>
                    <a:pt x="120000" y="113333"/>
                  </a:lnTo>
                  <a:lnTo>
                    <a:pt x="116363" y="95555"/>
                  </a:lnTo>
                  <a:lnTo>
                    <a:pt x="105454" y="88888"/>
                  </a:lnTo>
                  <a:lnTo>
                    <a:pt x="101818" y="84444"/>
                  </a:lnTo>
                  <a:lnTo>
                    <a:pt x="94545" y="82222"/>
                  </a:lnTo>
                  <a:lnTo>
                    <a:pt x="83636" y="75555"/>
                  </a:lnTo>
                  <a:lnTo>
                    <a:pt x="72727" y="71111"/>
                  </a:lnTo>
                  <a:lnTo>
                    <a:pt x="65454" y="62222"/>
                  </a:lnTo>
                  <a:lnTo>
                    <a:pt x="58181" y="53333"/>
                  </a:lnTo>
                  <a:lnTo>
                    <a:pt x="50909" y="44444"/>
                  </a:lnTo>
                  <a:lnTo>
                    <a:pt x="58181" y="37777"/>
                  </a:lnTo>
                  <a:lnTo>
                    <a:pt x="40000" y="31111"/>
                  </a:lnTo>
                  <a:lnTo>
                    <a:pt x="32727" y="22222"/>
                  </a:lnTo>
                  <a:close/>
                </a:path>
              </a:pathLst>
            </a:custGeom>
            <a:solidFill>
              <a:srgbClr val="70AD47"/>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dirty="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86" name="Shape 1412">
              <a:extLst>
                <a:ext uri="{FF2B5EF4-FFF2-40B4-BE49-F238E27FC236}">
                  <a16:creationId xmlns:a16="http://schemas.microsoft.com/office/drawing/2014/main" id="{00271CA7-98FA-7365-BDE7-463FF3274FDF}"/>
                </a:ext>
              </a:extLst>
            </p:cNvPr>
            <p:cNvSpPr/>
            <p:nvPr/>
          </p:nvSpPr>
          <p:spPr>
            <a:xfrm>
              <a:off x="7480498" y="2227214"/>
              <a:ext cx="317051" cy="205745"/>
            </a:xfrm>
            <a:custGeom>
              <a:avLst/>
              <a:gdLst/>
              <a:ahLst/>
              <a:cxnLst/>
              <a:rect l="0" t="0" r="0" b="0"/>
              <a:pathLst>
                <a:path w="120000" h="120000" extrusionOk="0">
                  <a:moveTo>
                    <a:pt x="105319" y="88524"/>
                  </a:moveTo>
                  <a:lnTo>
                    <a:pt x="105957" y="88524"/>
                  </a:lnTo>
                  <a:lnTo>
                    <a:pt x="107872" y="88524"/>
                  </a:lnTo>
                  <a:lnTo>
                    <a:pt x="109148" y="89508"/>
                  </a:lnTo>
                  <a:lnTo>
                    <a:pt x="109148" y="87540"/>
                  </a:lnTo>
                  <a:lnTo>
                    <a:pt x="113617" y="81639"/>
                  </a:lnTo>
                  <a:lnTo>
                    <a:pt x="118723" y="76721"/>
                  </a:lnTo>
                  <a:lnTo>
                    <a:pt x="120000" y="70819"/>
                  </a:lnTo>
                  <a:lnTo>
                    <a:pt x="120000" y="69836"/>
                  </a:lnTo>
                  <a:lnTo>
                    <a:pt x="116808" y="65901"/>
                  </a:lnTo>
                  <a:lnTo>
                    <a:pt x="114255" y="61967"/>
                  </a:lnTo>
                  <a:lnTo>
                    <a:pt x="112978" y="58032"/>
                  </a:lnTo>
                  <a:lnTo>
                    <a:pt x="110425" y="56065"/>
                  </a:lnTo>
                  <a:lnTo>
                    <a:pt x="108510" y="54098"/>
                  </a:lnTo>
                  <a:lnTo>
                    <a:pt x="109148" y="49180"/>
                  </a:lnTo>
                  <a:lnTo>
                    <a:pt x="109148" y="44262"/>
                  </a:lnTo>
                  <a:lnTo>
                    <a:pt x="108510" y="38360"/>
                  </a:lnTo>
                  <a:lnTo>
                    <a:pt x="109148" y="33442"/>
                  </a:lnTo>
                  <a:lnTo>
                    <a:pt x="111063" y="31475"/>
                  </a:lnTo>
                  <a:lnTo>
                    <a:pt x="112340" y="27540"/>
                  </a:lnTo>
                  <a:lnTo>
                    <a:pt x="112978" y="24590"/>
                  </a:lnTo>
                  <a:lnTo>
                    <a:pt x="114255" y="19672"/>
                  </a:lnTo>
                  <a:lnTo>
                    <a:pt x="112340" y="17704"/>
                  </a:lnTo>
                  <a:lnTo>
                    <a:pt x="110425" y="17704"/>
                  </a:lnTo>
                  <a:lnTo>
                    <a:pt x="108510" y="16721"/>
                  </a:lnTo>
                  <a:lnTo>
                    <a:pt x="105957" y="9836"/>
                  </a:lnTo>
                  <a:lnTo>
                    <a:pt x="103404" y="4918"/>
                  </a:lnTo>
                  <a:lnTo>
                    <a:pt x="98297" y="0"/>
                  </a:lnTo>
                  <a:lnTo>
                    <a:pt x="15319" y="22622"/>
                  </a:lnTo>
                  <a:lnTo>
                    <a:pt x="14042" y="12786"/>
                  </a:lnTo>
                  <a:lnTo>
                    <a:pt x="10212" y="16721"/>
                  </a:lnTo>
                  <a:lnTo>
                    <a:pt x="7021" y="20655"/>
                  </a:lnTo>
                  <a:lnTo>
                    <a:pt x="3829" y="23606"/>
                  </a:lnTo>
                  <a:lnTo>
                    <a:pt x="0" y="27540"/>
                  </a:lnTo>
                  <a:lnTo>
                    <a:pt x="10212" y="120000"/>
                  </a:lnTo>
                  <a:lnTo>
                    <a:pt x="102127" y="93442"/>
                  </a:lnTo>
                  <a:lnTo>
                    <a:pt x="103404" y="90491"/>
                  </a:lnTo>
                  <a:lnTo>
                    <a:pt x="105319" y="88524"/>
                  </a:lnTo>
                  <a:close/>
                </a:path>
              </a:pathLst>
            </a:custGeom>
            <a:solidFill>
              <a:srgbClr val="70AD47"/>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dirty="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87" name="Shape 1413">
              <a:extLst>
                <a:ext uri="{FF2B5EF4-FFF2-40B4-BE49-F238E27FC236}">
                  <a16:creationId xmlns:a16="http://schemas.microsoft.com/office/drawing/2014/main" id="{F04F8069-6D40-552F-7719-BD7F1BD0C296}"/>
                </a:ext>
              </a:extLst>
            </p:cNvPr>
            <p:cNvSpPr/>
            <p:nvPr/>
          </p:nvSpPr>
          <p:spPr>
            <a:xfrm>
              <a:off x="7183684" y="3051886"/>
              <a:ext cx="490753" cy="384509"/>
            </a:xfrm>
            <a:custGeom>
              <a:avLst/>
              <a:gdLst/>
              <a:ahLst/>
              <a:cxnLst/>
              <a:rect l="0" t="0" r="0" b="0"/>
              <a:pathLst>
                <a:path w="120000" h="120000" extrusionOk="0">
                  <a:moveTo>
                    <a:pt x="80000" y="0"/>
                  </a:moveTo>
                  <a:lnTo>
                    <a:pt x="80000" y="0"/>
                  </a:lnTo>
                  <a:lnTo>
                    <a:pt x="82474" y="0"/>
                  </a:lnTo>
                  <a:lnTo>
                    <a:pt x="86185" y="1052"/>
                  </a:lnTo>
                  <a:lnTo>
                    <a:pt x="86597" y="3684"/>
                  </a:lnTo>
                  <a:lnTo>
                    <a:pt x="87010" y="5263"/>
                  </a:lnTo>
                  <a:lnTo>
                    <a:pt x="88659" y="6315"/>
                  </a:lnTo>
                  <a:lnTo>
                    <a:pt x="89896" y="8947"/>
                  </a:lnTo>
                  <a:lnTo>
                    <a:pt x="91958" y="15789"/>
                  </a:lnTo>
                  <a:lnTo>
                    <a:pt x="94432" y="21052"/>
                  </a:lnTo>
                  <a:lnTo>
                    <a:pt x="97731" y="28947"/>
                  </a:lnTo>
                  <a:lnTo>
                    <a:pt x="99381" y="32631"/>
                  </a:lnTo>
                  <a:lnTo>
                    <a:pt x="103505" y="40526"/>
                  </a:lnTo>
                  <a:lnTo>
                    <a:pt x="105567" y="42631"/>
                  </a:lnTo>
                  <a:lnTo>
                    <a:pt x="106804" y="44210"/>
                  </a:lnTo>
                  <a:lnTo>
                    <a:pt x="106804" y="45789"/>
                  </a:lnTo>
                  <a:lnTo>
                    <a:pt x="106804" y="50526"/>
                  </a:lnTo>
                  <a:lnTo>
                    <a:pt x="105567" y="45263"/>
                  </a:lnTo>
                  <a:lnTo>
                    <a:pt x="105154" y="50526"/>
                  </a:lnTo>
                  <a:lnTo>
                    <a:pt x="107628" y="55789"/>
                  </a:lnTo>
                  <a:lnTo>
                    <a:pt x="110515" y="61052"/>
                  </a:lnTo>
                  <a:lnTo>
                    <a:pt x="113402" y="67894"/>
                  </a:lnTo>
                  <a:lnTo>
                    <a:pt x="115463" y="72105"/>
                  </a:lnTo>
                  <a:lnTo>
                    <a:pt x="117938" y="75789"/>
                  </a:lnTo>
                  <a:lnTo>
                    <a:pt x="119175" y="80526"/>
                  </a:lnTo>
                  <a:lnTo>
                    <a:pt x="120000" y="88421"/>
                  </a:lnTo>
                  <a:lnTo>
                    <a:pt x="120000" y="92631"/>
                  </a:lnTo>
                  <a:lnTo>
                    <a:pt x="120000" y="97368"/>
                  </a:lnTo>
                  <a:lnTo>
                    <a:pt x="120000" y="101578"/>
                  </a:lnTo>
                  <a:lnTo>
                    <a:pt x="118762" y="103157"/>
                  </a:lnTo>
                  <a:lnTo>
                    <a:pt x="117938" y="105263"/>
                  </a:lnTo>
                  <a:lnTo>
                    <a:pt x="117938" y="107894"/>
                  </a:lnTo>
                  <a:lnTo>
                    <a:pt x="118350" y="111052"/>
                  </a:lnTo>
                  <a:lnTo>
                    <a:pt x="117938" y="114736"/>
                  </a:lnTo>
                  <a:lnTo>
                    <a:pt x="116701" y="118421"/>
                  </a:lnTo>
                  <a:lnTo>
                    <a:pt x="115463" y="119473"/>
                  </a:lnTo>
                  <a:lnTo>
                    <a:pt x="114226" y="119999"/>
                  </a:lnTo>
                  <a:lnTo>
                    <a:pt x="115051" y="117894"/>
                  </a:lnTo>
                  <a:lnTo>
                    <a:pt x="115876" y="116842"/>
                  </a:lnTo>
                  <a:lnTo>
                    <a:pt x="115876" y="114210"/>
                  </a:lnTo>
                  <a:lnTo>
                    <a:pt x="115463" y="114210"/>
                  </a:lnTo>
                  <a:lnTo>
                    <a:pt x="112989" y="116315"/>
                  </a:lnTo>
                  <a:lnTo>
                    <a:pt x="111340" y="116842"/>
                  </a:lnTo>
                  <a:lnTo>
                    <a:pt x="110103" y="116315"/>
                  </a:lnTo>
                  <a:lnTo>
                    <a:pt x="108865" y="116842"/>
                  </a:lnTo>
                  <a:lnTo>
                    <a:pt x="107628" y="117894"/>
                  </a:lnTo>
                  <a:lnTo>
                    <a:pt x="106804" y="117368"/>
                  </a:lnTo>
                  <a:lnTo>
                    <a:pt x="105154" y="116842"/>
                  </a:lnTo>
                  <a:lnTo>
                    <a:pt x="104329" y="115263"/>
                  </a:lnTo>
                  <a:lnTo>
                    <a:pt x="104742" y="114210"/>
                  </a:lnTo>
                  <a:lnTo>
                    <a:pt x="105154" y="114210"/>
                  </a:lnTo>
                  <a:lnTo>
                    <a:pt x="108041" y="114736"/>
                  </a:lnTo>
                  <a:lnTo>
                    <a:pt x="108865" y="114210"/>
                  </a:lnTo>
                  <a:lnTo>
                    <a:pt x="108453" y="113684"/>
                  </a:lnTo>
                  <a:lnTo>
                    <a:pt x="107216" y="112631"/>
                  </a:lnTo>
                  <a:lnTo>
                    <a:pt x="105567" y="113157"/>
                  </a:lnTo>
                  <a:lnTo>
                    <a:pt x="104329" y="111578"/>
                  </a:lnTo>
                  <a:lnTo>
                    <a:pt x="103092" y="108947"/>
                  </a:lnTo>
                  <a:lnTo>
                    <a:pt x="101443" y="106842"/>
                  </a:lnTo>
                  <a:lnTo>
                    <a:pt x="101030" y="105263"/>
                  </a:lnTo>
                  <a:lnTo>
                    <a:pt x="99793" y="103157"/>
                  </a:lnTo>
                  <a:lnTo>
                    <a:pt x="97731" y="102631"/>
                  </a:lnTo>
                  <a:lnTo>
                    <a:pt x="96082" y="101578"/>
                  </a:lnTo>
                  <a:lnTo>
                    <a:pt x="94432" y="101052"/>
                  </a:lnTo>
                  <a:lnTo>
                    <a:pt x="92783" y="95263"/>
                  </a:lnTo>
                  <a:lnTo>
                    <a:pt x="91958" y="93157"/>
                  </a:lnTo>
                  <a:lnTo>
                    <a:pt x="90721" y="91578"/>
                  </a:lnTo>
                  <a:lnTo>
                    <a:pt x="90309" y="90526"/>
                  </a:lnTo>
                  <a:lnTo>
                    <a:pt x="89072" y="88947"/>
                  </a:lnTo>
                  <a:lnTo>
                    <a:pt x="87835" y="87894"/>
                  </a:lnTo>
                  <a:lnTo>
                    <a:pt x="88247" y="85789"/>
                  </a:lnTo>
                  <a:lnTo>
                    <a:pt x="88659" y="84736"/>
                  </a:lnTo>
                  <a:lnTo>
                    <a:pt x="87422" y="81578"/>
                  </a:lnTo>
                  <a:lnTo>
                    <a:pt x="86185" y="82105"/>
                  </a:lnTo>
                  <a:lnTo>
                    <a:pt x="86185" y="83157"/>
                  </a:lnTo>
                  <a:lnTo>
                    <a:pt x="86185" y="85789"/>
                  </a:lnTo>
                  <a:lnTo>
                    <a:pt x="85360" y="85789"/>
                  </a:lnTo>
                  <a:lnTo>
                    <a:pt x="84536" y="84736"/>
                  </a:lnTo>
                  <a:lnTo>
                    <a:pt x="83298" y="83157"/>
                  </a:lnTo>
                  <a:lnTo>
                    <a:pt x="81237" y="78947"/>
                  </a:lnTo>
                  <a:lnTo>
                    <a:pt x="80000" y="77368"/>
                  </a:lnTo>
                  <a:lnTo>
                    <a:pt x="79587" y="76842"/>
                  </a:lnTo>
                  <a:lnTo>
                    <a:pt x="80000" y="75789"/>
                  </a:lnTo>
                  <a:lnTo>
                    <a:pt x="79175" y="73684"/>
                  </a:lnTo>
                  <a:lnTo>
                    <a:pt x="77938" y="73157"/>
                  </a:lnTo>
                  <a:lnTo>
                    <a:pt x="79175" y="70000"/>
                  </a:lnTo>
                  <a:lnTo>
                    <a:pt x="80000" y="68421"/>
                  </a:lnTo>
                  <a:lnTo>
                    <a:pt x="80412" y="66842"/>
                  </a:lnTo>
                  <a:lnTo>
                    <a:pt x="80824" y="65263"/>
                  </a:lnTo>
                  <a:lnTo>
                    <a:pt x="80000" y="63684"/>
                  </a:lnTo>
                  <a:lnTo>
                    <a:pt x="79587" y="65789"/>
                  </a:lnTo>
                  <a:lnTo>
                    <a:pt x="78762" y="65263"/>
                  </a:lnTo>
                  <a:lnTo>
                    <a:pt x="78762" y="64210"/>
                  </a:lnTo>
                  <a:lnTo>
                    <a:pt x="77525" y="62105"/>
                  </a:lnTo>
                  <a:lnTo>
                    <a:pt x="77113" y="62105"/>
                  </a:lnTo>
                  <a:lnTo>
                    <a:pt x="77113" y="62631"/>
                  </a:lnTo>
                  <a:lnTo>
                    <a:pt x="77525" y="63684"/>
                  </a:lnTo>
                  <a:lnTo>
                    <a:pt x="77938" y="65263"/>
                  </a:lnTo>
                  <a:lnTo>
                    <a:pt x="77938" y="66842"/>
                  </a:lnTo>
                  <a:lnTo>
                    <a:pt x="77938" y="67368"/>
                  </a:lnTo>
                  <a:lnTo>
                    <a:pt x="77113" y="68421"/>
                  </a:lnTo>
                  <a:lnTo>
                    <a:pt x="76701" y="67894"/>
                  </a:lnTo>
                  <a:lnTo>
                    <a:pt x="75876" y="66842"/>
                  </a:lnTo>
                  <a:lnTo>
                    <a:pt x="74639" y="64210"/>
                  </a:lnTo>
                  <a:lnTo>
                    <a:pt x="74226" y="63157"/>
                  </a:lnTo>
                  <a:lnTo>
                    <a:pt x="74226" y="61052"/>
                  </a:lnTo>
                  <a:lnTo>
                    <a:pt x="74226" y="57894"/>
                  </a:lnTo>
                  <a:lnTo>
                    <a:pt x="75051" y="55789"/>
                  </a:lnTo>
                  <a:lnTo>
                    <a:pt x="75463" y="51578"/>
                  </a:lnTo>
                  <a:lnTo>
                    <a:pt x="75463" y="48947"/>
                  </a:lnTo>
                  <a:lnTo>
                    <a:pt x="75051" y="45263"/>
                  </a:lnTo>
                  <a:lnTo>
                    <a:pt x="74226" y="41578"/>
                  </a:lnTo>
                  <a:lnTo>
                    <a:pt x="72989" y="40526"/>
                  </a:lnTo>
                  <a:lnTo>
                    <a:pt x="71752" y="37894"/>
                  </a:lnTo>
                  <a:lnTo>
                    <a:pt x="69278" y="37368"/>
                  </a:lnTo>
                  <a:lnTo>
                    <a:pt x="68041" y="37368"/>
                  </a:lnTo>
                  <a:lnTo>
                    <a:pt x="67216" y="35263"/>
                  </a:lnTo>
                  <a:lnTo>
                    <a:pt x="65979" y="34736"/>
                  </a:lnTo>
                  <a:lnTo>
                    <a:pt x="64329" y="32105"/>
                  </a:lnTo>
                  <a:lnTo>
                    <a:pt x="62680" y="31578"/>
                  </a:lnTo>
                  <a:lnTo>
                    <a:pt x="62268" y="28947"/>
                  </a:lnTo>
                  <a:lnTo>
                    <a:pt x="61443" y="27894"/>
                  </a:lnTo>
                  <a:lnTo>
                    <a:pt x="58969" y="25263"/>
                  </a:lnTo>
                  <a:lnTo>
                    <a:pt x="56907" y="23157"/>
                  </a:lnTo>
                  <a:lnTo>
                    <a:pt x="55257" y="22105"/>
                  </a:lnTo>
                  <a:lnTo>
                    <a:pt x="53608" y="20526"/>
                  </a:lnTo>
                  <a:lnTo>
                    <a:pt x="52371" y="20000"/>
                  </a:lnTo>
                  <a:lnTo>
                    <a:pt x="50309" y="20000"/>
                  </a:lnTo>
                  <a:lnTo>
                    <a:pt x="48247" y="20526"/>
                  </a:lnTo>
                  <a:lnTo>
                    <a:pt x="47835" y="22105"/>
                  </a:lnTo>
                  <a:lnTo>
                    <a:pt x="48247" y="23684"/>
                  </a:lnTo>
                  <a:lnTo>
                    <a:pt x="47835" y="24736"/>
                  </a:lnTo>
                  <a:lnTo>
                    <a:pt x="47010" y="24736"/>
                  </a:lnTo>
                  <a:lnTo>
                    <a:pt x="46185" y="23684"/>
                  </a:lnTo>
                  <a:lnTo>
                    <a:pt x="44123" y="25789"/>
                  </a:lnTo>
                  <a:lnTo>
                    <a:pt x="41649" y="28421"/>
                  </a:lnTo>
                  <a:lnTo>
                    <a:pt x="38762" y="29473"/>
                  </a:lnTo>
                  <a:lnTo>
                    <a:pt x="34226" y="31052"/>
                  </a:lnTo>
                  <a:lnTo>
                    <a:pt x="34226" y="27894"/>
                  </a:lnTo>
                  <a:lnTo>
                    <a:pt x="32989" y="26315"/>
                  </a:lnTo>
                  <a:lnTo>
                    <a:pt x="31752" y="25789"/>
                  </a:lnTo>
                  <a:lnTo>
                    <a:pt x="29690" y="24210"/>
                  </a:lnTo>
                  <a:lnTo>
                    <a:pt x="31340" y="23157"/>
                  </a:lnTo>
                  <a:lnTo>
                    <a:pt x="31752" y="22631"/>
                  </a:lnTo>
                  <a:lnTo>
                    <a:pt x="28865" y="22105"/>
                  </a:lnTo>
                  <a:lnTo>
                    <a:pt x="28865" y="20526"/>
                  </a:lnTo>
                  <a:lnTo>
                    <a:pt x="29690" y="20526"/>
                  </a:lnTo>
                  <a:lnTo>
                    <a:pt x="30103" y="19473"/>
                  </a:lnTo>
                  <a:lnTo>
                    <a:pt x="30103" y="18421"/>
                  </a:lnTo>
                  <a:lnTo>
                    <a:pt x="29690" y="18421"/>
                  </a:lnTo>
                  <a:lnTo>
                    <a:pt x="28865" y="18947"/>
                  </a:lnTo>
                  <a:lnTo>
                    <a:pt x="28865" y="19473"/>
                  </a:lnTo>
                  <a:lnTo>
                    <a:pt x="28453" y="20000"/>
                  </a:lnTo>
                  <a:lnTo>
                    <a:pt x="27628" y="18947"/>
                  </a:lnTo>
                  <a:lnTo>
                    <a:pt x="25567" y="18947"/>
                  </a:lnTo>
                  <a:lnTo>
                    <a:pt x="26391" y="20526"/>
                  </a:lnTo>
                  <a:lnTo>
                    <a:pt x="26804" y="20526"/>
                  </a:lnTo>
                  <a:lnTo>
                    <a:pt x="27216" y="22631"/>
                  </a:lnTo>
                  <a:lnTo>
                    <a:pt x="26804" y="22631"/>
                  </a:lnTo>
                  <a:lnTo>
                    <a:pt x="25154" y="21578"/>
                  </a:lnTo>
                  <a:lnTo>
                    <a:pt x="23505" y="20000"/>
                  </a:lnTo>
                  <a:lnTo>
                    <a:pt x="21855" y="19473"/>
                  </a:lnTo>
                  <a:lnTo>
                    <a:pt x="18144" y="19473"/>
                  </a:lnTo>
                  <a:lnTo>
                    <a:pt x="16907" y="18421"/>
                  </a:lnTo>
                  <a:lnTo>
                    <a:pt x="16082" y="17368"/>
                  </a:lnTo>
                  <a:lnTo>
                    <a:pt x="14845" y="17368"/>
                  </a:lnTo>
                  <a:lnTo>
                    <a:pt x="10721" y="18421"/>
                  </a:lnTo>
                  <a:lnTo>
                    <a:pt x="7835" y="18421"/>
                  </a:lnTo>
                  <a:lnTo>
                    <a:pt x="5773" y="20000"/>
                  </a:lnTo>
                  <a:lnTo>
                    <a:pt x="4536" y="20526"/>
                  </a:lnTo>
                  <a:lnTo>
                    <a:pt x="2886" y="16842"/>
                  </a:lnTo>
                  <a:lnTo>
                    <a:pt x="2474" y="14210"/>
                  </a:lnTo>
                  <a:lnTo>
                    <a:pt x="824" y="11578"/>
                  </a:lnTo>
                  <a:lnTo>
                    <a:pt x="0" y="10526"/>
                  </a:lnTo>
                  <a:lnTo>
                    <a:pt x="0" y="8947"/>
                  </a:lnTo>
                  <a:lnTo>
                    <a:pt x="1237" y="8421"/>
                  </a:lnTo>
                  <a:lnTo>
                    <a:pt x="4123" y="7368"/>
                  </a:lnTo>
                  <a:lnTo>
                    <a:pt x="7422" y="6315"/>
                  </a:lnTo>
                  <a:lnTo>
                    <a:pt x="38350" y="3157"/>
                  </a:lnTo>
                  <a:lnTo>
                    <a:pt x="40412" y="8421"/>
                  </a:lnTo>
                  <a:lnTo>
                    <a:pt x="77938" y="5789"/>
                  </a:lnTo>
                  <a:lnTo>
                    <a:pt x="78350" y="10000"/>
                  </a:lnTo>
                  <a:lnTo>
                    <a:pt x="81237" y="10000"/>
                  </a:lnTo>
                  <a:lnTo>
                    <a:pt x="80000" y="0"/>
                  </a:lnTo>
                  <a:close/>
                </a:path>
              </a:pathLst>
            </a:custGeom>
            <a:solidFill>
              <a:srgbClr val="FFC000"/>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88" name="Shape 1414">
              <a:extLst>
                <a:ext uri="{FF2B5EF4-FFF2-40B4-BE49-F238E27FC236}">
                  <a16:creationId xmlns:a16="http://schemas.microsoft.com/office/drawing/2014/main" id="{99E81586-9A41-370F-5303-35B4954310D4}"/>
                </a:ext>
              </a:extLst>
            </p:cNvPr>
            <p:cNvSpPr/>
            <p:nvPr/>
          </p:nvSpPr>
          <p:spPr>
            <a:xfrm>
              <a:off x="6802548" y="2950699"/>
              <a:ext cx="306933" cy="271518"/>
            </a:xfrm>
            <a:custGeom>
              <a:avLst/>
              <a:gdLst/>
              <a:ahLst/>
              <a:cxnLst/>
              <a:rect l="0" t="0" r="0" b="0"/>
              <a:pathLst>
                <a:path w="120000" h="120000" extrusionOk="0">
                  <a:moveTo>
                    <a:pt x="119340" y="111055"/>
                  </a:moveTo>
                  <a:lnTo>
                    <a:pt x="118021" y="111055"/>
                  </a:lnTo>
                  <a:lnTo>
                    <a:pt x="116043" y="109565"/>
                  </a:lnTo>
                  <a:lnTo>
                    <a:pt x="115384" y="109565"/>
                  </a:lnTo>
                  <a:lnTo>
                    <a:pt x="114065" y="109565"/>
                  </a:lnTo>
                  <a:lnTo>
                    <a:pt x="112747" y="108819"/>
                  </a:lnTo>
                  <a:lnTo>
                    <a:pt x="109450" y="106583"/>
                  </a:lnTo>
                  <a:lnTo>
                    <a:pt x="108791" y="106583"/>
                  </a:lnTo>
                  <a:lnTo>
                    <a:pt x="105494" y="103602"/>
                  </a:lnTo>
                  <a:lnTo>
                    <a:pt x="104175" y="102111"/>
                  </a:lnTo>
                  <a:lnTo>
                    <a:pt x="102197" y="101366"/>
                  </a:lnTo>
                  <a:lnTo>
                    <a:pt x="100219" y="99875"/>
                  </a:lnTo>
                  <a:lnTo>
                    <a:pt x="98901" y="98385"/>
                  </a:lnTo>
                  <a:lnTo>
                    <a:pt x="100879" y="98385"/>
                  </a:lnTo>
                  <a:lnTo>
                    <a:pt x="102197" y="96894"/>
                  </a:lnTo>
                  <a:lnTo>
                    <a:pt x="105494" y="96894"/>
                  </a:lnTo>
                  <a:lnTo>
                    <a:pt x="106153" y="95403"/>
                  </a:lnTo>
                  <a:lnTo>
                    <a:pt x="109450" y="95403"/>
                  </a:lnTo>
                  <a:lnTo>
                    <a:pt x="110769" y="93913"/>
                  </a:lnTo>
                  <a:lnTo>
                    <a:pt x="108791" y="90186"/>
                  </a:lnTo>
                  <a:lnTo>
                    <a:pt x="106813" y="87950"/>
                  </a:lnTo>
                  <a:lnTo>
                    <a:pt x="106153" y="87950"/>
                  </a:lnTo>
                  <a:lnTo>
                    <a:pt x="99560" y="90186"/>
                  </a:lnTo>
                  <a:lnTo>
                    <a:pt x="97582" y="90931"/>
                  </a:lnTo>
                  <a:lnTo>
                    <a:pt x="95604" y="90931"/>
                  </a:lnTo>
                  <a:lnTo>
                    <a:pt x="95604" y="90186"/>
                  </a:lnTo>
                  <a:lnTo>
                    <a:pt x="97582" y="88695"/>
                  </a:lnTo>
                  <a:lnTo>
                    <a:pt x="99560" y="87950"/>
                  </a:lnTo>
                  <a:lnTo>
                    <a:pt x="101538" y="86459"/>
                  </a:lnTo>
                  <a:lnTo>
                    <a:pt x="101538" y="84968"/>
                  </a:lnTo>
                  <a:lnTo>
                    <a:pt x="101538" y="81987"/>
                  </a:lnTo>
                  <a:lnTo>
                    <a:pt x="100879" y="76770"/>
                  </a:lnTo>
                  <a:lnTo>
                    <a:pt x="98901" y="73788"/>
                  </a:lnTo>
                  <a:lnTo>
                    <a:pt x="97582" y="70807"/>
                  </a:lnTo>
                  <a:lnTo>
                    <a:pt x="98241" y="58881"/>
                  </a:lnTo>
                  <a:lnTo>
                    <a:pt x="55384" y="61118"/>
                  </a:lnTo>
                  <a:lnTo>
                    <a:pt x="54725" y="58136"/>
                  </a:lnTo>
                  <a:lnTo>
                    <a:pt x="54725" y="55900"/>
                  </a:lnTo>
                  <a:lnTo>
                    <a:pt x="55384" y="54409"/>
                  </a:lnTo>
                  <a:lnTo>
                    <a:pt x="57362" y="52919"/>
                  </a:lnTo>
                  <a:lnTo>
                    <a:pt x="57362" y="49192"/>
                  </a:lnTo>
                  <a:lnTo>
                    <a:pt x="57362" y="47701"/>
                  </a:lnTo>
                  <a:lnTo>
                    <a:pt x="58021" y="45465"/>
                  </a:lnTo>
                  <a:lnTo>
                    <a:pt x="58681" y="44720"/>
                  </a:lnTo>
                  <a:lnTo>
                    <a:pt x="59340" y="43229"/>
                  </a:lnTo>
                  <a:lnTo>
                    <a:pt x="60000" y="38012"/>
                  </a:lnTo>
                  <a:lnTo>
                    <a:pt x="61318" y="36521"/>
                  </a:lnTo>
                  <a:lnTo>
                    <a:pt x="63956" y="32049"/>
                  </a:lnTo>
                  <a:lnTo>
                    <a:pt x="64615" y="30559"/>
                  </a:lnTo>
                  <a:lnTo>
                    <a:pt x="64615" y="27577"/>
                  </a:lnTo>
                  <a:lnTo>
                    <a:pt x="65274" y="27577"/>
                  </a:lnTo>
                  <a:lnTo>
                    <a:pt x="67252" y="25341"/>
                  </a:lnTo>
                  <a:lnTo>
                    <a:pt x="67912" y="19378"/>
                  </a:lnTo>
                  <a:lnTo>
                    <a:pt x="67252" y="17142"/>
                  </a:lnTo>
                  <a:lnTo>
                    <a:pt x="65274" y="15652"/>
                  </a:lnTo>
                  <a:lnTo>
                    <a:pt x="65274" y="14161"/>
                  </a:lnTo>
                  <a:lnTo>
                    <a:pt x="64615" y="10434"/>
                  </a:lnTo>
                  <a:lnTo>
                    <a:pt x="64615" y="9689"/>
                  </a:lnTo>
                  <a:lnTo>
                    <a:pt x="63956" y="8198"/>
                  </a:lnTo>
                  <a:lnTo>
                    <a:pt x="61978" y="6708"/>
                  </a:lnTo>
                  <a:lnTo>
                    <a:pt x="64615" y="5217"/>
                  </a:lnTo>
                  <a:lnTo>
                    <a:pt x="64615" y="3726"/>
                  </a:lnTo>
                  <a:lnTo>
                    <a:pt x="63956" y="1490"/>
                  </a:lnTo>
                  <a:lnTo>
                    <a:pt x="61978" y="0"/>
                  </a:lnTo>
                  <a:lnTo>
                    <a:pt x="0" y="2236"/>
                  </a:lnTo>
                  <a:lnTo>
                    <a:pt x="0" y="35031"/>
                  </a:lnTo>
                  <a:lnTo>
                    <a:pt x="4615" y="39503"/>
                  </a:lnTo>
                  <a:lnTo>
                    <a:pt x="4615" y="40993"/>
                  </a:lnTo>
                  <a:lnTo>
                    <a:pt x="7252" y="47701"/>
                  </a:lnTo>
                  <a:lnTo>
                    <a:pt x="7912" y="49192"/>
                  </a:lnTo>
                  <a:lnTo>
                    <a:pt x="7912" y="53664"/>
                  </a:lnTo>
                  <a:lnTo>
                    <a:pt x="8571" y="55900"/>
                  </a:lnTo>
                  <a:lnTo>
                    <a:pt x="9890" y="61863"/>
                  </a:lnTo>
                  <a:lnTo>
                    <a:pt x="11208" y="66335"/>
                  </a:lnTo>
                  <a:lnTo>
                    <a:pt x="8571" y="70062"/>
                  </a:lnTo>
                  <a:lnTo>
                    <a:pt x="7252" y="76024"/>
                  </a:lnTo>
                  <a:lnTo>
                    <a:pt x="7252" y="78260"/>
                  </a:lnTo>
                  <a:lnTo>
                    <a:pt x="5934" y="81987"/>
                  </a:lnTo>
                  <a:lnTo>
                    <a:pt x="7912" y="87204"/>
                  </a:lnTo>
                  <a:lnTo>
                    <a:pt x="7912" y="90186"/>
                  </a:lnTo>
                  <a:lnTo>
                    <a:pt x="5934" y="97639"/>
                  </a:lnTo>
                  <a:lnTo>
                    <a:pt x="3956" y="101366"/>
                  </a:lnTo>
                  <a:lnTo>
                    <a:pt x="6593" y="101366"/>
                  </a:lnTo>
                  <a:lnTo>
                    <a:pt x="9890" y="101366"/>
                  </a:lnTo>
                  <a:lnTo>
                    <a:pt x="11868" y="99875"/>
                  </a:lnTo>
                  <a:lnTo>
                    <a:pt x="14505" y="99875"/>
                  </a:lnTo>
                  <a:lnTo>
                    <a:pt x="16483" y="99875"/>
                  </a:lnTo>
                  <a:lnTo>
                    <a:pt x="22417" y="101366"/>
                  </a:lnTo>
                  <a:lnTo>
                    <a:pt x="25714" y="102111"/>
                  </a:lnTo>
                  <a:lnTo>
                    <a:pt x="29010" y="103602"/>
                  </a:lnTo>
                  <a:lnTo>
                    <a:pt x="33626" y="105838"/>
                  </a:lnTo>
                  <a:lnTo>
                    <a:pt x="42197" y="105838"/>
                  </a:lnTo>
                  <a:lnTo>
                    <a:pt x="47472" y="105838"/>
                  </a:lnTo>
                  <a:lnTo>
                    <a:pt x="52087" y="105838"/>
                  </a:lnTo>
                  <a:lnTo>
                    <a:pt x="52747" y="105093"/>
                  </a:lnTo>
                  <a:lnTo>
                    <a:pt x="51428" y="102857"/>
                  </a:lnTo>
                  <a:lnTo>
                    <a:pt x="48131" y="102857"/>
                  </a:lnTo>
                  <a:lnTo>
                    <a:pt x="47472" y="102857"/>
                  </a:lnTo>
                  <a:lnTo>
                    <a:pt x="46153" y="102111"/>
                  </a:lnTo>
                  <a:lnTo>
                    <a:pt x="46813" y="99875"/>
                  </a:lnTo>
                  <a:lnTo>
                    <a:pt x="47472" y="98385"/>
                  </a:lnTo>
                  <a:lnTo>
                    <a:pt x="50769" y="98385"/>
                  </a:lnTo>
                  <a:lnTo>
                    <a:pt x="55384" y="100621"/>
                  </a:lnTo>
                  <a:lnTo>
                    <a:pt x="60000" y="105093"/>
                  </a:lnTo>
                  <a:lnTo>
                    <a:pt x="63956" y="105838"/>
                  </a:lnTo>
                  <a:lnTo>
                    <a:pt x="66593" y="104347"/>
                  </a:lnTo>
                  <a:lnTo>
                    <a:pt x="65934" y="107329"/>
                  </a:lnTo>
                  <a:lnTo>
                    <a:pt x="64615" y="111801"/>
                  </a:lnTo>
                  <a:lnTo>
                    <a:pt x="65934" y="114037"/>
                  </a:lnTo>
                  <a:lnTo>
                    <a:pt x="69890" y="115527"/>
                  </a:lnTo>
                  <a:lnTo>
                    <a:pt x="73186" y="115527"/>
                  </a:lnTo>
                  <a:lnTo>
                    <a:pt x="75824" y="117763"/>
                  </a:lnTo>
                  <a:lnTo>
                    <a:pt x="78461" y="117763"/>
                  </a:lnTo>
                  <a:lnTo>
                    <a:pt x="79780" y="114782"/>
                  </a:lnTo>
                  <a:lnTo>
                    <a:pt x="82417" y="111801"/>
                  </a:lnTo>
                  <a:lnTo>
                    <a:pt x="84395" y="111055"/>
                  </a:lnTo>
                  <a:lnTo>
                    <a:pt x="87032" y="111801"/>
                  </a:lnTo>
                  <a:lnTo>
                    <a:pt x="89670" y="115527"/>
                  </a:lnTo>
                  <a:lnTo>
                    <a:pt x="92307" y="115527"/>
                  </a:lnTo>
                  <a:lnTo>
                    <a:pt x="93626" y="114037"/>
                  </a:lnTo>
                  <a:lnTo>
                    <a:pt x="92307" y="108074"/>
                  </a:lnTo>
                  <a:lnTo>
                    <a:pt x="92307" y="106583"/>
                  </a:lnTo>
                  <a:lnTo>
                    <a:pt x="93626" y="105093"/>
                  </a:lnTo>
                  <a:lnTo>
                    <a:pt x="96263" y="105093"/>
                  </a:lnTo>
                  <a:lnTo>
                    <a:pt x="98901" y="106583"/>
                  </a:lnTo>
                  <a:lnTo>
                    <a:pt x="98901" y="109565"/>
                  </a:lnTo>
                  <a:lnTo>
                    <a:pt x="104175" y="110310"/>
                  </a:lnTo>
                  <a:lnTo>
                    <a:pt x="108791" y="112546"/>
                  </a:lnTo>
                  <a:lnTo>
                    <a:pt x="110769" y="114782"/>
                  </a:lnTo>
                  <a:lnTo>
                    <a:pt x="109450" y="117018"/>
                  </a:lnTo>
                  <a:lnTo>
                    <a:pt x="108791" y="120000"/>
                  </a:lnTo>
                  <a:lnTo>
                    <a:pt x="111428" y="120000"/>
                  </a:lnTo>
                  <a:lnTo>
                    <a:pt x="112747" y="117763"/>
                  </a:lnTo>
                  <a:lnTo>
                    <a:pt x="114065" y="116273"/>
                  </a:lnTo>
                  <a:lnTo>
                    <a:pt x="116043" y="117763"/>
                  </a:lnTo>
                  <a:lnTo>
                    <a:pt x="116043" y="119254"/>
                  </a:lnTo>
                  <a:lnTo>
                    <a:pt x="117362" y="117018"/>
                  </a:lnTo>
                  <a:lnTo>
                    <a:pt x="119340" y="114782"/>
                  </a:lnTo>
                  <a:lnTo>
                    <a:pt x="120000" y="114037"/>
                  </a:lnTo>
                  <a:lnTo>
                    <a:pt x="119340" y="111055"/>
                  </a:lnTo>
                  <a:close/>
                </a:path>
              </a:pathLst>
            </a:custGeom>
            <a:solidFill>
              <a:srgbClr val="F9BC11"/>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89" name="Shape 1415">
              <a:extLst>
                <a:ext uri="{FF2B5EF4-FFF2-40B4-BE49-F238E27FC236}">
                  <a16:creationId xmlns:a16="http://schemas.microsoft.com/office/drawing/2014/main" id="{490456DD-6C01-6FB5-C742-E37ED75067B7}"/>
                </a:ext>
              </a:extLst>
            </p:cNvPr>
            <p:cNvSpPr/>
            <p:nvPr/>
          </p:nvSpPr>
          <p:spPr>
            <a:xfrm>
              <a:off x="6765444" y="2707852"/>
              <a:ext cx="274889" cy="247907"/>
            </a:xfrm>
            <a:custGeom>
              <a:avLst/>
              <a:gdLst/>
              <a:ahLst/>
              <a:cxnLst/>
              <a:rect l="0" t="0" r="0" b="0"/>
              <a:pathLst>
                <a:path w="120000" h="120000" extrusionOk="0">
                  <a:moveTo>
                    <a:pt x="4417" y="100408"/>
                  </a:moveTo>
                  <a:lnTo>
                    <a:pt x="2944" y="98775"/>
                  </a:lnTo>
                  <a:lnTo>
                    <a:pt x="5153" y="101224"/>
                  </a:lnTo>
                  <a:lnTo>
                    <a:pt x="7361" y="102040"/>
                  </a:lnTo>
                  <a:lnTo>
                    <a:pt x="8834" y="100408"/>
                  </a:lnTo>
                  <a:lnTo>
                    <a:pt x="16196" y="101224"/>
                  </a:lnTo>
                  <a:lnTo>
                    <a:pt x="16196" y="120000"/>
                  </a:lnTo>
                  <a:lnTo>
                    <a:pt x="85398" y="117551"/>
                  </a:lnTo>
                  <a:lnTo>
                    <a:pt x="86134" y="117551"/>
                  </a:lnTo>
                  <a:lnTo>
                    <a:pt x="87607" y="113469"/>
                  </a:lnTo>
                  <a:lnTo>
                    <a:pt x="88343" y="111020"/>
                  </a:lnTo>
                  <a:lnTo>
                    <a:pt x="87607" y="108571"/>
                  </a:lnTo>
                  <a:lnTo>
                    <a:pt x="87607" y="103673"/>
                  </a:lnTo>
                  <a:lnTo>
                    <a:pt x="87607" y="102040"/>
                  </a:lnTo>
                  <a:lnTo>
                    <a:pt x="86134" y="99591"/>
                  </a:lnTo>
                  <a:lnTo>
                    <a:pt x="85398" y="98775"/>
                  </a:lnTo>
                  <a:lnTo>
                    <a:pt x="85398" y="97142"/>
                  </a:lnTo>
                  <a:lnTo>
                    <a:pt x="86134" y="95510"/>
                  </a:lnTo>
                  <a:lnTo>
                    <a:pt x="85398" y="94693"/>
                  </a:lnTo>
                  <a:lnTo>
                    <a:pt x="86871" y="92244"/>
                  </a:lnTo>
                  <a:lnTo>
                    <a:pt x="89079" y="88979"/>
                  </a:lnTo>
                  <a:lnTo>
                    <a:pt x="89815" y="88979"/>
                  </a:lnTo>
                  <a:lnTo>
                    <a:pt x="89079" y="87346"/>
                  </a:lnTo>
                  <a:lnTo>
                    <a:pt x="90552" y="84081"/>
                  </a:lnTo>
                  <a:lnTo>
                    <a:pt x="92024" y="81632"/>
                  </a:lnTo>
                  <a:lnTo>
                    <a:pt x="90552" y="80816"/>
                  </a:lnTo>
                  <a:lnTo>
                    <a:pt x="91288" y="77551"/>
                  </a:lnTo>
                  <a:lnTo>
                    <a:pt x="93496" y="75102"/>
                  </a:lnTo>
                  <a:lnTo>
                    <a:pt x="97177" y="70204"/>
                  </a:lnTo>
                  <a:lnTo>
                    <a:pt x="99386" y="66122"/>
                  </a:lnTo>
                  <a:lnTo>
                    <a:pt x="99386" y="62857"/>
                  </a:lnTo>
                  <a:lnTo>
                    <a:pt x="100858" y="58775"/>
                  </a:lnTo>
                  <a:lnTo>
                    <a:pt x="101595" y="58775"/>
                  </a:lnTo>
                  <a:lnTo>
                    <a:pt x="103067" y="57142"/>
                  </a:lnTo>
                  <a:lnTo>
                    <a:pt x="103803" y="54693"/>
                  </a:lnTo>
                  <a:lnTo>
                    <a:pt x="105276" y="53061"/>
                  </a:lnTo>
                  <a:lnTo>
                    <a:pt x="108220" y="51428"/>
                  </a:lnTo>
                  <a:lnTo>
                    <a:pt x="107484" y="48979"/>
                  </a:lnTo>
                  <a:lnTo>
                    <a:pt x="108957" y="47346"/>
                  </a:lnTo>
                  <a:lnTo>
                    <a:pt x="110429" y="44081"/>
                  </a:lnTo>
                  <a:lnTo>
                    <a:pt x="110429" y="39183"/>
                  </a:lnTo>
                  <a:lnTo>
                    <a:pt x="110429" y="35102"/>
                  </a:lnTo>
                  <a:lnTo>
                    <a:pt x="112638" y="31836"/>
                  </a:lnTo>
                  <a:lnTo>
                    <a:pt x="114846" y="30204"/>
                  </a:lnTo>
                  <a:lnTo>
                    <a:pt x="114846" y="28571"/>
                  </a:lnTo>
                  <a:lnTo>
                    <a:pt x="115582" y="26938"/>
                  </a:lnTo>
                  <a:lnTo>
                    <a:pt x="115582" y="23673"/>
                  </a:lnTo>
                  <a:lnTo>
                    <a:pt x="117791" y="22857"/>
                  </a:lnTo>
                  <a:lnTo>
                    <a:pt x="118527" y="21224"/>
                  </a:lnTo>
                  <a:lnTo>
                    <a:pt x="119263" y="19591"/>
                  </a:lnTo>
                  <a:lnTo>
                    <a:pt x="120000" y="17959"/>
                  </a:lnTo>
                  <a:lnTo>
                    <a:pt x="120000" y="15510"/>
                  </a:lnTo>
                  <a:lnTo>
                    <a:pt x="101595" y="16326"/>
                  </a:lnTo>
                  <a:lnTo>
                    <a:pt x="108957" y="4081"/>
                  </a:lnTo>
                  <a:lnTo>
                    <a:pt x="108220" y="0"/>
                  </a:lnTo>
                  <a:lnTo>
                    <a:pt x="0" y="3265"/>
                  </a:lnTo>
                  <a:lnTo>
                    <a:pt x="5153" y="38367"/>
                  </a:lnTo>
                  <a:lnTo>
                    <a:pt x="4417" y="100408"/>
                  </a:lnTo>
                  <a:close/>
                </a:path>
              </a:pathLst>
            </a:custGeom>
            <a:solidFill>
              <a:srgbClr val="F9BC11"/>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a:solidFill>
                  <a:srgbClr val="7F7F7F"/>
                </a:solidFill>
                <a:highlight>
                  <a:srgbClr val="F9BC11"/>
                </a:highlight>
                <a:latin typeface="Calibri" panose="020F0502020204030204" pitchFamily="34" charset="0"/>
                <a:ea typeface="Source Sans Pro"/>
                <a:cs typeface="Calibri" panose="020F0502020204030204" pitchFamily="34" charset="0"/>
                <a:sym typeface="Source Sans Pro"/>
              </a:endParaRPr>
            </a:p>
          </p:txBody>
        </p:sp>
        <p:sp>
          <p:nvSpPr>
            <p:cNvPr id="90" name="Shape 1416">
              <a:extLst>
                <a:ext uri="{FF2B5EF4-FFF2-40B4-BE49-F238E27FC236}">
                  <a16:creationId xmlns:a16="http://schemas.microsoft.com/office/drawing/2014/main" id="{9BE552E0-96C0-78F0-4019-296CBF583C14}"/>
                </a:ext>
              </a:extLst>
            </p:cNvPr>
            <p:cNvSpPr/>
            <p:nvPr/>
          </p:nvSpPr>
          <p:spPr>
            <a:xfrm>
              <a:off x="7011666" y="2657259"/>
              <a:ext cx="465457" cy="151778"/>
            </a:xfrm>
            <a:custGeom>
              <a:avLst/>
              <a:gdLst/>
              <a:ahLst/>
              <a:cxnLst/>
              <a:rect l="0" t="0" r="0" b="0"/>
              <a:pathLst>
                <a:path w="120000" h="120000" extrusionOk="0">
                  <a:moveTo>
                    <a:pt x="71042" y="15700"/>
                  </a:moveTo>
                  <a:cubicBezTo>
                    <a:pt x="30552" y="23551"/>
                    <a:pt x="30552" y="23551"/>
                    <a:pt x="30552" y="23551"/>
                  </a:cubicBezTo>
                  <a:cubicBezTo>
                    <a:pt x="31288" y="34766"/>
                    <a:pt x="31288" y="34766"/>
                    <a:pt x="31288" y="34766"/>
                  </a:cubicBezTo>
                  <a:cubicBezTo>
                    <a:pt x="9570" y="35887"/>
                    <a:pt x="9570" y="35887"/>
                    <a:pt x="9570" y="35887"/>
                  </a:cubicBezTo>
                  <a:cubicBezTo>
                    <a:pt x="8834" y="37009"/>
                    <a:pt x="8834" y="37009"/>
                    <a:pt x="8834" y="37009"/>
                  </a:cubicBezTo>
                  <a:cubicBezTo>
                    <a:pt x="8834" y="40373"/>
                    <a:pt x="8834" y="40373"/>
                    <a:pt x="8834" y="40373"/>
                  </a:cubicBezTo>
                  <a:cubicBezTo>
                    <a:pt x="8834" y="43738"/>
                    <a:pt x="8834" y="43738"/>
                    <a:pt x="8834" y="43738"/>
                  </a:cubicBezTo>
                  <a:cubicBezTo>
                    <a:pt x="8466" y="47102"/>
                    <a:pt x="8466" y="47102"/>
                    <a:pt x="8466" y="47102"/>
                  </a:cubicBezTo>
                  <a:cubicBezTo>
                    <a:pt x="7730" y="48224"/>
                    <a:pt x="7730" y="48224"/>
                    <a:pt x="7730" y="48224"/>
                  </a:cubicBezTo>
                  <a:cubicBezTo>
                    <a:pt x="7361" y="50467"/>
                    <a:pt x="7361" y="50467"/>
                    <a:pt x="7361" y="50467"/>
                  </a:cubicBezTo>
                  <a:cubicBezTo>
                    <a:pt x="7730" y="51588"/>
                    <a:pt x="7730" y="51588"/>
                    <a:pt x="7730" y="51588"/>
                  </a:cubicBezTo>
                  <a:cubicBezTo>
                    <a:pt x="7730" y="51588"/>
                    <a:pt x="8466" y="54953"/>
                    <a:pt x="8466" y="56074"/>
                  </a:cubicBezTo>
                  <a:cubicBezTo>
                    <a:pt x="8834" y="57196"/>
                    <a:pt x="8098" y="58317"/>
                    <a:pt x="8098" y="58317"/>
                  </a:cubicBezTo>
                  <a:cubicBezTo>
                    <a:pt x="7361" y="61682"/>
                    <a:pt x="7361" y="61682"/>
                    <a:pt x="7361" y="61682"/>
                  </a:cubicBezTo>
                  <a:cubicBezTo>
                    <a:pt x="6993" y="65046"/>
                    <a:pt x="6993" y="65046"/>
                    <a:pt x="6993" y="65046"/>
                  </a:cubicBezTo>
                  <a:cubicBezTo>
                    <a:pt x="7361" y="65046"/>
                    <a:pt x="7361" y="65046"/>
                    <a:pt x="7361" y="65046"/>
                  </a:cubicBezTo>
                  <a:cubicBezTo>
                    <a:pt x="7361" y="69532"/>
                    <a:pt x="7361" y="69532"/>
                    <a:pt x="7361" y="69532"/>
                  </a:cubicBezTo>
                  <a:cubicBezTo>
                    <a:pt x="6993" y="71775"/>
                    <a:pt x="6993" y="71775"/>
                    <a:pt x="6993" y="71775"/>
                  </a:cubicBezTo>
                  <a:cubicBezTo>
                    <a:pt x="6625" y="74018"/>
                    <a:pt x="6625" y="74018"/>
                    <a:pt x="6625" y="74018"/>
                  </a:cubicBezTo>
                  <a:cubicBezTo>
                    <a:pt x="5889" y="77383"/>
                    <a:pt x="5889" y="77383"/>
                    <a:pt x="5889" y="77383"/>
                  </a:cubicBezTo>
                  <a:cubicBezTo>
                    <a:pt x="4785" y="78504"/>
                    <a:pt x="4785" y="78504"/>
                    <a:pt x="4785" y="78504"/>
                  </a:cubicBezTo>
                  <a:cubicBezTo>
                    <a:pt x="4785" y="84112"/>
                    <a:pt x="4785" y="84112"/>
                    <a:pt x="4785" y="84112"/>
                  </a:cubicBezTo>
                  <a:cubicBezTo>
                    <a:pt x="4417" y="86355"/>
                    <a:pt x="4417" y="86355"/>
                    <a:pt x="4417" y="86355"/>
                  </a:cubicBezTo>
                  <a:cubicBezTo>
                    <a:pt x="4417" y="88598"/>
                    <a:pt x="4417" y="88598"/>
                    <a:pt x="4417" y="88598"/>
                  </a:cubicBezTo>
                  <a:cubicBezTo>
                    <a:pt x="2944" y="91962"/>
                    <a:pt x="2944" y="91962"/>
                    <a:pt x="2944" y="91962"/>
                  </a:cubicBezTo>
                  <a:cubicBezTo>
                    <a:pt x="1840" y="97570"/>
                    <a:pt x="1840" y="97570"/>
                    <a:pt x="1840" y="97570"/>
                  </a:cubicBezTo>
                  <a:cubicBezTo>
                    <a:pt x="1840" y="103177"/>
                    <a:pt x="1840" y="103177"/>
                    <a:pt x="1840" y="103177"/>
                  </a:cubicBezTo>
                  <a:cubicBezTo>
                    <a:pt x="1840" y="111028"/>
                    <a:pt x="1840" y="111028"/>
                    <a:pt x="1840" y="111028"/>
                  </a:cubicBezTo>
                  <a:cubicBezTo>
                    <a:pt x="736" y="116635"/>
                    <a:pt x="736" y="116635"/>
                    <a:pt x="736" y="116635"/>
                  </a:cubicBezTo>
                  <a:cubicBezTo>
                    <a:pt x="0" y="120000"/>
                    <a:pt x="0" y="120000"/>
                    <a:pt x="0" y="120000"/>
                  </a:cubicBezTo>
                  <a:cubicBezTo>
                    <a:pt x="0" y="120000"/>
                    <a:pt x="0" y="120000"/>
                    <a:pt x="0" y="120000"/>
                  </a:cubicBezTo>
                  <a:cubicBezTo>
                    <a:pt x="85398" y="99813"/>
                    <a:pt x="85398" y="99813"/>
                    <a:pt x="85398" y="99813"/>
                  </a:cubicBezTo>
                  <a:cubicBezTo>
                    <a:pt x="85398" y="99813"/>
                    <a:pt x="85398" y="99813"/>
                    <a:pt x="85398" y="99813"/>
                  </a:cubicBezTo>
                  <a:cubicBezTo>
                    <a:pt x="85398" y="98691"/>
                    <a:pt x="85398" y="98691"/>
                    <a:pt x="85398" y="98691"/>
                  </a:cubicBezTo>
                  <a:cubicBezTo>
                    <a:pt x="85766" y="91962"/>
                    <a:pt x="85766" y="91962"/>
                    <a:pt x="85766" y="91962"/>
                  </a:cubicBezTo>
                  <a:cubicBezTo>
                    <a:pt x="85766" y="88598"/>
                    <a:pt x="85766" y="88598"/>
                    <a:pt x="85766" y="88598"/>
                  </a:cubicBezTo>
                  <a:cubicBezTo>
                    <a:pt x="87239" y="84112"/>
                    <a:pt x="87239" y="84112"/>
                    <a:pt x="87239" y="84112"/>
                  </a:cubicBezTo>
                  <a:cubicBezTo>
                    <a:pt x="88343" y="84112"/>
                    <a:pt x="88343" y="84112"/>
                    <a:pt x="88343" y="84112"/>
                  </a:cubicBezTo>
                  <a:cubicBezTo>
                    <a:pt x="89815" y="80747"/>
                    <a:pt x="89815" y="80747"/>
                    <a:pt x="89815" y="80747"/>
                  </a:cubicBezTo>
                  <a:cubicBezTo>
                    <a:pt x="89447" y="76261"/>
                    <a:pt x="89447" y="76261"/>
                    <a:pt x="89447" y="76261"/>
                  </a:cubicBezTo>
                  <a:cubicBezTo>
                    <a:pt x="90552" y="71775"/>
                    <a:pt x="90552" y="71775"/>
                    <a:pt x="90552" y="71775"/>
                  </a:cubicBezTo>
                  <a:cubicBezTo>
                    <a:pt x="103067" y="49345"/>
                    <a:pt x="103067" y="49345"/>
                    <a:pt x="103067" y="49345"/>
                  </a:cubicBezTo>
                  <a:cubicBezTo>
                    <a:pt x="104907" y="45981"/>
                    <a:pt x="104907" y="45981"/>
                    <a:pt x="104907" y="45981"/>
                  </a:cubicBezTo>
                  <a:cubicBezTo>
                    <a:pt x="105644" y="41495"/>
                    <a:pt x="105644" y="41495"/>
                    <a:pt x="105644" y="41495"/>
                  </a:cubicBezTo>
                  <a:cubicBezTo>
                    <a:pt x="107116" y="34766"/>
                    <a:pt x="107116" y="34766"/>
                    <a:pt x="107116" y="34766"/>
                  </a:cubicBezTo>
                  <a:cubicBezTo>
                    <a:pt x="108220" y="34766"/>
                    <a:pt x="108220" y="34766"/>
                    <a:pt x="108220" y="34766"/>
                  </a:cubicBezTo>
                  <a:cubicBezTo>
                    <a:pt x="109325" y="39252"/>
                    <a:pt x="109325" y="39252"/>
                    <a:pt x="109325" y="39252"/>
                  </a:cubicBezTo>
                  <a:cubicBezTo>
                    <a:pt x="110797" y="34766"/>
                    <a:pt x="110797" y="34766"/>
                    <a:pt x="110797" y="34766"/>
                  </a:cubicBezTo>
                  <a:cubicBezTo>
                    <a:pt x="112638" y="28037"/>
                    <a:pt x="112638" y="28037"/>
                    <a:pt x="112638" y="28037"/>
                  </a:cubicBezTo>
                  <a:cubicBezTo>
                    <a:pt x="116687" y="25794"/>
                    <a:pt x="116687" y="25794"/>
                    <a:pt x="116687" y="25794"/>
                  </a:cubicBezTo>
                  <a:cubicBezTo>
                    <a:pt x="117055" y="21308"/>
                    <a:pt x="117055" y="21308"/>
                    <a:pt x="117055" y="21308"/>
                  </a:cubicBezTo>
                  <a:cubicBezTo>
                    <a:pt x="118159" y="15700"/>
                    <a:pt x="118159" y="15700"/>
                    <a:pt x="118159" y="15700"/>
                  </a:cubicBezTo>
                  <a:cubicBezTo>
                    <a:pt x="119631" y="13457"/>
                    <a:pt x="119631" y="13457"/>
                    <a:pt x="119631" y="13457"/>
                  </a:cubicBezTo>
                  <a:cubicBezTo>
                    <a:pt x="120000" y="13457"/>
                    <a:pt x="120000" y="13457"/>
                    <a:pt x="120000" y="13457"/>
                  </a:cubicBezTo>
                  <a:cubicBezTo>
                    <a:pt x="120000" y="0"/>
                    <a:pt x="120000" y="0"/>
                    <a:pt x="120000" y="0"/>
                  </a:cubicBezTo>
                  <a:lnTo>
                    <a:pt x="71042" y="15700"/>
                  </a:lnTo>
                  <a:close/>
                </a:path>
              </a:pathLst>
            </a:custGeom>
            <a:solidFill>
              <a:srgbClr val="F9BC11"/>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91" name="Shape 1417">
              <a:extLst>
                <a:ext uri="{FF2B5EF4-FFF2-40B4-BE49-F238E27FC236}">
                  <a16:creationId xmlns:a16="http://schemas.microsoft.com/office/drawing/2014/main" id="{4AD150E1-C19E-4A06-1095-C47377671596}"/>
                </a:ext>
              </a:extLst>
            </p:cNvPr>
            <p:cNvSpPr/>
            <p:nvPr/>
          </p:nvSpPr>
          <p:spPr>
            <a:xfrm>
              <a:off x="7342210" y="2606665"/>
              <a:ext cx="465457" cy="205745"/>
            </a:xfrm>
            <a:custGeom>
              <a:avLst/>
              <a:gdLst/>
              <a:ahLst/>
              <a:cxnLst/>
              <a:rect l="0" t="0" r="0" b="0"/>
              <a:pathLst>
                <a:path w="120000" h="120000" extrusionOk="0">
                  <a:moveTo>
                    <a:pt x="119263" y="28333"/>
                  </a:moveTo>
                  <a:cubicBezTo>
                    <a:pt x="118527" y="25833"/>
                    <a:pt x="118527" y="25833"/>
                    <a:pt x="118527" y="25833"/>
                  </a:cubicBezTo>
                  <a:cubicBezTo>
                    <a:pt x="117791" y="23333"/>
                    <a:pt x="117791" y="23333"/>
                    <a:pt x="117791" y="23333"/>
                  </a:cubicBezTo>
                  <a:cubicBezTo>
                    <a:pt x="116687" y="23333"/>
                    <a:pt x="116687" y="23333"/>
                    <a:pt x="116687" y="23333"/>
                  </a:cubicBezTo>
                  <a:cubicBezTo>
                    <a:pt x="116319" y="24166"/>
                    <a:pt x="116319" y="24166"/>
                    <a:pt x="116319" y="24166"/>
                  </a:cubicBezTo>
                  <a:cubicBezTo>
                    <a:pt x="115950" y="31666"/>
                    <a:pt x="115950" y="31666"/>
                    <a:pt x="115950" y="31666"/>
                  </a:cubicBezTo>
                  <a:cubicBezTo>
                    <a:pt x="115950" y="33333"/>
                    <a:pt x="115950" y="33333"/>
                    <a:pt x="115950" y="33333"/>
                  </a:cubicBezTo>
                  <a:cubicBezTo>
                    <a:pt x="114846" y="31666"/>
                    <a:pt x="114846" y="31666"/>
                    <a:pt x="114846" y="31666"/>
                  </a:cubicBezTo>
                  <a:cubicBezTo>
                    <a:pt x="114478" y="26666"/>
                    <a:pt x="114478" y="26666"/>
                    <a:pt x="114478" y="26666"/>
                  </a:cubicBezTo>
                  <a:cubicBezTo>
                    <a:pt x="113742" y="23333"/>
                    <a:pt x="113742" y="23333"/>
                    <a:pt x="113742" y="23333"/>
                  </a:cubicBezTo>
                  <a:cubicBezTo>
                    <a:pt x="112638" y="22500"/>
                    <a:pt x="112638" y="22500"/>
                    <a:pt x="112638" y="22500"/>
                  </a:cubicBezTo>
                  <a:cubicBezTo>
                    <a:pt x="110429" y="25000"/>
                    <a:pt x="110429" y="25000"/>
                    <a:pt x="110429" y="25000"/>
                  </a:cubicBezTo>
                  <a:cubicBezTo>
                    <a:pt x="109693" y="25000"/>
                    <a:pt x="109693" y="25000"/>
                    <a:pt x="109693" y="25000"/>
                  </a:cubicBezTo>
                  <a:cubicBezTo>
                    <a:pt x="107484" y="26666"/>
                    <a:pt x="107484" y="26666"/>
                    <a:pt x="107484" y="26666"/>
                  </a:cubicBezTo>
                  <a:cubicBezTo>
                    <a:pt x="106380" y="29166"/>
                    <a:pt x="106380" y="29166"/>
                    <a:pt x="106380" y="29166"/>
                  </a:cubicBezTo>
                  <a:cubicBezTo>
                    <a:pt x="105276" y="32500"/>
                    <a:pt x="105276" y="32500"/>
                    <a:pt x="105276" y="32500"/>
                  </a:cubicBezTo>
                  <a:cubicBezTo>
                    <a:pt x="104907" y="30833"/>
                    <a:pt x="104907" y="30833"/>
                    <a:pt x="104907" y="30833"/>
                  </a:cubicBezTo>
                  <a:cubicBezTo>
                    <a:pt x="104907" y="26666"/>
                    <a:pt x="104907" y="26666"/>
                    <a:pt x="104907" y="26666"/>
                  </a:cubicBezTo>
                  <a:cubicBezTo>
                    <a:pt x="104907" y="25000"/>
                    <a:pt x="104907" y="25000"/>
                    <a:pt x="104907" y="25000"/>
                  </a:cubicBezTo>
                  <a:cubicBezTo>
                    <a:pt x="104171" y="22500"/>
                    <a:pt x="104171" y="22500"/>
                    <a:pt x="104171" y="22500"/>
                  </a:cubicBezTo>
                  <a:cubicBezTo>
                    <a:pt x="103803" y="20833"/>
                    <a:pt x="103803" y="20833"/>
                    <a:pt x="103803" y="20833"/>
                  </a:cubicBezTo>
                  <a:cubicBezTo>
                    <a:pt x="103435" y="19166"/>
                    <a:pt x="103435" y="19166"/>
                    <a:pt x="103435" y="19166"/>
                  </a:cubicBezTo>
                  <a:cubicBezTo>
                    <a:pt x="103435" y="16666"/>
                    <a:pt x="103435" y="16666"/>
                    <a:pt x="103435" y="16666"/>
                  </a:cubicBezTo>
                  <a:cubicBezTo>
                    <a:pt x="103435" y="15000"/>
                    <a:pt x="103435" y="15000"/>
                    <a:pt x="103435" y="15000"/>
                  </a:cubicBezTo>
                  <a:cubicBezTo>
                    <a:pt x="104171" y="13333"/>
                    <a:pt x="104171" y="13333"/>
                    <a:pt x="104171" y="13333"/>
                  </a:cubicBezTo>
                  <a:cubicBezTo>
                    <a:pt x="104171" y="13333"/>
                    <a:pt x="104171" y="13333"/>
                    <a:pt x="104171" y="13333"/>
                  </a:cubicBezTo>
                  <a:cubicBezTo>
                    <a:pt x="104539" y="16666"/>
                    <a:pt x="104539" y="16666"/>
                    <a:pt x="104539" y="16666"/>
                  </a:cubicBezTo>
                  <a:cubicBezTo>
                    <a:pt x="104907" y="21666"/>
                    <a:pt x="104907" y="21666"/>
                    <a:pt x="104907" y="21666"/>
                  </a:cubicBezTo>
                  <a:cubicBezTo>
                    <a:pt x="105644" y="25833"/>
                    <a:pt x="105644" y="25833"/>
                    <a:pt x="105644" y="25833"/>
                  </a:cubicBezTo>
                  <a:cubicBezTo>
                    <a:pt x="106748" y="24166"/>
                    <a:pt x="106748" y="24166"/>
                    <a:pt x="106748" y="24166"/>
                  </a:cubicBezTo>
                  <a:cubicBezTo>
                    <a:pt x="107116" y="23333"/>
                    <a:pt x="107116" y="23333"/>
                    <a:pt x="107116" y="23333"/>
                  </a:cubicBezTo>
                  <a:cubicBezTo>
                    <a:pt x="108220" y="21666"/>
                    <a:pt x="108220" y="21666"/>
                    <a:pt x="108220" y="21666"/>
                  </a:cubicBezTo>
                  <a:cubicBezTo>
                    <a:pt x="108588" y="21666"/>
                    <a:pt x="108588" y="21666"/>
                    <a:pt x="108588" y="21666"/>
                  </a:cubicBezTo>
                  <a:cubicBezTo>
                    <a:pt x="110061" y="20000"/>
                    <a:pt x="110061" y="20000"/>
                    <a:pt x="110061" y="20000"/>
                  </a:cubicBezTo>
                  <a:cubicBezTo>
                    <a:pt x="110429" y="18333"/>
                    <a:pt x="110429" y="18333"/>
                    <a:pt x="110429" y="18333"/>
                  </a:cubicBezTo>
                  <a:cubicBezTo>
                    <a:pt x="112269" y="18333"/>
                    <a:pt x="112269" y="18333"/>
                    <a:pt x="112269" y="18333"/>
                  </a:cubicBezTo>
                  <a:cubicBezTo>
                    <a:pt x="112638" y="15833"/>
                    <a:pt x="112638" y="15833"/>
                    <a:pt x="112638" y="15833"/>
                  </a:cubicBezTo>
                  <a:cubicBezTo>
                    <a:pt x="113006" y="15000"/>
                    <a:pt x="113006" y="15000"/>
                    <a:pt x="113006" y="15000"/>
                  </a:cubicBezTo>
                  <a:cubicBezTo>
                    <a:pt x="113006" y="15000"/>
                    <a:pt x="112638" y="14166"/>
                    <a:pt x="112638" y="13333"/>
                  </a:cubicBezTo>
                  <a:cubicBezTo>
                    <a:pt x="112269" y="13333"/>
                    <a:pt x="112269" y="13333"/>
                    <a:pt x="112269" y="13333"/>
                  </a:cubicBezTo>
                  <a:cubicBezTo>
                    <a:pt x="111533" y="10833"/>
                    <a:pt x="111533" y="10833"/>
                    <a:pt x="111533" y="10833"/>
                  </a:cubicBezTo>
                  <a:cubicBezTo>
                    <a:pt x="111533" y="10000"/>
                    <a:pt x="111533" y="10000"/>
                    <a:pt x="111533" y="10000"/>
                  </a:cubicBezTo>
                  <a:cubicBezTo>
                    <a:pt x="111901" y="10000"/>
                    <a:pt x="111901" y="10000"/>
                    <a:pt x="111901" y="10000"/>
                  </a:cubicBezTo>
                  <a:cubicBezTo>
                    <a:pt x="113742" y="11666"/>
                    <a:pt x="113742" y="11666"/>
                    <a:pt x="113742" y="11666"/>
                  </a:cubicBezTo>
                  <a:cubicBezTo>
                    <a:pt x="114846" y="11666"/>
                    <a:pt x="114846" y="11666"/>
                    <a:pt x="114846" y="11666"/>
                  </a:cubicBezTo>
                  <a:cubicBezTo>
                    <a:pt x="114846" y="9166"/>
                    <a:pt x="114846" y="9166"/>
                    <a:pt x="114846" y="9166"/>
                  </a:cubicBezTo>
                  <a:cubicBezTo>
                    <a:pt x="113742" y="5833"/>
                    <a:pt x="113742" y="5833"/>
                    <a:pt x="113742" y="5833"/>
                  </a:cubicBezTo>
                  <a:cubicBezTo>
                    <a:pt x="113374" y="3333"/>
                    <a:pt x="113374" y="3333"/>
                    <a:pt x="113374" y="3333"/>
                  </a:cubicBezTo>
                  <a:cubicBezTo>
                    <a:pt x="112269" y="0"/>
                    <a:pt x="112269" y="0"/>
                    <a:pt x="112269" y="0"/>
                  </a:cubicBezTo>
                  <a:cubicBezTo>
                    <a:pt x="80245" y="15000"/>
                    <a:pt x="80245" y="15000"/>
                    <a:pt x="80245" y="15000"/>
                  </a:cubicBezTo>
                  <a:cubicBezTo>
                    <a:pt x="57055" y="23333"/>
                    <a:pt x="57055" y="23333"/>
                    <a:pt x="57055" y="23333"/>
                  </a:cubicBezTo>
                  <a:cubicBezTo>
                    <a:pt x="34601" y="29166"/>
                    <a:pt x="34601" y="29166"/>
                    <a:pt x="34601" y="29166"/>
                  </a:cubicBezTo>
                  <a:cubicBezTo>
                    <a:pt x="34601" y="39166"/>
                    <a:pt x="34601" y="39166"/>
                    <a:pt x="34601" y="39166"/>
                  </a:cubicBezTo>
                  <a:cubicBezTo>
                    <a:pt x="34233" y="39166"/>
                    <a:pt x="34233" y="39166"/>
                    <a:pt x="34233" y="39166"/>
                  </a:cubicBezTo>
                  <a:cubicBezTo>
                    <a:pt x="32760" y="40833"/>
                    <a:pt x="32760" y="40833"/>
                    <a:pt x="32760" y="40833"/>
                  </a:cubicBezTo>
                  <a:cubicBezTo>
                    <a:pt x="31656" y="45000"/>
                    <a:pt x="31656" y="45000"/>
                    <a:pt x="31656" y="45000"/>
                  </a:cubicBezTo>
                  <a:cubicBezTo>
                    <a:pt x="31288" y="48333"/>
                    <a:pt x="31288" y="48333"/>
                    <a:pt x="31288" y="48333"/>
                  </a:cubicBezTo>
                  <a:cubicBezTo>
                    <a:pt x="27239" y="50000"/>
                    <a:pt x="27239" y="50000"/>
                    <a:pt x="27239" y="50000"/>
                  </a:cubicBezTo>
                  <a:cubicBezTo>
                    <a:pt x="25398" y="55000"/>
                    <a:pt x="25398" y="55000"/>
                    <a:pt x="25398" y="55000"/>
                  </a:cubicBezTo>
                  <a:cubicBezTo>
                    <a:pt x="23926" y="58333"/>
                    <a:pt x="23926" y="58333"/>
                    <a:pt x="23926" y="58333"/>
                  </a:cubicBezTo>
                  <a:cubicBezTo>
                    <a:pt x="22822" y="55000"/>
                    <a:pt x="22822" y="55000"/>
                    <a:pt x="22822" y="55000"/>
                  </a:cubicBezTo>
                  <a:cubicBezTo>
                    <a:pt x="21717" y="55000"/>
                    <a:pt x="21717" y="55000"/>
                    <a:pt x="21717" y="55000"/>
                  </a:cubicBezTo>
                  <a:cubicBezTo>
                    <a:pt x="20245" y="60000"/>
                    <a:pt x="20245" y="60000"/>
                    <a:pt x="20245" y="60000"/>
                  </a:cubicBezTo>
                  <a:cubicBezTo>
                    <a:pt x="19509" y="63333"/>
                    <a:pt x="19509" y="63333"/>
                    <a:pt x="19509" y="63333"/>
                  </a:cubicBezTo>
                  <a:cubicBezTo>
                    <a:pt x="17668" y="65833"/>
                    <a:pt x="17668" y="65833"/>
                    <a:pt x="17668" y="65833"/>
                  </a:cubicBezTo>
                  <a:cubicBezTo>
                    <a:pt x="5153" y="82500"/>
                    <a:pt x="5153" y="82500"/>
                    <a:pt x="5153" y="82500"/>
                  </a:cubicBezTo>
                  <a:cubicBezTo>
                    <a:pt x="4049" y="85833"/>
                    <a:pt x="4049" y="85833"/>
                    <a:pt x="4049" y="85833"/>
                  </a:cubicBezTo>
                  <a:cubicBezTo>
                    <a:pt x="4417" y="89166"/>
                    <a:pt x="4417" y="89166"/>
                    <a:pt x="4417" y="89166"/>
                  </a:cubicBezTo>
                  <a:cubicBezTo>
                    <a:pt x="2944" y="91666"/>
                    <a:pt x="2944" y="91666"/>
                    <a:pt x="2944" y="91666"/>
                  </a:cubicBezTo>
                  <a:cubicBezTo>
                    <a:pt x="1840" y="91666"/>
                    <a:pt x="1840" y="91666"/>
                    <a:pt x="1840" y="91666"/>
                  </a:cubicBezTo>
                  <a:cubicBezTo>
                    <a:pt x="368" y="95000"/>
                    <a:pt x="368" y="95000"/>
                    <a:pt x="368" y="95000"/>
                  </a:cubicBezTo>
                  <a:cubicBezTo>
                    <a:pt x="368" y="97500"/>
                    <a:pt x="368" y="97500"/>
                    <a:pt x="368" y="97500"/>
                  </a:cubicBezTo>
                  <a:cubicBezTo>
                    <a:pt x="0" y="102500"/>
                    <a:pt x="0" y="102500"/>
                    <a:pt x="0" y="102500"/>
                  </a:cubicBezTo>
                  <a:cubicBezTo>
                    <a:pt x="0" y="103333"/>
                    <a:pt x="0" y="103333"/>
                    <a:pt x="0" y="103333"/>
                  </a:cubicBezTo>
                  <a:cubicBezTo>
                    <a:pt x="0" y="103333"/>
                    <a:pt x="0" y="103333"/>
                    <a:pt x="0" y="103333"/>
                  </a:cubicBezTo>
                  <a:cubicBezTo>
                    <a:pt x="20613" y="98333"/>
                    <a:pt x="20613" y="98333"/>
                    <a:pt x="20613" y="98333"/>
                  </a:cubicBezTo>
                  <a:cubicBezTo>
                    <a:pt x="26871" y="87500"/>
                    <a:pt x="26871" y="87500"/>
                    <a:pt x="26871" y="87500"/>
                  </a:cubicBezTo>
                  <a:cubicBezTo>
                    <a:pt x="30552" y="86666"/>
                    <a:pt x="30552" y="86666"/>
                    <a:pt x="30552" y="86666"/>
                  </a:cubicBezTo>
                  <a:cubicBezTo>
                    <a:pt x="33128" y="86666"/>
                    <a:pt x="33128" y="86666"/>
                    <a:pt x="33128" y="86666"/>
                  </a:cubicBezTo>
                  <a:cubicBezTo>
                    <a:pt x="37546" y="88333"/>
                    <a:pt x="37546" y="88333"/>
                    <a:pt x="37546" y="88333"/>
                  </a:cubicBezTo>
                  <a:cubicBezTo>
                    <a:pt x="39754" y="87500"/>
                    <a:pt x="39754" y="87500"/>
                    <a:pt x="39754" y="87500"/>
                  </a:cubicBezTo>
                  <a:cubicBezTo>
                    <a:pt x="40858" y="86666"/>
                    <a:pt x="40858" y="86666"/>
                    <a:pt x="40858" y="86666"/>
                  </a:cubicBezTo>
                  <a:cubicBezTo>
                    <a:pt x="42699" y="84166"/>
                    <a:pt x="42699" y="84166"/>
                    <a:pt x="42699" y="84166"/>
                  </a:cubicBezTo>
                  <a:cubicBezTo>
                    <a:pt x="45276" y="83333"/>
                    <a:pt x="45276" y="83333"/>
                    <a:pt x="45276" y="83333"/>
                  </a:cubicBezTo>
                  <a:cubicBezTo>
                    <a:pt x="48588" y="84166"/>
                    <a:pt x="48588" y="84166"/>
                    <a:pt x="48588" y="84166"/>
                  </a:cubicBezTo>
                  <a:cubicBezTo>
                    <a:pt x="50797" y="86666"/>
                    <a:pt x="50797" y="86666"/>
                    <a:pt x="50797" y="86666"/>
                  </a:cubicBezTo>
                  <a:cubicBezTo>
                    <a:pt x="52269" y="95000"/>
                    <a:pt x="52269" y="95000"/>
                    <a:pt x="52269" y="95000"/>
                  </a:cubicBezTo>
                  <a:cubicBezTo>
                    <a:pt x="66993" y="88333"/>
                    <a:pt x="66993" y="88333"/>
                    <a:pt x="66993" y="88333"/>
                  </a:cubicBezTo>
                  <a:cubicBezTo>
                    <a:pt x="86134" y="120000"/>
                    <a:pt x="86134" y="120000"/>
                    <a:pt x="86134" y="120000"/>
                  </a:cubicBezTo>
                  <a:cubicBezTo>
                    <a:pt x="89447" y="116666"/>
                    <a:pt x="89447" y="116666"/>
                    <a:pt x="89447" y="116666"/>
                  </a:cubicBezTo>
                  <a:cubicBezTo>
                    <a:pt x="90184" y="116666"/>
                    <a:pt x="90184" y="116666"/>
                    <a:pt x="90184" y="116666"/>
                  </a:cubicBezTo>
                  <a:cubicBezTo>
                    <a:pt x="93496" y="115833"/>
                    <a:pt x="93496" y="115833"/>
                    <a:pt x="93496" y="115833"/>
                  </a:cubicBezTo>
                  <a:cubicBezTo>
                    <a:pt x="94233" y="113333"/>
                    <a:pt x="94233" y="113333"/>
                    <a:pt x="94233" y="113333"/>
                  </a:cubicBezTo>
                  <a:cubicBezTo>
                    <a:pt x="95337" y="110833"/>
                    <a:pt x="95337" y="110833"/>
                    <a:pt x="95337" y="110833"/>
                  </a:cubicBezTo>
                  <a:cubicBezTo>
                    <a:pt x="95705" y="103333"/>
                    <a:pt x="95705" y="103333"/>
                    <a:pt x="95705" y="103333"/>
                  </a:cubicBezTo>
                  <a:cubicBezTo>
                    <a:pt x="96809" y="97500"/>
                    <a:pt x="96809" y="97500"/>
                    <a:pt x="96809" y="97500"/>
                  </a:cubicBezTo>
                  <a:cubicBezTo>
                    <a:pt x="98282" y="92500"/>
                    <a:pt x="98282" y="92500"/>
                    <a:pt x="98282" y="92500"/>
                  </a:cubicBezTo>
                  <a:cubicBezTo>
                    <a:pt x="99754" y="90000"/>
                    <a:pt x="99754" y="90000"/>
                    <a:pt x="99754" y="90000"/>
                  </a:cubicBezTo>
                  <a:cubicBezTo>
                    <a:pt x="99754" y="88333"/>
                    <a:pt x="99754" y="88333"/>
                    <a:pt x="99754" y="88333"/>
                  </a:cubicBezTo>
                  <a:cubicBezTo>
                    <a:pt x="99386" y="85833"/>
                    <a:pt x="99386" y="85833"/>
                    <a:pt x="99386" y="85833"/>
                  </a:cubicBezTo>
                  <a:cubicBezTo>
                    <a:pt x="99018" y="84166"/>
                    <a:pt x="99018" y="84166"/>
                    <a:pt x="99018" y="84166"/>
                  </a:cubicBezTo>
                  <a:cubicBezTo>
                    <a:pt x="99386" y="83333"/>
                    <a:pt x="99386" y="83333"/>
                    <a:pt x="99386" y="83333"/>
                  </a:cubicBezTo>
                  <a:cubicBezTo>
                    <a:pt x="99386" y="81666"/>
                    <a:pt x="99386" y="81666"/>
                    <a:pt x="99386" y="81666"/>
                  </a:cubicBezTo>
                  <a:cubicBezTo>
                    <a:pt x="99754" y="80833"/>
                    <a:pt x="99754" y="80833"/>
                    <a:pt x="99754" y="80833"/>
                  </a:cubicBezTo>
                  <a:cubicBezTo>
                    <a:pt x="100122" y="80833"/>
                    <a:pt x="100122" y="80833"/>
                    <a:pt x="100122" y="80833"/>
                  </a:cubicBezTo>
                  <a:cubicBezTo>
                    <a:pt x="100490" y="81666"/>
                    <a:pt x="100490" y="81666"/>
                    <a:pt x="100490" y="81666"/>
                  </a:cubicBezTo>
                  <a:cubicBezTo>
                    <a:pt x="100858" y="85000"/>
                    <a:pt x="100858" y="85000"/>
                    <a:pt x="100858" y="85000"/>
                  </a:cubicBezTo>
                  <a:cubicBezTo>
                    <a:pt x="102331" y="83333"/>
                    <a:pt x="102331" y="83333"/>
                    <a:pt x="102331" y="83333"/>
                  </a:cubicBezTo>
                  <a:cubicBezTo>
                    <a:pt x="103435" y="82500"/>
                    <a:pt x="103435" y="82500"/>
                    <a:pt x="103435" y="82500"/>
                  </a:cubicBezTo>
                  <a:cubicBezTo>
                    <a:pt x="103435" y="80833"/>
                    <a:pt x="103435" y="80833"/>
                    <a:pt x="103435" y="80833"/>
                  </a:cubicBezTo>
                  <a:cubicBezTo>
                    <a:pt x="103435" y="79166"/>
                    <a:pt x="103435" y="79166"/>
                    <a:pt x="103435" y="79166"/>
                  </a:cubicBezTo>
                  <a:cubicBezTo>
                    <a:pt x="104171" y="78333"/>
                    <a:pt x="104171" y="78333"/>
                    <a:pt x="104171" y="78333"/>
                  </a:cubicBezTo>
                  <a:cubicBezTo>
                    <a:pt x="104171" y="77500"/>
                    <a:pt x="104171" y="77500"/>
                    <a:pt x="104171" y="77500"/>
                  </a:cubicBezTo>
                  <a:cubicBezTo>
                    <a:pt x="104907" y="79166"/>
                    <a:pt x="104907" y="79166"/>
                    <a:pt x="104907" y="79166"/>
                  </a:cubicBezTo>
                  <a:cubicBezTo>
                    <a:pt x="106748" y="77500"/>
                    <a:pt x="106748" y="77500"/>
                    <a:pt x="106748" y="77500"/>
                  </a:cubicBezTo>
                  <a:cubicBezTo>
                    <a:pt x="108220" y="75833"/>
                    <a:pt x="108220" y="75833"/>
                    <a:pt x="108220" y="75833"/>
                  </a:cubicBezTo>
                  <a:cubicBezTo>
                    <a:pt x="108957" y="75833"/>
                    <a:pt x="108957" y="75833"/>
                    <a:pt x="108957" y="75833"/>
                  </a:cubicBezTo>
                  <a:cubicBezTo>
                    <a:pt x="110061" y="74166"/>
                    <a:pt x="110061" y="74166"/>
                    <a:pt x="110061" y="74166"/>
                  </a:cubicBezTo>
                  <a:cubicBezTo>
                    <a:pt x="110797" y="73333"/>
                    <a:pt x="110797" y="73333"/>
                    <a:pt x="110797" y="73333"/>
                  </a:cubicBezTo>
                  <a:cubicBezTo>
                    <a:pt x="110797" y="72500"/>
                    <a:pt x="110797" y="72500"/>
                    <a:pt x="110797" y="72500"/>
                  </a:cubicBezTo>
                  <a:cubicBezTo>
                    <a:pt x="112269" y="75000"/>
                    <a:pt x="112269" y="75000"/>
                    <a:pt x="112269" y="75000"/>
                  </a:cubicBezTo>
                  <a:cubicBezTo>
                    <a:pt x="113006" y="71666"/>
                    <a:pt x="113006" y="71666"/>
                    <a:pt x="113006" y="71666"/>
                  </a:cubicBezTo>
                  <a:cubicBezTo>
                    <a:pt x="113374" y="67500"/>
                    <a:pt x="113374" y="67500"/>
                    <a:pt x="113374" y="67500"/>
                  </a:cubicBezTo>
                  <a:cubicBezTo>
                    <a:pt x="113742" y="65833"/>
                    <a:pt x="113742" y="65833"/>
                    <a:pt x="113742" y="65833"/>
                  </a:cubicBezTo>
                  <a:cubicBezTo>
                    <a:pt x="114110" y="64166"/>
                    <a:pt x="114110" y="64166"/>
                    <a:pt x="114110" y="64166"/>
                  </a:cubicBezTo>
                  <a:cubicBezTo>
                    <a:pt x="114110" y="64166"/>
                    <a:pt x="113742" y="61666"/>
                    <a:pt x="113374" y="62500"/>
                  </a:cubicBezTo>
                  <a:cubicBezTo>
                    <a:pt x="113006" y="62500"/>
                    <a:pt x="111901" y="63333"/>
                    <a:pt x="111901" y="63333"/>
                  </a:cubicBezTo>
                  <a:cubicBezTo>
                    <a:pt x="111533" y="65000"/>
                    <a:pt x="111533" y="65000"/>
                    <a:pt x="111533" y="65000"/>
                  </a:cubicBezTo>
                  <a:cubicBezTo>
                    <a:pt x="110797" y="65000"/>
                    <a:pt x="110797" y="65000"/>
                    <a:pt x="110797" y="65000"/>
                  </a:cubicBezTo>
                  <a:cubicBezTo>
                    <a:pt x="110061" y="66666"/>
                    <a:pt x="110061" y="66666"/>
                    <a:pt x="110061" y="66666"/>
                  </a:cubicBezTo>
                  <a:cubicBezTo>
                    <a:pt x="108220" y="69166"/>
                    <a:pt x="108220" y="69166"/>
                    <a:pt x="108220" y="69166"/>
                  </a:cubicBezTo>
                  <a:cubicBezTo>
                    <a:pt x="107116" y="69166"/>
                    <a:pt x="107116" y="69166"/>
                    <a:pt x="107116" y="69166"/>
                  </a:cubicBezTo>
                  <a:cubicBezTo>
                    <a:pt x="104171" y="67500"/>
                    <a:pt x="104171" y="67500"/>
                    <a:pt x="104171" y="67500"/>
                  </a:cubicBezTo>
                  <a:cubicBezTo>
                    <a:pt x="104171" y="65833"/>
                    <a:pt x="104171" y="65833"/>
                    <a:pt x="104171" y="65833"/>
                  </a:cubicBezTo>
                  <a:cubicBezTo>
                    <a:pt x="104171" y="64166"/>
                    <a:pt x="104171" y="64166"/>
                    <a:pt x="104171" y="64166"/>
                  </a:cubicBezTo>
                  <a:cubicBezTo>
                    <a:pt x="104539" y="63333"/>
                    <a:pt x="104539" y="63333"/>
                    <a:pt x="104539" y="63333"/>
                  </a:cubicBezTo>
                  <a:cubicBezTo>
                    <a:pt x="105276" y="63333"/>
                    <a:pt x="105276" y="63333"/>
                    <a:pt x="105276" y="63333"/>
                  </a:cubicBezTo>
                  <a:cubicBezTo>
                    <a:pt x="106012" y="64166"/>
                    <a:pt x="106012" y="64166"/>
                    <a:pt x="106012" y="64166"/>
                  </a:cubicBezTo>
                  <a:cubicBezTo>
                    <a:pt x="107852" y="64166"/>
                    <a:pt x="107852" y="64166"/>
                    <a:pt x="107852" y="64166"/>
                  </a:cubicBezTo>
                  <a:cubicBezTo>
                    <a:pt x="108957" y="62500"/>
                    <a:pt x="108957" y="62500"/>
                    <a:pt x="108957" y="62500"/>
                  </a:cubicBezTo>
                  <a:cubicBezTo>
                    <a:pt x="108957" y="60833"/>
                    <a:pt x="108957" y="60833"/>
                    <a:pt x="108957" y="60833"/>
                  </a:cubicBezTo>
                  <a:cubicBezTo>
                    <a:pt x="108588" y="59166"/>
                    <a:pt x="108588" y="59166"/>
                    <a:pt x="108588" y="59166"/>
                  </a:cubicBezTo>
                  <a:cubicBezTo>
                    <a:pt x="108957" y="56666"/>
                    <a:pt x="108957" y="56666"/>
                    <a:pt x="108957" y="56666"/>
                  </a:cubicBezTo>
                  <a:cubicBezTo>
                    <a:pt x="109325" y="56666"/>
                    <a:pt x="109325" y="56666"/>
                    <a:pt x="109325" y="56666"/>
                  </a:cubicBezTo>
                  <a:cubicBezTo>
                    <a:pt x="110061" y="55000"/>
                    <a:pt x="110061" y="55000"/>
                    <a:pt x="110061" y="55000"/>
                  </a:cubicBezTo>
                  <a:cubicBezTo>
                    <a:pt x="110061" y="53333"/>
                    <a:pt x="110061" y="53333"/>
                    <a:pt x="110061" y="53333"/>
                  </a:cubicBezTo>
                  <a:cubicBezTo>
                    <a:pt x="108957" y="53333"/>
                    <a:pt x="108957" y="53333"/>
                    <a:pt x="108957" y="53333"/>
                  </a:cubicBezTo>
                  <a:cubicBezTo>
                    <a:pt x="106748" y="50833"/>
                    <a:pt x="106748" y="50833"/>
                    <a:pt x="106748" y="50833"/>
                  </a:cubicBezTo>
                  <a:cubicBezTo>
                    <a:pt x="104171" y="50000"/>
                    <a:pt x="104171" y="50000"/>
                    <a:pt x="104171" y="50000"/>
                  </a:cubicBezTo>
                  <a:cubicBezTo>
                    <a:pt x="103067" y="48333"/>
                    <a:pt x="103067" y="48333"/>
                    <a:pt x="103067" y="48333"/>
                  </a:cubicBezTo>
                  <a:cubicBezTo>
                    <a:pt x="103067" y="47500"/>
                    <a:pt x="103067" y="47500"/>
                    <a:pt x="103067" y="47500"/>
                  </a:cubicBezTo>
                  <a:cubicBezTo>
                    <a:pt x="104539" y="47500"/>
                    <a:pt x="104539" y="47500"/>
                    <a:pt x="104539" y="47500"/>
                  </a:cubicBezTo>
                  <a:cubicBezTo>
                    <a:pt x="106748" y="47500"/>
                    <a:pt x="106748" y="47500"/>
                    <a:pt x="106748" y="47500"/>
                  </a:cubicBezTo>
                  <a:cubicBezTo>
                    <a:pt x="108220" y="49166"/>
                    <a:pt x="108220" y="49166"/>
                    <a:pt x="108220" y="49166"/>
                  </a:cubicBezTo>
                  <a:cubicBezTo>
                    <a:pt x="108588" y="47500"/>
                    <a:pt x="108588" y="47500"/>
                    <a:pt x="108588" y="47500"/>
                  </a:cubicBezTo>
                  <a:cubicBezTo>
                    <a:pt x="108220" y="45833"/>
                    <a:pt x="108220" y="45833"/>
                    <a:pt x="108220" y="45833"/>
                  </a:cubicBezTo>
                  <a:cubicBezTo>
                    <a:pt x="107852" y="45000"/>
                    <a:pt x="107852" y="45000"/>
                    <a:pt x="107852" y="45000"/>
                  </a:cubicBezTo>
                  <a:cubicBezTo>
                    <a:pt x="107484" y="43333"/>
                    <a:pt x="107484" y="43333"/>
                    <a:pt x="107484" y="43333"/>
                  </a:cubicBezTo>
                  <a:cubicBezTo>
                    <a:pt x="108220" y="42500"/>
                    <a:pt x="108220" y="42500"/>
                    <a:pt x="108220" y="42500"/>
                  </a:cubicBezTo>
                  <a:cubicBezTo>
                    <a:pt x="109325" y="42500"/>
                    <a:pt x="109325" y="42500"/>
                    <a:pt x="109325" y="42500"/>
                  </a:cubicBezTo>
                  <a:cubicBezTo>
                    <a:pt x="109693" y="46666"/>
                    <a:pt x="109693" y="46666"/>
                    <a:pt x="109693" y="46666"/>
                  </a:cubicBezTo>
                  <a:cubicBezTo>
                    <a:pt x="110429" y="48333"/>
                    <a:pt x="110429" y="48333"/>
                    <a:pt x="110429" y="48333"/>
                  </a:cubicBezTo>
                  <a:cubicBezTo>
                    <a:pt x="111533" y="48333"/>
                    <a:pt x="111533" y="48333"/>
                    <a:pt x="111533" y="48333"/>
                  </a:cubicBezTo>
                  <a:cubicBezTo>
                    <a:pt x="111901" y="47500"/>
                    <a:pt x="111901" y="47500"/>
                    <a:pt x="111901" y="47500"/>
                  </a:cubicBezTo>
                  <a:cubicBezTo>
                    <a:pt x="112638" y="48333"/>
                    <a:pt x="112638" y="48333"/>
                    <a:pt x="112638" y="48333"/>
                  </a:cubicBezTo>
                  <a:cubicBezTo>
                    <a:pt x="114110" y="48333"/>
                    <a:pt x="114110" y="48333"/>
                    <a:pt x="114110" y="48333"/>
                  </a:cubicBezTo>
                  <a:cubicBezTo>
                    <a:pt x="116319" y="48333"/>
                    <a:pt x="116319" y="48333"/>
                    <a:pt x="116319" y="48333"/>
                  </a:cubicBezTo>
                  <a:cubicBezTo>
                    <a:pt x="116687" y="47500"/>
                    <a:pt x="116687" y="47500"/>
                    <a:pt x="116687" y="47500"/>
                  </a:cubicBezTo>
                  <a:cubicBezTo>
                    <a:pt x="116687" y="44166"/>
                    <a:pt x="116687" y="44166"/>
                    <a:pt x="116687" y="44166"/>
                  </a:cubicBezTo>
                  <a:cubicBezTo>
                    <a:pt x="117055" y="42500"/>
                    <a:pt x="117055" y="42500"/>
                    <a:pt x="117055" y="42500"/>
                  </a:cubicBezTo>
                  <a:cubicBezTo>
                    <a:pt x="117423" y="40000"/>
                    <a:pt x="117423" y="40000"/>
                    <a:pt x="117423" y="40000"/>
                  </a:cubicBezTo>
                  <a:cubicBezTo>
                    <a:pt x="117423" y="38333"/>
                    <a:pt x="117423" y="38333"/>
                    <a:pt x="117423" y="38333"/>
                  </a:cubicBezTo>
                  <a:cubicBezTo>
                    <a:pt x="117791" y="35000"/>
                    <a:pt x="117791" y="35000"/>
                    <a:pt x="117791" y="35000"/>
                  </a:cubicBezTo>
                  <a:cubicBezTo>
                    <a:pt x="118527" y="35000"/>
                    <a:pt x="118527" y="35000"/>
                    <a:pt x="118527" y="35000"/>
                  </a:cubicBezTo>
                  <a:cubicBezTo>
                    <a:pt x="118895" y="36666"/>
                    <a:pt x="118895" y="36666"/>
                    <a:pt x="118895" y="36666"/>
                  </a:cubicBezTo>
                  <a:cubicBezTo>
                    <a:pt x="119631" y="35000"/>
                    <a:pt x="119631" y="35000"/>
                    <a:pt x="119631" y="35000"/>
                  </a:cubicBezTo>
                  <a:cubicBezTo>
                    <a:pt x="119631" y="32500"/>
                    <a:pt x="119631" y="32500"/>
                    <a:pt x="119631" y="32500"/>
                  </a:cubicBezTo>
                  <a:cubicBezTo>
                    <a:pt x="120000" y="30833"/>
                    <a:pt x="120000" y="30833"/>
                    <a:pt x="120000" y="30833"/>
                  </a:cubicBezTo>
                  <a:lnTo>
                    <a:pt x="119263" y="28333"/>
                  </a:lnTo>
                  <a:close/>
                </a:path>
              </a:pathLst>
            </a:custGeom>
            <a:solidFill>
              <a:srgbClr val="FFC000"/>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92" name="Shape 1418">
              <a:extLst>
                <a:ext uri="{FF2B5EF4-FFF2-40B4-BE49-F238E27FC236}">
                  <a16:creationId xmlns:a16="http://schemas.microsoft.com/office/drawing/2014/main" id="{AC0DBCAB-2983-C16E-5458-65D5A49BF596}"/>
                </a:ext>
              </a:extLst>
            </p:cNvPr>
            <p:cNvSpPr/>
            <p:nvPr/>
          </p:nvSpPr>
          <p:spPr>
            <a:xfrm>
              <a:off x="7274753" y="2775310"/>
              <a:ext cx="286694" cy="308619"/>
            </a:xfrm>
            <a:custGeom>
              <a:avLst/>
              <a:gdLst/>
              <a:ahLst/>
              <a:cxnLst/>
              <a:rect l="0" t="0" r="0" b="0"/>
              <a:pathLst>
                <a:path w="120000" h="120000" extrusionOk="0">
                  <a:moveTo>
                    <a:pt x="118208" y="71111"/>
                  </a:moveTo>
                  <a:cubicBezTo>
                    <a:pt x="117014" y="70555"/>
                    <a:pt x="117014" y="70555"/>
                    <a:pt x="117014" y="70555"/>
                  </a:cubicBezTo>
                  <a:cubicBezTo>
                    <a:pt x="116417" y="68888"/>
                    <a:pt x="116417" y="68888"/>
                    <a:pt x="116417" y="68888"/>
                  </a:cubicBezTo>
                  <a:cubicBezTo>
                    <a:pt x="116417" y="66666"/>
                    <a:pt x="116417" y="66666"/>
                    <a:pt x="116417" y="66666"/>
                  </a:cubicBezTo>
                  <a:cubicBezTo>
                    <a:pt x="116417" y="66111"/>
                    <a:pt x="116417" y="66111"/>
                    <a:pt x="116417" y="66111"/>
                  </a:cubicBezTo>
                  <a:cubicBezTo>
                    <a:pt x="114029" y="63888"/>
                    <a:pt x="114029" y="63888"/>
                    <a:pt x="114029" y="63888"/>
                  </a:cubicBezTo>
                  <a:cubicBezTo>
                    <a:pt x="113432" y="62222"/>
                    <a:pt x="113432" y="62222"/>
                    <a:pt x="113432" y="62222"/>
                  </a:cubicBezTo>
                  <a:cubicBezTo>
                    <a:pt x="113432" y="61111"/>
                    <a:pt x="113432" y="61111"/>
                    <a:pt x="113432" y="61111"/>
                  </a:cubicBezTo>
                  <a:cubicBezTo>
                    <a:pt x="113432" y="60555"/>
                    <a:pt x="113432" y="60555"/>
                    <a:pt x="113432" y="60555"/>
                  </a:cubicBezTo>
                  <a:cubicBezTo>
                    <a:pt x="111641" y="59444"/>
                    <a:pt x="111641" y="59444"/>
                    <a:pt x="111641" y="59444"/>
                  </a:cubicBezTo>
                  <a:cubicBezTo>
                    <a:pt x="109850" y="58888"/>
                    <a:pt x="109850" y="58888"/>
                    <a:pt x="109850" y="58888"/>
                  </a:cubicBezTo>
                  <a:cubicBezTo>
                    <a:pt x="109253" y="58888"/>
                    <a:pt x="109253" y="58888"/>
                    <a:pt x="109253" y="58888"/>
                  </a:cubicBezTo>
                  <a:cubicBezTo>
                    <a:pt x="108656" y="57777"/>
                    <a:pt x="108656" y="57777"/>
                    <a:pt x="108656" y="57777"/>
                  </a:cubicBezTo>
                  <a:cubicBezTo>
                    <a:pt x="108059" y="56111"/>
                    <a:pt x="108059" y="56111"/>
                    <a:pt x="108059" y="56111"/>
                  </a:cubicBezTo>
                  <a:cubicBezTo>
                    <a:pt x="108059" y="55000"/>
                    <a:pt x="108059" y="55000"/>
                    <a:pt x="108059" y="55000"/>
                  </a:cubicBezTo>
                  <a:cubicBezTo>
                    <a:pt x="106865" y="53333"/>
                    <a:pt x="106865" y="53333"/>
                    <a:pt x="106865" y="53333"/>
                  </a:cubicBezTo>
                  <a:cubicBezTo>
                    <a:pt x="105074" y="50555"/>
                    <a:pt x="105074" y="50555"/>
                    <a:pt x="105074" y="50555"/>
                  </a:cubicBezTo>
                  <a:cubicBezTo>
                    <a:pt x="103880" y="49444"/>
                    <a:pt x="103880" y="49444"/>
                    <a:pt x="103880" y="49444"/>
                  </a:cubicBezTo>
                  <a:cubicBezTo>
                    <a:pt x="102089" y="48333"/>
                    <a:pt x="102089" y="48333"/>
                    <a:pt x="102089" y="48333"/>
                  </a:cubicBezTo>
                  <a:cubicBezTo>
                    <a:pt x="100298" y="46666"/>
                    <a:pt x="100298" y="46666"/>
                    <a:pt x="100298" y="46666"/>
                  </a:cubicBezTo>
                  <a:cubicBezTo>
                    <a:pt x="98507" y="45000"/>
                    <a:pt x="98507" y="45000"/>
                    <a:pt x="98507" y="45000"/>
                  </a:cubicBezTo>
                  <a:cubicBezTo>
                    <a:pt x="94328" y="43333"/>
                    <a:pt x="94328" y="43333"/>
                    <a:pt x="94328" y="43333"/>
                  </a:cubicBezTo>
                  <a:cubicBezTo>
                    <a:pt x="91343" y="39444"/>
                    <a:pt x="91343" y="39444"/>
                    <a:pt x="91343" y="39444"/>
                  </a:cubicBezTo>
                  <a:cubicBezTo>
                    <a:pt x="87761" y="35000"/>
                    <a:pt x="87761" y="35000"/>
                    <a:pt x="87761" y="35000"/>
                  </a:cubicBezTo>
                  <a:cubicBezTo>
                    <a:pt x="84776" y="32777"/>
                    <a:pt x="84776" y="32777"/>
                    <a:pt x="84776" y="32777"/>
                  </a:cubicBezTo>
                  <a:cubicBezTo>
                    <a:pt x="75223" y="25555"/>
                    <a:pt x="75223" y="25555"/>
                    <a:pt x="75223" y="25555"/>
                  </a:cubicBezTo>
                  <a:cubicBezTo>
                    <a:pt x="72238" y="22222"/>
                    <a:pt x="72238" y="22222"/>
                    <a:pt x="72238" y="22222"/>
                  </a:cubicBezTo>
                  <a:cubicBezTo>
                    <a:pt x="69253" y="19444"/>
                    <a:pt x="69253" y="19444"/>
                    <a:pt x="69253" y="19444"/>
                  </a:cubicBezTo>
                  <a:cubicBezTo>
                    <a:pt x="68059" y="17222"/>
                    <a:pt x="68059" y="17222"/>
                    <a:pt x="68059" y="17222"/>
                  </a:cubicBezTo>
                  <a:cubicBezTo>
                    <a:pt x="66268" y="15000"/>
                    <a:pt x="66268" y="15000"/>
                    <a:pt x="66268" y="15000"/>
                  </a:cubicBezTo>
                  <a:cubicBezTo>
                    <a:pt x="64477" y="13333"/>
                    <a:pt x="64477" y="13333"/>
                    <a:pt x="64477" y="13333"/>
                  </a:cubicBezTo>
                  <a:cubicBezTo>
                    <a:pt x="57313" y="10555"/>
                    <a:pt x="57313" y="10555"/>
                    <a:pt x="57313" y="10555"/>
                  </a:cubicBezTo>
                  <a:cubicBezTo>
                    <a:pt x="56119" y="8888"/>
                    <a:pt x="56119" y="8888"/>
                    <a:pt x="56119" y="8888"/>
                  </a:cubicBezTo>
                  <a:cubicBezTo>
                    <a:pt x="54925" y="7777"/>
                    <a:pt x="54925" y="7777"/>
                    <a:pt x="54925" y="7777"/>
                  </a:cubicBezTo>
                  <a:cubicBezTo>
                    <a:pt x="54925" y="6111"/>
                    <a:pt x="54925" y="6111"/>
                    <a:pt x="54925" y="6111"/>
                  </a:cubicBezTo>
                  <a:cubicBezTo>
                    <a:pt x="57910" y="4444"/>
                    <a:pt x="57910" y="4444"/>
                    <a:pt x="57910" y="4444"/>
                  </a:cubicBezTo>
                  <a:cubicBezTo>
                    <a:pt x="60298" y="2777"/>
                    <a:pt x="60298" y="2777"/>
                    <a:pt x="60298" y="2777"/>
                  </a:cubicBezTo>
                  <a:cubicBezTo>
                    <a:pt x="61492" y="2222"/>
                    <a:pt x="61492" y="2222"/>
                    <a:pt x="61492" y="2222"/>
                  </a:cubicBezTo>
                  <a:cubicBezTo>
                    <a:pt x="61492" y="1111"/>
                    <a:pt x="61492" y="1111"/>
                    <a:pt x="61492" y="1111"/>
                  </a:cubicBezTo>
                  <a:cubicBezTo>
                    <a:pt x="62089" y="0"/>
                    <a:pt x="62089" y="0"/>
                    <a:pt x="62089" y="0"/>
                  </a:cubicBezTo>
                  <a:cubicBezTo>
                    <a:pt x="62089" y="0"/>
                    <a:pt x="62089" y="0"/>
                    <a:pt x="62089" y="0"/>
                  </a:cubicBezTo>
                  <a:cubicBezTo>
                    <a:pt x="28656" y="3333"/>
                    <a:pt x="28656" y="3333"/>
                    <a:pt x="28656" y="3333"/>
                  </a:cubicBezTo>
                  <a:cubicBezTo>
                    <a:pt x="28656" y="3333"/>
                    <a:pt x="28656" y="3333"/>
                    <a:pt x="28656" y="3333"/>
                  </a:cubicBezTo>
                  <a:cubicBezTo>
                    <a:pt x="0" y="5555"/>
                    <a:pt x="0" y="5555"/>
                    <a:pt x="0" y="5555"/>
                  </a:cubicBezTo>
                  <a:cubicBezTo>
                    <a:pt x="1791" y="13333"/>
                    <a:pt x="1791" y="13333"/>
                    <a:pt x="1791" y="13333"/>
                  </a:cubicBezTo>
                  <a:cubicBezTo>
                    <a:pt x="6567" y="32222"/>
                    <a:pt x="6567" y="32222"/>
                    <a:pt x="6567" y="32222"/>
                  </a:cubicBezTo>
                  <a:cubicBezTo>
                    <a:pt x="13731" y="54444"/>
                    <a:pt x="13731" y="54444"/>
                    <a:pt x="13731" y="54444"/>
                  </a:cubicBezTo>
                  <a:cubicBezTo>
                    <a:pt x="14925" y="59444"/>
                    <a:pt x="14925" y="59444"/>
                    <a:pt x="14925" y="59444"/>
                  </a:cubicBezTo>
                  <a:cubicBezTo>
                    <a:pt x="19701" y="67777"/>
                    <a:pt x="19701" y="67777"/>
                    <a:pt x="19701" y="67777"/>
                  </a:cubicBezTo>
                  <a:cubicBezTo>
                    <a:pt x="22686" y="71111"/>
                    <a:pt x="22686" y="71111"/>
                    <a:pt x="22686" y="71111"/>
                  </a:cubicBezTo>
                  <a:cubicBezTo>
                    <a:pt x="22686" y="73333"/>
                    <a:pt x="22686" y="73333"/>
                    <a:pt x="22686" y="73333"/>
                  </a:cubicBezTo>
                  <a:cubicBezTo>
                    <a:pt x="23283" y="76111"/>
                    <a:pt x="23283" y="76111"/>
                    <a:pt x="23283" y="76111"/>
                  </a:cubicBezTo>
                  <a:cubicBezTo>
                    <a:pt x="25074" y="77222"/>
                    <a:pt x="25074" y="77222"/>
                    <a:pt x="25074" y="77222"/>
                  </a:cubicBezTo>
                  <a:cubicBezTo>
                    <a:pt x="23880" y="80000"/>
                    <a:pt x="23880" y="80000"/>
                    <a:pt x="23880" y="80000"/>
                  </a:cubicBezTo>
                  <a:cubicBezTo>
                    <a:pt x="20895" y="81666"/>
                    <a:pt x="20895" y="81666"/>
                    <a:pt x="20895" y="81666"/>
                  </a:cubicBezTo>
                  <a:cubicBezTo>
                    <a:pt x="23283" y="83333"/>
                    <a:pt x="23283" y="83333"/>
                    <a:pt x="23283" y="83333"/>
                  </a:cubicBezTo>
                  <a:cubicBezTo>
                    <a:pt x="22686" y="86111"/>
                    <a:pt x="22686" y="86111"/>
                    <a:pt x="22686" y="86111"/>
                  </a:cubicBezTo>
                  <a:cubicBezTo>
                    <a:pt x="20895" y="87222"/>
                    <a:pt x="20895" y="87222"/>
                    <a:pt x="20895" y="87222"/>
                  </a:cubicBezTo>
                  <a:cubicBezTo>
                    <a:pt x="20895" y="90555"/>
                    <a:pt x="20895" y="90555"/>
                    <a:pt x="20895" y="90555"/>
                  </a:cubicBezTo>
                  <a:cubicBezTo>
                    <a:pt x="22089" y="95555"/>
                    <a:pt x="22089" y="95555"/>
                    <a:pt x="22089" y="95555"/>
                  </a:cubicBezTo>
                  <a:cubicBezTo>
                    <a:pt x="23283" y="97777"/>
                    <a:pt x="23283" y="97777"/>
                    <a:pt x="23283" y="97777"/>
                  </a:cubicBezTo>
                  <a:cubicBezTo>
                    <a:pt x="23880" y="101111"/>
                    <a:pt x="23880" y="101111"/>
                    <a:pt x="23880" y="101111"/>
                  </a:cubicBezTo>
                  <a:cubicBezTo>
                    <a:pt x="22686" y="102222"/>
                    <a:pt x="22686" y="102222"/>
                    <a:pt x="22686" y="102222"/>
                  </a:cubicBezTo>
                  <a:cubicBezTo>
                    <a:pt x="22089" y="103333"/>
                    <a:pt x="22089" y="103333"/>
                    <a:pt x="22089" y="103333"/>
                  </a:cubicBezTo>
                  <a:cubicBezTo>
                    <a:pt x="23283" y="105555"/>
                    <a:pt x="23283" y="105555"/>
                    <a:pt x="23283" y="105555"/>
                  </a:cubicBezTo>
                  <a:cubicBezTo>
                    <a:pt x="24477" y="107222"/>
                    <a:pt x="24477" y="107222"/>
                    <a:pt x="24477" y="107222"/>
                  </a:cubicBezTo>
                  <a:cubicBezTo>
                    <a:pt x="26865" y="110555"/>
                    <a:pt x="26865" y="110555"/>
                    <a:pt x="26865" y="110555"/>
                  </a:cubicBezTo>
                  <a:cubicBezTo>
                    <a:pt x="27462" y="111666"/>
                    <a:pt x="27462" y="111666"/>
                    <a:pt x="27462" y="111666"/>
                  </a:cubicBezTo>
                  <a:cubicBezTo>
                    <a:pt x="31044" y="118333"/>
                    <a:pt x="31044" y="118333"/>
                    <a:pt x="31044" y="118333"/>
                  </a:cubicBezTo>
                  <a:cubicBezTo>
                    <a:pt x="95522" y="115000"/>
                    <a:pt x="95522" y="115000"/>
                    <a:pt x="95522" y="115000"/>
                  </a:cubicBezTo>
                  <a:cubicBezTo>
                    <a:pt x="96119" y="120000"/>
                    <a:pt x="96119" y="120000"/>
                    <a:pt x="96119" y="120000"/>
                  </a:cubicBezTo>
                  <a:cubicBezTo>
                    <a:pt x="100895" y="120000"/>
                    <a:pt x="100895" y="120000"/>
                    <a:pt x="100895" y="120000"/>
                  </a:cubicBezTo>
                  <a:cubicBezTo>
                    <a:pt x="99104" y="107222"/>
                    <a:pt x="99104" y="107222"/>
                    <a:pt x="99104" y="107222"/>
                  </a:cubicBezTo>
                  <a:cubicBezTo>
                    <a:pt x="99104" y="107222"/>
                    <a:pt x="99104" y="107222"/>
                    <a:pt x="99104" y="107222"/>
                  </a:cubicBezTo>
                  <a:cubicBezTo>
                    <a:pt x="103283" y="107777"/>
                    <a:pt x="103283" y="107777"/>
                    <a:pt x="103283" y="107777"/>
                  </a:cubicBezTo>
                  <a:cubicBezTo>
                    <a:pt x="109253" y="108888"/>
                    <a:pt x="109253" y="108888"/>
                    <a:pt x="109253" y="108888"/>
                  </a:cubicBezTo>
                  <a:cubicBezTo>
                    <a:pt x="109850" y="107222"/>
                    <a:pt x="109850" y="107222"/>
                    <a:pt x="109850" y="107222"/>
                  </a:cubicBezTo>
                  <a:cubicBezTo>
                    <a:pt x="109850" y="107222"/>
                    <a:pt x="110447" y="105000"/>
                    <a:pt x="110447" y="105000"/>
                  </a:cubicBezTo>
                  <a:cubicBezTo>
                    <a:pt x="110447" y="104444"/>
                    <a:pt x="109850" y="104444"/>
                    <a:pt x="109850" y="104444"/>
                  </a:cubicBezTo>
                  <a:cubicBezTo>
                    <a:pt x="109850" y="104444"/>
                    <a:pt x="109253" y="103888"/>
                    <a:pt x="108656" y="103888"/>
                  </a:cubicBezTo>
                  <a:cubicBezTo>
                    <a:pt x="108059" y="103333"/>
                    <a:pt x="108059" y="102777"/>
                    <a:pt x="107462" y="102222"/>
                  </a:cubicBezTo>
                  <a:cubicBezTo>
                    <a:pt x="106865" y="101666"/>
                    <a:pt x="107462" y="101666"/>
                    <a:pt x="107462" y="101666"/>
                  </a:cubicBezTo>
                  <a:cubicBezTo>
                    <a:pt x="108656" y="101666"/>
                    <a:pt x="108656" y="101666"/>
                    <a:pt x="108656" y="101666"/>
                  </a:cubicBezTo>
                  <a:cubicBezTo>
                    <a:pt x="110447" y="101666"/>
                    <a:pt x="110447" y="101666"/>
                    <a:pt x="110447" y="101666"/>
                  </a:cubicBezTo>
                  <a:cubicBezTo>
                    <a:pt x="110447" y="101666"/>
                    <a:pt x="109850" y="100555"/>
                    <a:pt x="109850" y="99444"/>
                  </a:cubicBezTo>
                  <a:cubicBezTo>
                    <a:pt x="109253" y="98333"/>
                    <a:pt x="109253" y="98333"/>
                    <a:pt x="109253" y="98333"/>
                  </a:cubicBezTo>
                  <a:cubicBezTo>
                    <a:pt x="111044" y="97777"/>
                    <a:pt x="111044" y="97777"/>
                    <a:pt x="111044" y="97777"/>
                  </a:cubicBezTo>
                  <a:cubicBezTo>
                    <a:pt x="112238" y="96666"/>
                    <a:pt x="112238" y="96666"/>
                    <a:pt x="112238" y="96666"/>
                  </a:cubicBezTo>
                  <a:cubicBezTo>
                    <a:pt x="113432" y="93888"/>
                    <a:pt x="113432" y="93888"/>
                    <a:pt x="113432" y="93888"/>
                  </a:cubicBezTo>
                  <a:cubicBezTo>
                    <a:pt x="111641" y="93333"/>
                    <a:pt x="111641" y="93333"/>
                    <a:pt x="111641" y="93333"/>
                  </a:cubicBezTo>
                  <a:cubicBezTo>
                    <a:pt x="111641" y="93333"/>
                    <a:pt x="111641" y="92777"/>
                    <a:pt x="111641" y="92777"/>
                  </a:cubicBezTo>
                  <a:cubicBezTo>
                    <a:pt x="111641" y="92222"/>
                    <a:pt x="112238" y="92222"/>
                    <a:pt x="112238" y="91666"/>
                  </a:cubicBezTo>
                  <a:cubicBezTo>
                    <a:pt x="112238" y="91666"/>
                    <a:pt x="112835" y="91111"/>
                    <a:pt x="112835" y="91111"/>
                  </a:cubicBezTo>
                  <a:cubicBezTo>
                    <a:pt x="112835" y="89444"/>
                    <a:pt x="112835" y="89444"/>
                    <a:pt x="112835" y="89444"/>
                  </a:cubicBezTo>
                  <a:cubicBezTo>
                    <a:pt x="112835" y="85555"/>
                    <a:pt x="112835" y="85555"/>
                    <a:pt x="112835" y="85555"/>
                  </a:cubicBezTo>
                  <a:cubicBezTo>
                    <a:pt x="112835" y="83888"/>
                    <a:pt x="112835" y="83888"/>
                    <a:pt x="112835" y="83888"/>
                  </a:cubicBezTo>
                  <a:cubicBezTo>
                    <a:pt x="112835" y="83888"/>
                    <a:pt x="114029" y="83888"/>
                    <a:pt x="114626" y="83888"/>
                  </a:cubicBezTo>
                  <a:cubicBezTo>
                    <a:pt x="114626" y="83888"/>
                    <a:pt x="115820" y="84444"/>
                    <a:pt x="115820" y="84444"/>
                  </a:cubicBezTo>
                  <a:cubicBezTo>
                    <a:pt x="115820" y="84444"/>
                    <a:pt x="116417" y="83888"/>
                    <a:pt x="116417" y="83333"/>
                  </a:cubicBezTo>
                  <a:cubicBezTo>
                    <a:pt x="116417" y="83333"/>
                    <a:pt x="116417" y="83333"/>
                    <a:pt x="115223" y="82777"/>
                  </a:cubicBezTo>
                  <a:cubicBezTo>
                    <a:pt x="114626" y="82222"/>
                    <a:pt x="113432" y="81666"/>
                    <a:pt x="113432" y="81666"/>
                  </a:cubicBezTo>
                  <a:cubicBezTo>
                    <a:pt x="113432" y="81111"/>
                    <a:pt x="112835" y="80000"/>
                    <a:pt x="112835" y="80000"/>
                  </a:cubicBezTo>
                  <a:cubicBezTo>
                    <a:pt x="114029" y="80000"/>
                    <a:pt x="114029" y="80000"/>
                    <a:pt x="114029" y="80000"/>
                  </a:cubicBezTo>
                  <a:cubicBezTo>
                    <a:pt x="117014" y="80000"/>
                    <a:pt x="117014" y="80000"/>
                    <a:pt x="117014" y="80000"/>
                  </a:cubicBezTo>
                  <a:cubicBezTo>
                    <a:pt x="117611" y="78333"/>
                    <a:pt x="117611" y="78333"/>
                    <a:pt x="117611" y="78333"/>
                  </a:cubicBezTo>
                  <a:cubicBezTo>
                    <a:pt x="117611" y="78333"/>
                    <a:pt x="115223" y="78333"/>
                    <a:pt x="115223" y="78333"/>
                  </a:cubicBezTo>
                  <a:cubicBezTo>
                    <a:pt x="115223" y="78333"/>
                    <a:pt x="114029" y="77222"/>
                    <a:pt x="114029" y="77222"/>
                  </a:cubicBezTo>
                  <a:cubicBezTo>
                    <a:pt x="114626" y="76111"/>
                    <a:pt x="114626" y="76111"/>
                    <a:pt x="114626" y="76111"/>
                  </a:cubicBezTo>
                  <a:cubicBezTo>
                    <a:pt x="115223" y="76666"/>
                    <a:pt x="115223" y="76666"/>
                    <a:pt x="115223" y="76666"/>
                  </a:cubicBezTo>
                  <a:cubicBezTo>
                    <a:pt x="117611" y="76666"/>
                    <a:pt x="117611" y="76666"/>
                    <a:pt x="117611" y="76666"/>
                  </a:cubicBezTo>
                  <a:cubicBezTo>
                    <a:pt x="118805" y="76111"/>
                    <a:pt x="118805" y="76111"/>
                    <a:pt x="118805" y="76111"/>
                  </a:cubicBezTo>
                  <a:cubicBezTo>
                    <a:pt x="118805" y="74444"/>
                    <a:pt x="118805" y="74444"/>
                    <a:pt x="118805" y="74444"/>
                  </a:cubicBezTo>
                  <a:cubicBezTo>
                    <a:pt x="118805" y="73333"/>
                    <a:pt x="118805" y="73333"/>
                    <a:pt x="118805" y="73333"/>
                  </a:cubicBezTo>
                  <a:cubicBezTo>
                    <a:pt x="120000" y="72222"/>
                    <a:pt x="120000" y="72222"/>
                    <a:pt x="120000" y="72222"/>
                  </a:cubicBezTo>
                  <a:cubicBezTo>
                    <a:pt x="119402" y="71666"/>
                    <a:pt x="119402" y="71666"/>
                    <a:pt x="119402" y="71666"/>
                  </a:cubicBezTo>
                  <a:lnTo>
                    <a:pt x="118208" y="71111"/>
                  </a:lnTo>
                  <a:close/>
                </a:path>
              </a:pathLst>
            </a:custGeom>
            <a:solidFill>
              <a:srgbClr val="FFC000"/>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a:solidFill>
                  <a:srgbClr val="9F9EA2"/>
                </a:solidFill>
                <a:latin typeface="Calibri" panose="020F0502020204030204" pitchFamily="34" charset="0"/>
                <a:ea typeface="Source Sans Pro"/>
                <a:cs typeface="Calibri" panose="020F0502020204030204" pitchFamily="34" charset="0"/>
                <a:sym typeface="Source Sans Pro"/>
              </a:endParaRPr>
            </a:p>
          </p:txBody>
        </p:sp>
        <p:sp>
          <p:nvSpPr>
            <p:cNvPr id="93" name="Shape 1419">
              <a:extLst>
                <a:ext uri="{FF2B5EF4-FFF2-40B4-BE49-F238E27FC236}">
                  <a16:creationId xmlns:a16="http://schemas.microsoft.com/office/drawing/2014/main" id="{94F03C5F-D4C8-7B05-0435-72B0142E03BC}"/>
                </a:ext>
              </a:extLst>
            </p:cNvPr>
            <p:cNvSpPr/>
            <p:nvPr/>
          </p:nvSpPr>
          <p:spPr>
            <a:xfrm>
              <a:off x="7369193" y="2432961"/>
              <a:ext cx="418238" cy="234415"/>
            </a:xfrm>
            <a:custGeom>
              <a:avLst/>
              <a:gdLst/>
              <a:ahLst/>
              <a:cxnLst/>
              <a:rect l="0" t="0" r="0" b="0"/>
              <a:pathLst>
                <a:path w="120000" h="120000" extrusionOk="0">
                  <a:moveTo>
                    <a:pt x="56129" y="109640"/>
                  </a:moveTo>
                  <a:lnTo>
                    <a:pt x="81774" y="101870"/>
                  </a:lnTo>
                  <a:lnTo>
                    <a:pt x="117580" y="88920"/>
                  </a:lnTo>
                  <a:lnTo>
                    <a:pt x="120000" y="87194"/>
                  </a:lnTo>
                  <a:lnTo>
                    <a:pt x="120000" y="84604"/>
                  </a:lnTo>
                  <a:lnTo>
                    <a:pt x="119032" y="80287"/>
                  </a:lnTo>
                  <a:lnTo>
                    <a:pt x="117580" y="76834"/>
                  </a:lnTo>
                  <a:lnTo>
                    <a:pt x="115645" y="74244"/>
                  </a:lnTo>
                  <a:lnTo>
                    <a:pt x="114677" y="74244"/>
                  </a:lnTo>
                  <a:lnTo>
                    <a:pt x="112258" y="71654"/>
                  </a:lnTo>
                  <a:lnTo>
                    <a:pt x="111774" y="69064"/>
                  </a:lnTo>
                  <a:lnTo>
                    <a:pt x="110322" y="67338"/>
                  </a:lnTo>
                  <a:lnTo>
                    <a:pt x="109354" y="63884"/>
                  </a:lnTo>
                  <a:lnTo>
                    <a:pt x="108387" y="62158"/>
                  </a:lnTo>
                  <a:lnTo>
                    <a:pt x="108387" y="60431"/>
                  </a:lnTo>
                  <a:lnTo>
                    <a:pt x="109354" y="58705"/>
                  </a:lnTo>
                  <a:lnTo>
                    <a:pt x="111290" y="60431"/>
                  </a:lnTo>
                  <a:lnTo>
                    <a:pt x="110322" y="57841"/>
                  </a:lnTo>
                  <a:lnTo>
                    <a:pt x="109354" y="55251"/>
                  </a:lnTo>
                  <a:lnTo>
                    <a:pt x="108387" y="54388"/>
                  </a:lnTo>
                  <a:lnTo>
                    <a:pt x="104032" y="51798"/>
                  </a:lnTo>
                  <a:lnTo>
                    <a:pt x="102096" y="46618"/>
                  </a:lnTo>
                  <a:lnTo>
                    <a:pt x="102096" y="45755"/>
                  </a:lnTo>
                  <a:lnTo>
                    <a:pt x="104032" y="47482"/>
                  </a:lnTo>
                  <a:lnTo>
                    <a:pt x="106451" y="48345"/>
                  </a:lnTo>
                  <a:lnTo>
                    <a:pt x="106935" y="50935"/>
                  </a:lnTo>
                  <a:lnTo>
                    <a:pt x="109838" y="51798"/>
                  </a:lnTo>
                  <a:lnTo>
                    <a:pt x="108870" y="48345"/>
                  </a:lnTo>
                  <a:lnTo>
                    <a:pt x="108870" y="44028"/>
                  </a:lnTo>
                  <a:lnTo>
                    <a:pt x="108870" y="41438"/>
                  </a:lnTo>
                  <a:lnTo>
                    <a:pt x="106935" y="42302"/>
                  </a:lnTo>
                  <a:lnTo>
                    <a:pt x="104032" y="38848"/>
                  </a:lnTo>
                  <a:lnTo>
                    <a:pt x="102580" y="35395"/>
                  </a:lnTo>
                  <a:lnTo>
                    <a:pt x="102096" y="35395"/>
                  </a:lnTo>
                  <a:lnTo>
                    <a:pt x="101612" y="37122"/>
                  </a:lnTo>
                  <a:lnTo>
                    <a:pt x="100161" y="37122"/>
                  </a:lnTo>
                  <a:lnTo>
                    <a:pt x="98225" y="33669"/>
                  </a:lnTo>
                  <a:lnTo>
                    <a:pt x="96290" y="31942"/>
                  </a:lnTo>
                  <a:lnTo>
                    <a:pt x="94354" y="31079"/>
                  </a:lnTo>
                  <a:lnTo>
                    <a:pt x="93387" y="31942"/>
                  </a:lnTo>
                  <a:lnTo>
                    <a:pt x="91935" y="32805"/>
                  </a:lnTo>
                  <a:lnTo>
                    <a:pt x="90967" y="31079"/>
                  </a:lnTo>
                  <a:lnTo>
                    <a:pt x="90967" y="21582"/>
                  </a:lnTo>
                  <a:lnTo>
                    <a:pt x="92419" y="20719"/>
                  </a:lnTo>
                  <a:lnTo>
                    <a:pt x="93387" y="18129"/>
                  </a:lnTo>
                  <a:lnTo>
                    <a:pt x="92903" y="14676"/>
                  </a:lnTo>
                  <a:lnTo>
                    <a:pt x="90967" y="12086"/>
                  </a:lnTo>
                  <a:lnTo>
                    <a:pt x="88548" y="8633"/>
                  </a:lnTo>
                  <a:lnTo>
                    <a:pt x="83709" y="3453"/>
                  </a:lnTo>
                  <a:lnTo>
                    <a:pt x="82741" y="4316"/>
                  </a:lnTo>
                  <a:lnTo>
                    <a:pt x="81290" y="6906"/>
                  </a:lnTo>
                  <a:lnTo>
                    <a:pt x="80322" y="6906"/>
                  </a:lnTo>
                  <a:lnTo>
                    <a:pt x="77419" y="4316"/>
                  </a:lnTo>
                  <a:lnTo>
                    <a:pt x="73064" y="0"/>
                  </a:lnTo>
                  <a:lnTo>
                    <a:pt x="73064" y="6906"/>
                  </a:lnTo>
                  <a:lnTo>
                    <a:pt x="72096" y="12949"/>
                  </a:lnTo>
                  <a:lnTo>
                    <a:pt x="71129" y="15539"/>
                  </a:lnTo>
                  <a:lnTo>
                    <a:pt x="69677" y="18129"/>
                  </a:lnTo>
                  <a:lnTo>
                    <a:pt x="67258" y="25899"/>
                  </a:lnTo>
                  <a:lnTo>
                    <a:pt x="66774" y="24172"/>
                  </a:lnTo>
                  <a:lnTo>
                    <a:pt x="65322" y="24172"/>
                  </a:lnTo>
                  <a:lnTo>
                    <a:pt x="64838" y="24172"/>
                  </a:lnTo>
                  <a:lnTo>
                    <a:pt x="64354" y="27625"/>
                  </a:lnTo>
                  <a:lnTo>
                    <a:pt x="63387" y="31079"/>
                  </a:lnTo>
                  <a:lnTo>
                    <a:pt x="61935" y="37985"/>
                  </a:lnTo>
                  <a:lnTo>
                    <a:pt x="61451" y="39712"/>
                  </a:lnTo>
                  <a:lnTo>
                    <a:pt x="60483" y="38848"/>
                  </a:lnTo>
                  <a:lnTo>
                    <a:pt x="58064" y="37122"/>
                  </a:lnTo>
                  <a:lnTo>
                    <a:pt x="56129" y="35395"/>
                  </a:lnTo>
                  <a:lnTo>
                    <a:pt x="55645" y="41438"/>
                  </a:lnTo>
                  <a:lnTo>
                    <a:pt x="54193" y="51798"/>
                  </a:lnTo>
                  <a:lnTo>
                    <a:pt x="52741" y="58705"/>
                  </a:lnTo>
                  <a:lnTo>
                    <a:pt x="50322" y="63021"/>
                  </a:lnTo>
                  <a:lnTo>
                    <a:pt x="49838" y="67338"/>
                  </a:lnTo>
                  <a:lnTo>
                    <a:pt x="50322" y="74244"/>
                  </a:lnTo>
                  <a:lnTo>
                    <a:pt x="48387" y="76834"/>
                  </a:lnTo>
                  <a:lnTo>
                    <a:pt x="43064" y="82014"/>
                  </a:lnTo>
                  <a:lnTo>
                    <a:pt x="39677" y="87194"/>
                  </a:lnTo>
                  <a:lnTo>
                    <a:pt x="35322" y="88920"/>
                  </a:lnTo>
                  <a:lnTo>
                    <a:pt x="33387" y="86330"/>
                  </a:lnTo>
                  <a:lnTo>
                    <a:pt x="30483" y="92374"/>
                  </a:lnTo>
                  <a:lnTo>
                    <a:pt x="29516" y="92374"/>
                  </a:lnTo>
                  <a:lnTo>
                    <a:pt x="27096" y="90647"/>
                  </a:lnTo>
                  <a:lnTo>
                    <a:pt x="24193" y="86330"/>
                  </a:lnTo>
                  <a:lnTo>
                    <a:pt x="23709" y="83741"/>
                  </a:lnTo>
                  <a:lnTo>
                    <a:pt x="22258" y="83741"/>
                  </a:lnTo>
                  <a:lnTo>
                    <a:pt x="21774" y="85467"/>
                  </a:lnTo>
                  <a:lnTo>
                    <a:pt x="20806" y="88920"/>
                  </a:lnTo>
                  <a:lnTo>
                    <a:pt x="18870" y="94100"/>
                  </a:lnTo>
                  <a:lnTo>
                    <a:pt x="13548" y="97553"/>
                  </a:lnTo>
                  <a:lnTo>
                    <a:pt x="12096" y="101870"/>
                  </a:lnTo>
                  <a:lnTo>
                    <a:pt x="10645" y="109640"/>
                  </a:lnTo>
                  <a:lnTo>
                    <a:pt x="8709" y="110503"/>
                  </a:lnTo>
                  <a:lnTo>
                    <a:pt x="7258" y="112230"/>
                  </a:lnTo>
                  <a:lnTo>
                    <a:pt x="4838" y="114820"/>
                  </a:lnTo>
                  <a:lnTo>
                    <a:pt x="2903" y="117410"/>
                  </a:lnTo>
                  <a:lnTo>
                    <a:pt x="0" y="120000"/>
                  </a:lnTo>
                  <a:lnTo>
                    <a:pt x="30967" y="114820"/>
                  </a:lnTo>
                  <a:lnTo>
                    <a:pt x="56129" y="109640"/>
                  </a:lnTo>
                  <a:close/>
                </a:path>
              </a:pathLst>
            </a:custGeom>
            <a:solidFill>
              <a:srgbClr val="FFC000"/>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94" name="Shape 1420">
              <a:extLst>
                <a:ext uri="{FF2B5EF4-FFF2-40B4-BE49-F238E27FC236}">
                  <a16:creationId xmlns:a16="http://schemas.microsoft.com/office/drawing/2014/main" id="{A5631DB3-BED5-A879-F63A-627D9AAE634E}"/>
                </a:ext>
              </a:extLst>
            </p:cNvPr>
            <p:cNvSpPr/>
            <p:nvPr/>
          </p:nvSpPr>
          <p:spPr>
            <a:xfrm>
              <a:off x="7406293" y="2750012"/>
              <a:ext cx="269831" cy="209119"/>
            </a:xfrm>
            <a:custGeom>
              <a:avLst/>
              <a:gdLst/>
              <a:ahLst/>
              <a:cxnLst/>
              <a:rect l="0" t="0" r="0" b="0"/>
              <a:pathLst>
                <a:path w="120000" h="120000" extrusionOk="0">
                  <a:moveTo>
                    <a:pt x="62222" y="11428"/>
                  </a:moveTo>
                  <a:cubicBezTo>
                    <a:pt x="59682" y="3265"/>
                    <a:pt x="59682" y="3265"/>
                    <a:pt x="59682" y="3265"/>
                  </a:cubicBezTo>
                  <a:cubicBezTo>
                    <a:pt x="55873" y="816"/>
                    <a:pt x="55873" y="816"/>
                    <a:pt x="55873" y="816"/>
                  </a:cubicBezTo>
                  <a:cubicBezTo>
                    <a:pt x="50158" y="0"/>
                    <a:pt x="50158" y="0"/>
                    <a:pt x="50158" y="0"/>
                  </a:cubicBezTo>
                  <a:cubicBezTo>
                    <a:pt x="45714" y="816"/>
                    <a:pt x="45714" y="816"/>
                    <a:pt x="45714" y="816"/>
                  </a:cubicBezTo>
                  <a:cubicBezTo>
                    <a:pt x="42539" y="3265"/>
                    <a:pt x="42539" y="3265"/>
                    <a:pt x="42539" y="3265"/>
                  </a:cubicBezTo>
                  <a:cubicBezTo>
                    <a:pt x="40634" y="4081"/>
                    <a:pt x="40634" y="4081"/>
                    <a:pt x="40634" y="4081"/>
                  </a:cubicBezTo>
                  <a:cubicBezTo>
                    <a:pt x="36825" y="4897"/>
                    <a:pt x="36825" y="4897"/>
                    <a:pt x="36825" y="4897"/>
                  </a:cubicBezTo>
                  <a:cubicBezTo>
                    <a:pt x="29206" y="3265"/>
                    <a:pt x="29206" y="3265"/>
                    <a:pt x="29206" y="3265"/>
                  </a:cubicBezTo>
                  <a:cubicBezTo>
                    <a:pt x="24761" y="3265"/>
                    <a:pt x="24761" y="3265"/>
                    <a:pt x="24761" y="3265"/>
                  </a:cubicBezTo>
                  <a:cubicBezTo>
                    <a:pt x="19682" y="4081"/>
                    <a:pt x="19682" y="4081"/>
                    <a:pt x="19682" y="4081"/>
                  </a:cubicBezTo>
                  <a:cubicBezTo>
                    <a:pt x="16507" y="5714"/>
                    <a:pt x="16507" y="5714"/>
                    <a:pt x="16507" y="5714"/>
                  </a:cubicBezTo>
                  <a:cubicBezTo>
                    <a:pt x="7619" y="14693"/>
                    <a:pt x="7619" y="14693"/>
                    <a:pt x="7619" y="14693"/>
                  </a:cubicBezTo>
                  <a:cubicBezTo>
                    <a:pt x="7619" y="14693"/>
                    <a:pt x="7619" y="14693"/>
                    <a:pt x="7619" y="14693"/>
                  </a:cubicBezTo>
                  <a:cubicBezTo>
                    <a:pt x="6984" y="16326"/>
                    <a:pt x="6984" y="16326"/>
                    <a:pt x="6984" y="16326"/>
                  </a:cubicBezTo>
                  <a:cubicBezTo>
                    <a:pt x="6984" y="17959"/>
                    <a:pt x="6984" y="17959"/>
                    <a:pt x="6984" y="17959"/>
                  </a:cubicBezTo>
                  <a:cubicBezTo>
                    <a:pt x="5714" y="18775"/>
                    <a:pt x="5714" y="18775"/>
                    <a:pt x="5714" y="18775"/>
                  </a:cubicBezTo>
                  <a:cubicBezTo>
                    <a:pt x="3174" y="21224"/>
                    <a:pt x="3174" y="21224"/>
                    <a:pt x="3174" y="21224"/>
                  </a:cubicBezTo>
                  <a:cubicBezTo>
                    <a:pt x="0" y="23673"/>
                    <a:pt x="0" y="23673"/>
                    <a:pt x="0" y="23673"/>
                  </a:cubicBezTo>
                  <a:cubicBezTo>
                    <a:pt x="0" y="26122"/>
                    <a:pt x="0" y="26122"/>
                    <a:pt x="0" y="26122"/>
                  </a:cubicBezTo>
                  <a:cubicBezTo>
                    <a:pt x="1269" y="27755"/>
                    <a:pt x="1269" y="27755"/>
                    <a:pt x="1269" y="27755"/>
                  </a:cubicBezTo>
                  <a:cubicBezTo>
                    <a:pt x="2539" y="30204"/>
                    <a:pt x="2539" y="30204"/>
                    <a:pt x="2539" y="30204"/>
                  </a:cubicBezTo>
                  <a:cubicBezTo>
                    <a:pt x="10158" y="34285"/>
                    <a:pt x="10158" y="34285"/>
                    <a:pt x="10158" y="34285"/>
                  </a:cubicBezTo>
                  <a:cubicBezTo>
                    <a:pt x="12063" y="36734"/>
                    <a:pt x="12063" y="36734"/>
                    <a:pt x="12063" y="36734"/>
                  </a:cubicBezTo>
                  <a:cubicBezTo>
                    <a:pt x="13968" y="40000"/>
                    <a:pt x="13968" y="40000"/>
                    <a:pt x="13968" y="40000"/>
                  </a:cubicBezTo>
                  <a:cubicBezTo>
                    <a:pt x="15238" y="43265"/>
                    <a:pt x="15238" y="43265"/>
                    <a:pt x="15238" y="43265"/>
                  </a:cubicBezTo>
                  <a:cubicBezTo>
                    <a:pt x="18412" y="47346"/>
                    <a:pt x="18412" y="47346"/>
                    <a:pt x="18412" y="47346"/>
                  </a:cubicBezTo>
                  <a:cubicBezTo>
                    <a:pt x="21587" y="52244"/>
                    <a:pt x="21587" y="52244"/>
                    <a:pt x="21587" y="52244"/>
                  </a:cubicBezTo>
                  <a:cubicBezTo>
                    <a:pt x="31746" y="62857"/>
                    <a:pt x="31746" y="62857"/>
                    <a:pt x="31746" y="62857"/>
                  </a:cubicBezTo>
                  <a:cubicBezTo>
                    <a:pt x="34920" y="66122"/>
                    <a:pt x="34920" y="66122"/>
                    <a:pt x="34920" y="66122"/>
                  </a:cubicBezTo>
                  <a:cubicBezTo>
                    <a:pt x="38730" y="72653"/>
                    <a:pt x="38730" y="72653"/>
                    <a:pt x="38730" y="72653"/>
                  </a:cubicBezTo>
                  <a:cubicBezTo>
                    <a:pt x="41904" y="78367"/>
                    <a:pt x="41904" y="78367"/>
                    <a:pt x="41904" y="78367"/>
                  </a:cubicBezTo>
                  <a:cubicBezTo>
                    <a:pt x="46349" y="80816"/>
                    <a:pt x="46349" y="80816"/>
                    <a:pt x="46349" y="80816"/>
                  </a:cubicBezTo>
                  <a:cubicBezTo>
                    <a:pt x="48253" y="83265"/>
                    <a:pt x="48253" y="83265"/>
                    <a:pt x="48253" y="83265"/>
                  </a:cubicBezTo>
                  <a:cubicBezTo>
                    <a:pt x="50158" y="85714"/>
                    <a:pt x="50158" y="85714"/>
                    <a:pt x="50158" y="85714"/>
                  </a:cubicBezTo>
                  <a:cubicBezTo>
                    <a:pt x="52063" y="87346"/>
                    <a:pt x="52063" y="87346"/>
                    <a:pt x="52063" y="87346"/>
                  </a:cubicBezTo>
                  <a:cubicBezTo>
                    <a:pt x="53333" y="88979"/>
                    <a:pt x="53333" y="88979"/>
                    <a:pt x="53333" y="88979"/>
                  </a:cubicBezTo>
                  <a:cubicBezTo>
                    <a:pt x="55238" y="93061"/>
                    <a:pt x="55238" y="93061"/>
                    <a:pt x="55238" y="93061"/>
                  </a:cubicBezTo>
                  <a:cubicBezTo>
                    <a:pt x="56507" y="95510"/>
                    <a:pt x="56507" y="95510"/>
                    <a:pt x="56507" y="95510"/>
                  </a:cubicBezTo>
                  <a:cubicBezTo>
                    <a:pt x="56507" y="97142"/>
                    <a:pt x="56507" y="97142"/>
                    <a:pt x="56507" y="97142"/>
                  </a:cubicBezTo>
                  <a:cubicBezTo>
                    <a:pt x="57142" y="99591"/>
                    <a:pt x="57142" y="99591"/>
                    <a:pt x="57142" y="99591"/>
                  </a:cubicBezTo>
                  <a:cubicBezTo>
                    <a:pt x="57777" y="101224"/>
                    <a:pt x="57777" y="101224"/>
                    <a:pt x="57777" y="101224"/>
                  </a:cubicBezTo>
                  <a:cubicBezTo>
                    <a:pt x="58412" y="101224"/>
                    <a:pt x="58412" y="101224"/>
                    <a:pt x="58412" y="101224"/>
                  </a:cubicBezTo>
                  <a:cubicBezTo>
                    <a:pt x="60317" y="102040"/>
                    <a:pt x="60317" y="102040"/>
                    <a:pt x="60317" y="102040"/>
                  </a:cubicBezTo>
                  <a:cubicBezTo>
                    <a:pt x="62222" y="103673"/>
                    <a:pt x="62222" y="103673"/>
                    <a:pt x="62222" y="103673"/>
                  </a:cubicBezTo>
                  <a:cubicBezTo>
                    <a:pt x="62222" y="104489"/>
                    <a:pt x="62222" y="104489"/>
                    <a:pt x="62222" y="104489"/>
                  </a:cubicBezTo>
                  <a:cubicBezTo>
                    <a:pt x="62222" y="106122"/>
                    <a:pt x="62222" y="106122"/>
                    <a:pt x="62222" y="106122"/>
                  </a:cubicBezTo>
                  <a:cubicBezTo>
                    <a:pt x="62857" y="108571"/>
                    <a:pt x="62857" y="108571"/>
                    <a:pt x="62857" y="108571"/>
                  </a:cubicBezTo>
                  <a:cubicBezTo>
                    <a:pt x="65396" y="111836"/>
                    <a:pt x="65396" y="111836"/>
                    <a:pt x="65396" y="111836"/>
                  </a:cubicBezTo>
                  <a:cubicBezTo>
                    <a:pt x="65396" y="112653"/>
                    <a:pt x="65396" y="112653"/>
                    <a:pt x="65396" y="112653"/>
                  </a:cubicBezTo>
                  <a:cubicBezTo>
                    <a:pt x="65396" y="115918"/>
                    <a:pt x="65396" y="115918"/>
                    <a:pt x="65396" y="115918"/>
                  </a:cubicBezTo>
                  <a:cubicBezTo>
                    <a:pt x="66031" y="118367"/>
                    <a:pt x="66031" y="118367"/>
                    <a:pt x="66031" y="118367"/>
                  </a:cubicBezTo>
                  <a:cubicBezTo>
                    <a:pt x="67301" y="119183"/>
                    <a:pt x="67301" y="119183"/>
                    <a:pt x="67301" y="119183"/>
                  </a:cubicBezTo>
                  <a:cubicBezTo>
                    <a:pt x="68571" y="120000"/>
                    <a:pt x="68571" y="120000"/>
                    <a:pt x="68571" y="120000"/>
                  </a:cubicBezTo>
                  <a:cubicBezTo>
                    <a:pt x="68571" y="115102"/>
                    <a:pt x="68571" y="115102"/>
                    <a:pt x="68571" y="115102"/>
                  </a:cubicBezTo>
                  <a:cubicBezTo>
                    <a:pt x="69841" y="114285"/>
                    <a:pt x="69841" y="114285"/>
                    <a:pt x="69841" y="114285"/>
                  </a:cubicBezTo>
                  <a:cubicBezTo>
                    <a:pt x="73015" y="114285"/>
                    <a:pt x="73015" y="114285"/>
                    <a:pt x="73015" y="114285"/>
                  </a:cubicBezTo>
                  <a:cubicBezTo>
                    <a:pt x="73650" y="114285"/>
                    <a:pt x="73650" y="114285"/>
                    <a:pt x="73650" y="114285"/>
                  </a:cubicBezTo>
                  <a:cubicBezTo>
                    <a:pt x="73650" y="114285"/>
                    <a:pt x="74920" y="113469"/>
                    <a:pt x="74920" y="113469"/>
                  </a:cubicBezTo>
                  <a:cubicBezTo>
                    <a:pt x="74920" y="112653"/>
                    <a:pt x="74285" y="111836"/>
                    <a:pt x="74285" y="111836"/>
                  </a:cubicBezTo>
                  <a:cubicBezTo>
                    <a:pt x="73650" y="111836"/>
                    <a:pt x="73650" y="111836"/>
                    <a:pt x="73650" y="111836"/>
                  </a:cubicBezTo>
                  <a:cubicBezTo>
                    <a:pt x="73650" y="111836"/>
                    <a:pt x="71111" y="111020"/>
                    <a:pt x="71111" y="111020"/>
                  </a:cubicBezTo>
                  <a:cubicBezTo>
                    <a:pt x="70476" y="111020"/>
                    <a:pt x="69841" y="109387"/>
                    <a:pt x="69841" y="109387"/>
                  </a:cubicBezTo>
                  <a:cubicBezTo>
                    <a:pt x="69841" y="108571"/>
                    <a:pt x="69841" y="108571"/>
                    <a:pt x="69841" y="108571"/>
                  </a:cubicBezTo>
                  <a:cubicBezTo>
                    <a:pt x="70476" y="105306"/>
                    <a:pt x="70476" y="105306"/>
                    <a:pt x="70476" y="105306"/>
                  </a:cubicBezTo>
                  <a:cubicBezTo>
                    <a:pt x="73015" y="107755"/>
                    <a:pt x="73015" y="107755"/>
                    <a:pt x="73015" y="107755"/>
                  </a:cubicBezTo>
                  <a:cubicBezTo>
                    <a:pt x="73650" y="108571"/>
                    <a:pt x="73650" y="108571"/>
                    <a:pt x="73650" y="108571"/>
                  </a:cubicBezTo>
                  <a:cubicBezTo>
                    <a:pt x="75555" y="110204"/>
                    <a:pt x="75555" y="110204"/>
                    <a:pt x="75555" y="110204"/>
                  </a:cubicBezTo>
                  <a:cubicBezTo>
                    <a:pt x="78095" y="109387"/>
                    <a:pt x="78095" y="109387"/>
                    <a:pt x="78095" y="109387"/>
                  </a:cubicBezTo>
                  <a:cubicBezTo>
                    <a:pt x="78730" y="104489"/>
                    <a:pt x="78730" y="104489"/>
                    <a:pt x="78730" y="104489"/>
                  </a:cubicBezTo>
                  <a:cubicBezTo>
                    <a:pt x="78730" y="103673"/>
                    <a:pt x="78730" y="103673"/>
                    <a:pt x="78730" y="103673"/>
                  </a:cubicBezTo>
                  <a:cubicBezTo>
                    <a:pt x="78095" y="100408"/>
                    <a:pt x="78095" y="100408"/>
                    <a:pt x="78095" y="100408"/>
                  </a:cubicBezTo>
                  <a:cubicBezTo>
                    <a:pt x="80000" y="100408"/>
                    <a:pt x="80000" y="100408"/>
                    <a:pt x="80000" y="100408"/>
                  </a:cubicBezTo>
                  <a:cubicBezTo>
                    <a:pt x="82539" y="100408"/>
                    <a:pt x="82539" y="100408"/>
                    <a:pt x="82539" y="100408"/>
                  </a:cubicBezTo>
                  <a:cubicBezTo>
                    <a:pt x="85714" y="97959"/>
                    <a:pt x="85714" y="97959"/>
                    <a:pt x="85714" y="97959"/>
                  </a:cubicBezTo>
                  <a:cubicBezTo>
                    <a:pt x="85714" y="97142"/>
                    <a:pt x="85714" y="97142"/>
                    <a:pt x="85714" y="97142"/>
                  </a:cubicBezTo>
                  <a:cubicBezTo>
                    <a:pt x="84444" y="96326"/>
                    <a:pt x="84444" y="96326"/>
                    <a:pt x="84444" y="96326"/>
                  </a:cubicBezTo>
                  <a:cubicBezTo>
                    <a:pt x="83174" y="96326"/>
                    <a:pt x="83174" y="96326"/>
                    <a:pt x="83174" y="96326"/>
                  </a:cubicBezTo>
                  <a:cubicBezTo>
                    <a:pt x="81904" y="95510"/>
                    <a:pt x="81904" y="95510"/>
                    <a:pt x="81904" y="95510"/>
                  </a:cubicBezTo>
                  <a:cubicBezTo>
                    <a:pt x="81904" y="93877"/>
                    <a:pt x="81904" y="93877"/>
                    <a:pt x="81904" y="93877"/>
                  </a:cubicBezTo>
                  <a:cubicBezTo>
                    <a:pt x="83809" y="93061"/>
                    <a:pt x="83809" y="93061"/>
                    <a:pt x="83809" y="93061"/>
                  </a:cubicBezTo>
                  <a:cubicBezTo>
                    <a:pt x="84444" y="93877"/>
                    <a:pt x="84444" y="93877"/>
                    <a:pt x="84444" y="93877"/>
                  </a:cubicBezTo>
                  <a:cubicBezTo>
                    <a:pt x="86349" y="95510"/>
                    <a:pt x="86349" y="95510"/>
                    <a:pt x="86349" y="95510"/>
                  </a:cubicBezTo>
                  <a:cubicBezTo>
                    <a:pt x="87619" y="95510"/>
                    <a:pt x="87619" y="95510"/>
                    <a:pt x="87619" y="95510"/>
                  </a:cubicBezTo>
                  <a:cubicBezTo>
                    <a:pt x="90158" y="93061"/>
                    <a:pt x="90158" y="93061"/>
                    <a:pt x="90158" y="93061"/>
                  </a:cubicBezTo>
                  <a:cubicBezTo>
                    <a:pt x="92063" y="89795"/>
                    <a:pt x="92063" y="89795"/>
                    <a:pt x="92063" y="89795"/>
                  </a:cubicBezTo>
                  <a:cubicBezTo>
                    <a:pt x="91428" y="87346"/>
                    <a:pt x="91428" y="87346"/>
                    <a:pt x="91428" y="87346"/>
                  </a:cubicBezTo>
                  <a:cubicBezTo>
                    <a:pt x="89523" y="85714"/>
                    <a:pt x="89523" y="85714"/>
                    <a:pt x="89523" y="85714"/>
                  </a:cubicBezTo>
                  <a:cubicBezTo>
                    <a:pt x="89523" y="84897"/>
                    <a:pt x="89523" y="84897"/>
                    <a:pt x="89523" y="84897"/>
                  </a:cubicBezTo>
                  <a:cubicBezTo>
                    <a:pt x="90793" y="84081"/>
                    <a:pt x="90793" y="84081"/>
                    <a:pt x="90793" y="84081"/>
                  </a:cubicBezTo>
                  <a:cubicBezTo>
                    <a:pt x="93333" y="85714"/>
                    <a:pt x="93333" y="85714"/>
                    <a:pt x="93333" y="85714"/>
                  </a:cubicBezTo>
                  <a:cubicBezTo>
                    <a:pt x="94603" y="84081"/>
                    <a:pt x="94603" y="84081"/>
                    <a:pt x="94603" y="84081"/>
                  </a:cubicBezTo>
                  <a:cubicBezTo>
                    <a:pt x="95873" y="81632"/>
                    <a:pt x="95873" y="81632"/>
                    <a:pt x="95873" y="81632"/>
                  </a:cubicBezTo>
                  <a:cubicBezTo>
                    <a:pt x="98412" y="75918"/>
                    <a:pt x="98412" y="75918"/>
                    <a:pt x="98412" y="75918"/>
                  </a:cubicBezTo>
                  <a:cubicBezTo>
                    <a:pt x="100952" y="73469"/>
                    <a:pt x="100952" y="73469"/>
                    <a:pt x="100952" y="73469"/>
                  </a:cubicBezTo>
                  <a:cubicBezTo>
                    <a:pt x="104126" y="72653"/>
                    <a:pt x="104126" y="72653"/>
                    <a:pt x="104126" y="72653"/>
                  </a:cubicBezTo>
                  <a:cubicBezTo>
                    <a:pt x="106031" y="68571"/>
                    <a:pt x="106031" y="68571"/>
                    <a:pt x="106031" y="68571"/>
                  </a:cubicBezTo>
                  <a:cubicBezTo>
                    <a:pt x="107301" y="66122"/>
                    <a:pt x="107301" y="66122"/>
                    <a:pt x="107301" y="66122"/>
                  </a:cubicBezTo>
                  <a:cubicBezTo>
                    <a:pt x="106031" y="64489"/>
                    <a:pt x="106031" y="64489"/>
                    <a:pt x="106031" y="64489"/>
                  </a:cubicBezTo>
                  <a:cubicBezTo>
                    <a:pt x="104761" y="61224"/>
                    <a:pt x="104761" y="61224"/>
                    <a:pt x="104761" y="61224"/>
                  </a:cubicBezTo>
                  <a:cubicBezTo>
                    <a:pt x="106031" y="61224"/>
                    <a:pt x="106031" y="61224"/>
                    <a:pt x="106031" y="61224"/>
                  </a:cubicBezTo>
                  <a:cubicBezTo>
                    <a:pt x="107301" y="61224"/>
                    <a:pt x="107301" y="61224"/>
                    <a:pt x="107301" y="61224"/>
                  </a:cubicBezTo>
                  <a:cubicBezTo>
                    <a:pt x="107301" y="58775"/>
                    <a:pt x="107301" y="58775"/>
                    <a:pt x="107301" y="58775"/>
                  </a:cubicBezTo>
                  <a:cubicBezTo>
                    <a:pt x="107936" y="57142"/>
                    <a:pt x="107936" y="57142"/>
                    <a:pt x="107936" y="57142"/>
                  </a:cubicBezTo>
                  <a:cubicBezTo>
                    <a:pt x="109841" y="53877"/>
                    <a:pt x="109841" y="53877"/>
                    <a:pt x="109841" y="53877"/>
                  </a:cubicBezTo>
                  <a:cubicBezTo>
                    <a:pt x="111111" y="48979"/>
                    <a:pt x="111111" y="48979"/>
                    <a:pt x="111111" y="48979"/>
                  </a:cubicBezTo>
                  <a:cubicBezTo>
                    <a:pt x="112380" y="45714"/>
                    <a:pt x="112380" y="45714"/>
                    <a:pt x="112380" y="45714"/>
                  </a:cubicBezTo>
                  <a:cubicBezTo>
                    <a:pt x="113015" y="44081"/>
                    <a:pt x="113015" y="44081"/>
                    <a:pt x="113015" y="44081"/>
                  </a:cubicBezTo>
                  <a:cubicBezTo>
                    <a:pt x="114285" y="42448"/>
                    <a:pt x="114285" y="42448"/>
                    <a:pt x="114285" y="42448"/>
                  </a:cubicBezTo>
                  <a:cubicBezTo>
                    <a:pt x="118730" y="37551"/>
                    <a:pt x="118730" y="37551"/>
                    <a:pt x="118730" y="37551"/>
                  </a:cubicBezTo>
                  <a:cubicBezTo>
                    <a:pt x="120000" y="35918"/>
                    <a:pt x="120000" y="35918"/>
                    <a:pt x="120000" y="35918"/>
                  </a:cubicBezTo>
                  <a:cubicBezTo>
                    <a:pt x="87619" y="4897"/>
                    <a:pt x="87619" y="4897"/>
                    <a:pt x="87619" y="4897"/>
                  </a:cubicBezTo>
                  <a:lnTo>
                    <a:pt x="62222" y="11428"/>
                  </a:lnTo>
                  <a:close/>
                </a:path>
              </a:pathLst>
            </a:custGeom>
            <a:solidFill>
              <a:srgbClr val="FFC000"/>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95" name="Shape 1421">
              <a:extLst>
                <a:ext uri="{FF2B5EF4-FFF2-40B4-BE49-F238E27FC236}">
                  <a16:creationId xmlns:a16="http://schemas.microsoft.com/office/drawing/2014/main" id="{1F99D3E8-A44B-D5AB-9CCE-01AC2BD62811}"/>
                </a:ext>
              </a:extLst>
            </p:cNvPr>
            <p:cNvSpPr/>
            <p:nvPr/>
          </p:nvSpPr>
          <p:spPr>
            <a:xfrm>
              <a:off x="7128032" y="2788801"/>
              <a:ext cx="212491" cy="340660"/>
            </a:xfrm>
            <a:custGeom>
              <a:avLst/>
              <a:gdLst/>
              <a:ahLst/>
              <a:cxnLst/>
              <a:rect l="0" t="0" r="0" b="0"/>
              <a:pathLst>
                <a:path w="120000" h="120000" extrusionOk="0">
                  <a:moveTo>
                    <a:pt x="38095" y="111683"/>
                  </a:moveTo>
                  <a:lnTo>
                    <a:pt x="37142" y="108712"/>
                  </a:lnTo>
                  <a:lnTo>
                    <a:pt x="33333" y="105742"/>
                  </a:lnTo>
                  <a:lnTo>
                    <a:pt x="31428" y="104554"/>
                  </a:lnTo>
                  <a:lnTo>
                    <a:pt x="31428" y="102772"/>
                  </a:lnTo>
                  <a:lnTo>
                    <a:pt x="34285" y="102178"/>
                  </a:lnTo>
                  <a:lnTo>
                    <a:pt x="40952" y="100990"/>
                  </a:lnTo>
                  <a:lnTo>
                    <a:pt x="48571" y="99801"/>
                  </a:lnTo>
                  <a:lnTo>
                    <a:pt x="120000" y="96237"/>
                  </a:lnTo>
                  <a:lnTo>
                    <a:pt x="119047" y="95643"/>
                  </a:lnTo>
                  <a:lnTo>
                    <a:pt x="115238" y="92673"/>
                  </a:lnTo>
                  <a:lnTo>
                    <a:pt x="114285" y="90891"/>
                  </a:lnTo>
                  <a:lnTo>
                    <a:pt x="112380" y="89108"/>
                  </a:lnTo>
                  <a:lnTo>
                    <a:pt x="113333" y="87920"/>
                  </a:lnTo>
                  <a:lnTo>
                    <a:pt x="115238" y="86732"/>
                  </a:lnTo>
                  <a:lnTo>
                    <a:pt x="114285" y="83762"/>
                  </a:lnTo>
                  <a:lnTo>
                    <a:pt x="112380" y="81980"/>
                  </a:lnTo>
                  <a:lnTo>
                    <a:pt x="110476" y="77227"/>
                  </a:lnTo>
                  <a:lnTo>
                    <a:pt x="110476" y="74257"/>
                  </a:lnTo>
                  <a:lnTo>
                    <a:pt x="113333" y="73069"/>
                  </a:lnTo>
                  <a:lnTo>
                    <a:pt x="114285" y="70693"/>
                  </a:lnTo>
                  <a:lnTo>
                    <a:pt x="110476" y="69504"/>
                  </a:lnTo>
                  <a:lnTo>
                    <a:pt x="115238" y="67722"/>
                  </a:lnTo>
                  <a:lnTo>
                    <a:pt x="116190" y="65346"/>
                  </a:lnTo>
                  <a:lnTo>
                    <a:pt x="114285" y="64158"/>
                  </a:lnTo>
                  <a:lnTo>
                    <a:pt x="113333" y="61782"/>
                  </a:lnTo>
                  <a:lnTo>
                    <a:pt x="113333" y="59405"/>
                  </a:lnTo>
                  <a:lnTo>
                    <a:pt x="109523" y="56435"/>
                  </a:lnTo>
                  <a:lnTo>
                    <a:pt x="102857" y="49306"/>
                  </a:lnTo>
                  <a:lnTo>
                    <a:pt x="100952" y="44554"/>
                  </a:lnTo>
                  <a:lnTo>
                    <a:pt x="91428" y="24356"/>
                  </a:lnTo>
                  <a:lnTo>
                    <a:pt x="84761" y="7128"/>
                  </a:lnTo>
                  <a:lnTo>
                    <a:pt x="82857" y="0"/>
                  </a:lnTo>
                  <a:lnTo>
                    <a:pt x="89523" y="0"/>
                  </a:lnTo>
                  <a:lnTo>
                    <a:pt x="89523" y="0"/>
                  </a:lnTo>
                  <a:lnTo>
                    <a:pt x="952" y="4158"/>
                  </a:lnTo>
                  <a:lnTo>
                    <a:pt x="952" y="8316"/>
                  </a:lnTo>
                  <a:lnTo>
                    <a:pt x="0" y="62970"/>
                  </a:lnTo>
                  <a:lnTo>
                    <a:pt x="0" y="92079"/>
                  </a:lnTo>
                  <a:lnTo>
                    <a:pt x="5714" y="116435"/>
                  </a:lnTo>
                  <a:lnTo>
                    <a:pt x="7619" y="116435"/>
                  </a:lnTo>
                  <a:lnTo>
                    <a:pt x="10476" y="117029"/>
                  </a:lnTo>
                  <a:lnTo>
                    <a:pt x="14285" y="117623"/>
                  </a:lnTo>
                  <a:lnTo>
                    <a:pt x="15238" y="115841"/>
                  </a:lnTo>
                  <a:lnTo>
                    <a:pt x="14285" y="113465"/>
                  </a:lnTo>
                  <a:lnTo>
                    <a:pt x="15238" y="111089"/>
                  </a:lnTo>
                  <a:lnTo>
                    <a:pt x="17142" y="109900"/>
                  </a:lnTo>
                  <a:lnTo>
                    <a:pt x="20000" y="109306"/>
                  </a:lnTo>
                  <a:lnTo>
                    <a:pt x="20952" y="110495"/>
                  </a:lnTo>
                  <a:lnTo>
                    <a:pt x="20952" y="112277"/>
                  </a:lnTo>
                  <a:lnTo>
                    <a:pt x="20000" y="113465"/>
                  </a:lnTo>
                  <a:lnTo>
                    <a:pt x="20952" y="114653"/>
                  </a:lnTo>
                  <a:lnTo>
                    <a:pt x="21904" y="115247"/>
                  </a:lnTo>
                  <a:lnTo>
                    <a:pt x="23809" y="115841"/>
                  </a:lnTo>
                  <a:lnTo>
                    <a:pt x="25714" y="117029"/>
                  </a:lnTo>
                  <a:lnTo>
                    <a:pt x="25714" y="118217"/>
                  </a:lnTo>
                  <a:lnTo>
                    <a:pt x="25714" y="118811"/>
                  </a:lnTo>
                  <a:lnTo>
                    <a:pt x="23809" y="120000"/>
                  </a:lnTo>
                  <a:lnTo>
                    <a:pt x="25714" y="119405"/>
                  </a:lnTo>
                  <a:lnTo>
                    <a:pt x="29523" y="118811"/>
                  </a:lnTo>
                  <a:lnTo>
                    <a:pt x="34285" y="118217"/>
                  </a:lnTo>
                  <a:lnTo>
                    <a:pt x="36190" y="117029"/>
                  </a:lnTo>
                  <a:lnTo>
                    <a:pt x="37142" y="117029"/>
                  </a:lnTo>
                  <a:lnTo>
                    <a:pt x="40952" y="116435"/>
                  </a:lnTo>
                  <a:lnTo>
                    <a:pt x="41904" y="115841"/>
                  </a:lnTo>
                  <a:lnTo>
                    <a:pt x="41904" y="115841"/>
                  </a:lnTo>
                  <a:lnTo>
                    <a:pt x="38095" y="111683"/>
                  </a:lnTo>
                  <a:close/>
                </a:path>
              </a:pathLst>
            </a:custGeom>
            <a:solidFill>
              <a:srgbClr val="F9BC11"/>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dirty="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96" name="Shape 1422">
              <a:extLst>
                <a:ext uri="{FF2B5EF4-FFF2-40B4-BE49-F238E27FC236}">
                  <a16:creationId xmlns:a16="http://schemas.microsoft.com/office/drawing/2014/main" id="{F2601D7B-8745-4537-5D82-D58C43BA8262}"/>
                </a:ext>
              </a:extLst>
            </p:cNvPr>
            <p:cNvSpPr/>
            <p:nvPr/>
          </p:nvSpPr>
          <p:spPr>
            <a:xfrm>
              <a:off x="6942521" y="2800605"/>
              <a:ext cx="195628" cy="342347"/>
            </a:xfrm>
            <a:custGeom>
              <a:avLst/>
              <a:gdLst/>
              <a:ahLst/>
              <a:cxnLst/>
              <a:rect l="0" t="0" r="0" b="0"/>
              <a:pathLst>
                <a:path w="120000" h="120000" extrusionOk="0">
                  <a:moveTo>
                    <a:pt x="113793" y="87487"/>
                  </a:moveTo>
                  <a:lnTo>
                    <a:pt x="113793" y="58522"/>
                  </a:lnTo>
                  <a:lnTo>
                    <a:pt x="114827" y="4137"/>
                  </a:lnTo>
                  <a:lnTo>
                    <a:pt x="114827" y="0"/>
                  </a:lnTo>
                  <a:lnTo>
                    <a:pt x="42413" y="2955"/>
                  </a:lnTo>
                  <a:lnTo>
                    <a:pt x="42413" y="2955"/>
                  </a:lnTo>
                  <a:lnTo>
                    <a:pt x="43448" y="4729"/>
                  </a:lnTo>
                  <a:lnTo>
                    <a:pt x="39310" y="5911"/>
                  </a:lnTo>
                  <a:lnTo>
                    <a:pt x="37241" y="7093"/>
                  </a:lnTo>
                  <a:lnTo>
                    <a:pt x="36206" y="8866"/>
                  </a:lnTo>
                  <a:lnTo>
                    <a:pt x="34137" y="10049"/>
                  </a:lnTo>
                  <a:lnTo>
                    <a:pt x="33103" y="10049"/>
                  </a:lnTo>
                  <a:lnTo>
                    <a:pt x="31034" y="13004"/>
                  </a:lnTo>
                  <a:lnTo>
                    <a:pt x="31034" y="15369"/>
                  </a:lnTo>
                  <a:lnTo>
                    <a:pt x="27931" y="18325"/>
                  </a:lnTo>
                  <a:lnTo>
                    <a:pt x="22758" y="21871"/>
                  </a:lnTo>
                  <a:lnTo>
                    <a:pt x="19655" y="23645"/>
                  </a:lnTo>
                  <a:lnTo>
                    <a:pt x="18620" y="26009"/>
                  </a:lnTo>
                  <a:lnTo>
                    <a:pt x="20689" y="26600"/>
                  </a:lnTo>
                  <a:lnTo>
                    <a:pt x="18620" y="28374"/>
                  </a:lnTo>
                  <a:lnTo>
                    <a:pt x="16551" y="30738"/>
                  </a:lnTo>
                  <a:lnTo>
                    <a:pt x="17586" y="31921"/>
                  </a:lnTo>
                  <a:lnTo>
                    <a:pt x="16551" y="31921"/>
                  </a:lnTo>
                  <a:lnTo>
                    <a:pt x="13448" y="34285"/>
                  </a:lnTo>
                  <a:lnTo>
                    <a:pt x="11379" y="36059"/>
                  </a:lnTo>
                  <a:lnTo>
                    <a:pt x="12413" y="36650"/>
                  </a:lnTo>
                  <a:lnTo>
                    <a:pt x="11379" y="37832"/>
                  </a:lnTo>
                  <a:lnTo>
                    <a:pt x="11379" y="39014"/>
                  </a:lnTo>
                  <a:lnTo>
                    <a:pt x="12413" y="39605"/>
                  </a:lnTo>
                  <a:lnTo>
                    <a:pt x="14482" y="41379"/>
                  </a:lnTo>
                  <a:lnTo>
                    <a:pt x="14482" y="42561"/>
                  </a:lnTo>
                  <a:lnTo>
                    <a:pt x="14482" y="46108"/>
                  </a:lnTo>
                  <a:lnTo>
                    <a:pt x="15517" y="47881"/>
                  </a:lnTo>
                  <a:lnTo>
                    <a:pt x="14482" y="49655"/>
                  </a:lnTo>
                  <a:lnTo>
                    <a:pt x="12413" y="52610"/>
                  </a:lnTo>
                  <a:lnTo>
                    <a:pt x="11379" y="52610"/>
                  </a:lnTo>
                  <a:lnTo>
                    <a:pt x="14482" y="53793"/>
                  </a:lnTo>
                  <a:lnTo>
                    <a:pt x="15517" y="55566"/>
                  </a:lnTo>
                  <a:lnTo>
                    <a:pt x="15517" y="56748"/>
                  </a:lnTo>
                  <a:lnTo>
                    <a:pt x="11379" y="57931"/>
                  </a:lnTo>
                  <a:lnTo>
                    <a:pt x="14482" y="59113"/>
                  </a:lnTo>
                  <a:lnTo>
                    <a:pt x="15517" y="60295"/>
                  </a:lnTo>
                  <a:lnTo>
                    <a:pt x="15517" y="60886"/>
                  </a:lnTo>
                  <a:lnTo>
                    <a:pt x="16551" y="63842"/>
                  </a:lnTo>
                  <a:lnTo>
                    <a:pt x="16551" y="65024"/>
                  </a:lnTo>
                  <a:lnTo>
                    <a:pt x="19655" y="66206"/>
                  </a:lnTo>
                  <a:lnTo>
                    <a:pt x="20689" y="67980"/>
                  </a:lnTo>
                  <a:lnTo>
                    <a:pt x="19655" y="72709"/>
                  </a:lnTo>
                  <a:lnTo>
                    <a:pt x="16551" y="74482"/>
                  </a:lnTo>
                  <a:lnTo>
                    <a:pt x="15517" y="74482"/>
                  </a:lnTo>
                  <a:lnTo>
                    <a:pt x="15517" y="76847"/>
                  </a:lnTo>
                  <a:lnTo>
                    <a:pt x="14482" y="78029"/>
                  </a:lnTo>
                  <a:lnTo>
                    <a:pt x="10344" y="81576"/>
                  </a:lnTo>
                  <a:lnTo>
                    <a:pt x="8275" y="82758"/>
                  </a:lnTo>
                  <a:lnTo>
                    <a:pt x="7241" y="86896"/>
                  </a:lnTo>
                  <a:lnTo>
                    <a:pt x="6206" y="88078"/>
                  </a:lnTo>
                  <a:lnTo>
                    <a:pt x="5172" y="88669"/>
                  </a:lnTo>
                  <a:lnTo>
                    <a:pt x="4137" y="90443"/>
                  </a:lnTo>
                  <a:lnTo>
                    <a:pt x="4137" y="91625"/>
                  </a:lnTo>
                  <a:lnTo>
                    <a:pt x="4137" y="94581"/>
                  </a:lnTo>
                  <a:lnTo>
                    <a:pt x="1034" y="95763"/>
                  </a:lnTo>
                  <a:lnTo>
                    <a:pt x="0" y="96945"/>
                  </a:lnTo>
                  <a:lnTo>
                    <a:pt x="0" y="98719"/>
                  </a:lnTo>
                  <a:lnTo>
                    <a:pt x="1034" y="101083"/>
                  </a:lnTo>
                  <a:lnTo>
                    <a:pt x="68275" y="99310"/>
                  </a:lnTo>
                  <a:lnTo>
                    <a:pt x="67241" y="108768"/>
                  </a:lnTo>
                  <a:lnTo>
                    <a:pt x="69310" y="111133"/>
                  </a:lnTo>
                  <a:lnTo>
                    <a:pt x="72413" y="113497"/>
                  </a:lnTo>
                  <a:lnTo>
                    <a:pt x="73448" y="117635"/>
                  </a:lnTo>
                  <a:lnTo>
                    <a:pt x="73448" y="120000"/>
                  </a:lnTo>
                  <a:lnTo>
                    <a:pt x="73448" y="120000"/>
                  </a:lnTo>
                  <a:lnTo>
                    <a:pt x="74482" y="120000"/>
                  </a:lnTo>
                  <a:lnTo>
                    <a:pt x="79655" y="118226"/>
                  </a:lnTo>
                  <a:lnTo>
                    <a:pt x="81724" y="117635"/>
                  </a:lnTo>
                  <a:lnTo>
                    <a:pt x="84827" y="116453"/>
                  </a:lnTo>
                  <a:lnTo>
                    <a:pt x="84827" y="114088"/>
                  </a:lnTo>
                  <a:lnTo>
                    <a:pt x="88965" y="114088"/>
                  </a:lnTo>
                  <a:lnTo>
                    <a:pt x="92068" y="114088"/>
                  </a:lnTo>
                  <a:lnTo>
                    <a:pt x="96206" y="113497"/>
                  </a:lnTo>
                  <a:lnTo>
                    <a:pt x="101379" y="112315"/>
                  </a:lnTo>
                  <a:lnTo>
                    <a:pt x="105517" y="112315"/>
                  </a:lnTo>
                  <a:lnTo>
                    <a:pt x="107586" y="112315"/>
                  </a:lnTo>
                  <a:lnTo>
                    <a:pt x="110689" y="112315"/>
                  </a:lnTo>
                  <a:lnTo>
                    <a:pt x="112758" y="112315"/>
                  </a:lnTo>
                  <a:lnTo>
                    <a:pt x="116896" y="113497"/>
                  </a:lnTo>
                  <a:lnTo>
                    <a:pt x="118965" y="112315"/>
                  </a:lnTo>
                  <a:lnTo>
                    <a:pt x="120000" y="111724"/>
                  </a:lnTo>
                  <a:lnTo>
                    <a:pt x="120000" y="111724"/>
                  </a:lnTo>
                  <a:lnTo>
                    <a:pt x="120000" y="111724"/>
                  </a:lnTo>
                  <a:lnTo>
                    <a:pt x="113793" y="87487"/>
                  </a:lnTo>
                  <a:close/>
                </a:path>
              </a:pathLst>
            </a:custGeom>
            <a:solidFill>
              <a:srgbClr val="F9BC11"/>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97" name="Shape 1423">
              <a:extLst>
                <a:ext uri="{FF2B5EF4-FFF2-40B4-BE49-F238E27FC236}">
                  <a16:creationId xmlns:a16="http://schemas.microsoft.com/office/drawing/2014/main" id="{FA8EA684-4AF1-7681-6DDC-1F32ADAA764C}"/>
                </a:ext>
              </a:extLst>
            </p:cNvPr>
            <p:cNvSpPr/>
            <p:nvPr/>
          </p:nvSpPr>
          <p:spPr>
            <a:xfrm>
              <a:off x="7559760" y="2387427"/>
              <a:ext cx="242848" cy="177077"/>
            </a:xfrm>
            <a:custGeom>
              <a:avLst/>
              <a:gdLst/>
              <a:ahLst/>
              <a:cxnLst/>
              <a:rect l="0" t="0" r="0" b="0"/>
              <a:pathLst>
                <a:path w="120000" h="120000" extrusionOk="0">
                  <a:moveTo>
                    <a:pt x="94588" y="0"/>
                  </a:moveTo>
                  <a:cubicBezTo>
                    <a:pt x="0" y="23414"/>
                    <a:pt x="0" y="23414"/>
                    <a:pt x="0" y="23414"/>
                  </a:cubicBezTo>
                  <a:cubicBezTo>
                    <a:pt x="0" y="23414"/>
                    <a:pt x="0" y="23414"/>
                    <a:pt x="0" y="23414"/>
                  </a:cubicBezTo>
                  <a:cubicBezTo>
                    <a:pt x="2117" y="42926"/>
                    <a:pt x="2117" y="42926"/>
                    <a:pt x="2117" y="42926"/>
                  </a:cubicBezTo>
                  <a:cubicBezTo>
                    <a:pt x="4941" y="42926"/>
                    <a:pt x="4941" y="42926"/>
                    <a:pt x="4941" y="42926"/>
                  </a:cubicBezTo>
                  <a:cubicBezTo>
                    <a:pt x="11294" y="32195"/>
                    <a:pt x="11294" y="32195"/>
                    <a:pt x="11294" y="32195"/>
                  </a:cubicBezTo>
                  <a:cubicBezTo>
                    <a:pt x="15529" y="32195"/>
                    <a:pt x="15529" y="32195"/>
                    <a:pt x="15529" y="32195"/>
                  </a:cubicBezTo>
                  <a:cubicBezTo>
                    <a:pt x="19764" y="24390"/>
                    <a:pt x="19764" y="24390"/>
                    <a:pt x="19764" y="24390"/>
                  </a:cubicBezTo>
                  <a:cubicBezTo>
                    <a:pt x="21176" y="24390"/>
                    <a:pt x="21176" y="24390"/>
                    <a:pt x="21176" y="24390"/>
                  </a:cubicBezTo>
                  <a:cubicBezTo>
                    <a:pt x="21882" y="26341"/>
                    <a:pt x="21882" y="26341"/>
                    <a:pt x="21882" y="26341"/>
                  </a:cubicBezTo>
                  <a:cubicBezTo>
                    <a:pt x="26823" y="21463"/>
                    <a:pt x="26823" y="21463"/>
                    <a:pt x="26823" y="21463"/>
                  </a:cubicBezTo>
                  <a:cubicBezTo>
                    <a:pt x="28941" y="21463"/>
                    <a:pt x="28941" y="21463"/>
                    <a:pt x="28941" y="21463"/>
                  </a:cubicBezTo>
                  <a:cubicBezTo>
                    <a:pt x="34588" y="17560"/>
                    <a:pt x="34588" y="17560"/>
                    <a:pt x="34588" y="17560"/>
                  </a:cubicBezTo>
                  <a:cubicBezTo>
                    <a:pt x="44470" y="21463"/>
                    <a:pt x="44470" y="21463"/>
                    <a:pt x="44470" y="21463"/>
                  </a:cubicBezTo>
                  <a:cubicBezTo>
                    <a:pt x="47294" y="27317"/>
                    <a:pt x="47294" y="27317"/>
                    <a:pt x="47294" y="27317"/>
                  </a:cubicBezTo>
                  <a:cubicBezTo>
                    <a:pt x="49411" y="35121"/>
                    <a:pt x="49411" y="35121"/>
                    <a:pt x="49411" y="35121"/>
                  </a:cubicBezTo>
                  <a:cubicBezTo>
                    <a:pt x="50117" y="35121"/>
                    <a:pt x="50117" y="35121"/>
                    <a:pt x="50117" y="35121"/>
                  </a:cubicBezTo>
                  <a:cubicBezTo>
                    <a:pt x="58588" y="41951"/>
                    <a:pt x="58588" y="41951"/>
                    <a:pt x="58588" y="41951"/>
                  </a:cubicBezTo>
                  <a:cubicBezTo>
                    <a:pt x="62117" y="46829"/>
                    <a:pt x="62117" y="46829"/>
                    <a:pt x="62117" y="46829"/>
                  </a:cubicBezTo>
                  <a:cubicBezTo>
                    <a:pt x="65647" y="49756"/>
                    <a:pt x="65647" y="49756"/>
                    <a:pt x="65647" y="49756"/>
                  </a:cubicBezTo>
                  <a:cubicBezTo>
                    <a:pt x="66352" y="54634"/>
                    <a:pt x="66352" y="54634"/>
                    <a:pt x="66352" y="54634"/>
                  </a:cubicBezTo>
                  <a:cubicBezTo>
                    <a:pt x="64941" y="58536"/>
                    <a:pt x="64941" y="58536"/>
                    <a:pt x="64941" y="58536"/>
                  </a:cubicBezTo>
                  <a:cubicBezTo>
                    <a:pt x="62117" y="59512"/>
                    <a:pt x="62117" y="59512"/>
                    <a:pt x="62117" y="59512"/>
                  </a:cubicBezTo>
                  <a:cubicBezTo>
                    <a:pt x="62823" y="72195"/>
                    <a:pt x="62823" y="72195"/>
                    <a:pt x="62823" y="72195"/>
                  </a:cubicBezTo>
                  <a:cubicBezTo>
                    <a:pt x="64235" y="74146"/>
                    <a:pt x="64235" y="74146"/>
                    <a:pt x="64235" y="74146"/>
                  </a:cubicBezTo>
                  <a:cubicBezTo>
                    <a:pt x="66352" y="73170"/>
                    <a:pt x="66352" y="73170"/>
                    <a:pt x="66352" y="73170"/>
                  </a:cubicBezTo>
                  <a:cubicBezTo>
                    <a:pt x="68470" y="72195"/>
                    <a:pt x="68470" y="72195"/>
                    <a:pt x="68470" y="72195"/>
                  </a:cubicBezTo>
                  <a:cubicBezTo>
                    <a:pt x="71294" y="73170"/>
                    <a:pt x="71294" y="73170"/>
                    <a:pt x="71294" y="73170"/>
                  </a:cubicBezTo>
                  <a:cubicBezTo>
                    <a:pt x="72000" y="74146"/>
                    <a:pt x="72000" y="74146"/>
                    <a:pt x="72000" y="74146"/>
                  </a:cubicBezTo>
                  <a:cubicBezTo>
                    <a:pt x="74823" y="73170"/>
                    <a:pt x="74823" y="73170"/>
                    <a:pt x="74823" y="73170"/>
                  </a:cubicBezTo>
                  <a:cubicBezTo>
                    <a:pt x="84000" y="74146"/>
                    <a:pt x="84000" y="74146"/>
                    <a:pt x="84000" y="74146"/>
                  </a:cubicBezTo>
                  <a:cubicBezTo>
                    <a:pt x="86117" y="76097"/>
                    <a:pt x="86117" y="76097"/>
                    <a:pt x="86117" y="76097"/>
                  </a:cubicBezTo>
                  <a:cubicBezTo>
                    <a:pt x="88941" y="78048"/>
                    <a:pt x="88941" y="78048"/>
                    <a:pt x="88941" y="78048"/>
                  </a:cubicBezTo>
                  <a:cubicBezTo>
                    <a:pt x="91058" y="77073"/>
                    <a:pt x="91058" y="77073"/>
                    <a:pt x="91058" y="77073"/>
                  </a:cubicBezTo>
                  <a:cubicBezTo>
                    <a:pt x="89647" y="73170"/>
                    <a:pt x="89647" y="73170"/>
                    <a:pt x="89647" y="73170"/>
                  </a:cubicBezTo>
                  <a:cubicBezTo>
                    <a:pt x="87529" y="70243"/>
                    <a:pt x="87529" y="70243"/>
                    <a:pt x="87529" y="70243"/>
                  </a:cubicBezTo>
                  <a:cubicBezTo>
                    <a:pt x="87529" y="67317"/>
                    <a:pt x="87529" y="67317"/>
                    <a:pt x="87529" y="67317"/>
                  </a:cubicBezTo>
                  <a:cubicBezTo>
                    <a:pt x="87529" y="66341"/>
                    <a:pt x="87529" y="66341"/>
                    <a:pt x="87529" y="66341"/>
                  </a:cubicBezTo>
                  <a:cubicBezTo>
                    <a:pt x="83294" y="58536"/>
                    <a:pt x="83294" y="58536"/>
                    <a:pt x="83294" y="58536"/>
                  </a:cubicBezTo>
                  <a:cubicBezTo>
                    <a:pt x="81882" y="55609"/>
                    <a:pt x="81882" y="55609"/>
                    <a:pt x="81882" y="55609"/>
                  </a:cubicBezTo>
                  <a:cubicBezTo>
                    <a:pt x="81882" y="48780"/>
                    <a:pt x="81882" y="48780"/>
                    <a:pt x="81882" y="48780"/>
                  </a:cubicBezTo>
                  <a:cubicBezTo>
                    <a:pt x="81176" y="41951"/>
                    <a:pt x="81176" y="41951"/>
                    <a:pt x="81176" y="41951"/>
                  </a:cubicBezTo>
                  <a:cubicBezTo>
                    <a:pt x="81882" y="35121"/>
                    <a:pt x="81882" y="35121"/>
                    <a:pt x="81882" y="35121"/>
                  </a:cubicBezTo>
                  <a:cubicBezTo>
                    <a:pt x="79764" y="30243"/>
                    <a:pt x="79764" y="30243"/>
                    <a:pt x="79764" y="30243"/>
                  </a:cubicBezTo>
                  <a:cubicBezTo>
                    <a:pt x="78352" y="27317"/>
                    <a:pt x="78352" y="27317"/>
                    <a:pt x="78352" y="27317"/>
                  </a:cubicBezTo>
                  <a:cubicBezTo>
                    <a:pt x="81176" y="27317"/>
                    <a:pt x="81176" y="27317"/>
                    <a:pt x="81176" y="27317"/>
                  </a:cubicBezTo>
                  <a:cubicBezTo>
                    <a:pt x="83294" y="21463"/>
                    <a:pt x="83294" y="21463"/>
                    <a:pt x="83294" y="21463"/>
                  </a:cubicBezTo>
                  <a:cubicBezTo>
                    <a:pt x="87529" y="17560"/>
                    <a:pt x="87529" y="17560"/>
                    <a:pt x="87529" y="17560"/>
                  </a:cubicBezTo>
                  <a:cubicBezTo>
                    <a:pt x="89647" y="11707"/>
                    <a:pt x="89647" y="11707"/>
                    <a:pt x="89647" y="11707"/>
                  </a:cubicBezTo>
                  <a:cubicBezTo>
                    <a:pt x="91058" y="12682"/>
                    <a:pt x="91058" y="12682"/>
                    <a:pt x="91058" y="12682"/>
                  </a:cubicBezTo>
                  <a:cubicBezTo>
                    <a:pt x="90352" y="19512"/>
                    <a:pt x="90352" y="19512"/>
                    <a:pt x="90352" y="19512"/>
                  </a:cubicBezTo>
                  <a:cubicBezTo>
                    <a:pt x="88235" y="20487"/>
                    <a:pt x="88235" y="20487"/>
                    <a:pt x="88235" y="20487"/>
                  </a:cubicBezTo>
                  <a:cubicBezTo>
                    <a:pt x="86823" y="26341"/>
                    <a:pt x="86823" y="26341"/>
                    <a:pt x="86823" y="26341"/>
                  </a:cubicBezTo>
                  <a:cubicBezTo>
                    <a:pt x="86823" y="30243"/>
                    <a:pt x="86823" y="30243"/>
                    <a:pt x="86823" y="30243"/>
                  </a:cubicBezTo>
                  <a:cubicBezTo>
                    <a:pt x="89647" y="30243"/>
                    <a:pt x="89647" y="30243"/>
                    <a:pt x="89647" y="30243"/>
                  </a:cubicBezTo>
                  <a:cubicBezTo>
                    <a:pt x="86117" y="35121"/>
                    <a:pt x="86117" y="35121"/>
                    <a:pt x="86117" y="35121"/>
                  </a:cubicBezTo>
                  <a:cubicBezTo>
                    <a:pt x="84705" y="38048"/>
                    <a:pt x="84705" y="38048"/>
                    <a:pt x="84705" y="38048"/>
                  </a:cubicBezTo>
                  <a:cubicBezTo>
                    <a:pt x="88941" y="40000"/>
                    <a:pt x="88941" y="40000"/>
                    <a:pt x="88941" y="40000"/>
                  </a:cubicBezTo>
                  <a:cubicBezTo>
                    <a:pt x="90352" y="40975"/>
                    <a:pt x="90352" y="40975"/>
                    <a:pt x="90352" y="40975"/>
                  </a:cubicBezTo>
                  <a:cubicBezTo>
                    <a:pt x="92470" y="44878"/>
                    <a:pt x="92470" y="44878"/>
                    <a:pt x="92470" y="44878"/>
                  </a:cubicBezTo>
                  <a:cubicBezTo>
                    <a:pt x="91764" y="45853"/>
                    <a:pt x="91764" y="45853"/>
                    <a:pt x="91764" y="45853"/>
                  </a:cubicBezTo>
                  <a:cubicBezTo>
                    <a:pt x="94588" y="49756"/>
                    <a:pt x="94588" y="49756"/>
                    <a:pt x="94588" y="49756"/>
                  </a:cubicBezTo>
                  <a:cubicBezTo>
                    <a:pt x="94588" y="51707"/>
                    <a:pt x="94588" y="51707"/>
                    <a:pt x="94588" y="51707"/>
                  </a:cubicBezTo>
                  <a:cubicBezTo>
                    <a:pt x="91764" y="55609"/>
                    <a:pt x="91764" y="55609"/>
                    <a:pt x="91764" y="55609"/>
                  </a:cubicBezTo>
                  <a:cubicBezTo>
                    <a:pt x="89647" y="55609"/>
                    <a:pt x="89647" y="55609"/>
                    <a:pt x="89647" y="55609"/>
                  </a:cubicBezTo>
                  <a:cubicBezTo>
                    <a:pt x="90352" y="59512"/>
                    <a:pt x="90352" y="59512"/>
                    <a:pt x="90352" y="59512"/>
                  </a:cubicBezTo>
                  <a:cubicBezTo>
                    <a:pt x="89647" y="61463"/>
                    <a:pt x="89647" y="61463"/>
                    <a:pt x="89647" y="61463"/>
                  </a:cubicBezTo>
                  <a:cubicBezTo>
                    <a:pt x="91058" y="63414"/>
                    <a:pt x="91058" y="63414"/>
                    <a:pt x="91058" y="63414"/>
                  </a:cubicBezTo>
                  <a:cubicBezTo>
                    <a:pt x="93882" y="64390"/>
                    <a:pt x="93882" y="64390"/>
                    <a:pt x="93882" y="64390"/>
                  </a:cubicBezTo>
                  <a:cubicBezTo>
                    <a:pt x="98117" y="64390"/>
                    <a:pt x="98117" y="64390"/>
                    <a:pt x="98117" y="64390"/>
                  </a:cubicBezTo>
                  <a:cubicBezTo>
                    <a:pt x="100941" y="67317"/>
                    <a:pt x="100941" y="67317"/>
                    <a:pt x="100941" y="67317"/>
                  </a:cubicBezTo>
                  <a:cubicBezTo>
                    <a:pt x="103058" y="73170"/>
                    <a:pt x="103058" y="73170"/>
                    <a:pt x="103058" y="73170"/>
                  </a:cubicBezTo>
                  <a:cubicBezTo>
                    <a:pt x="104470" y="78048"/>
                    <a:pt x="104470" y="78048"/>
                    <a:pt x="104470" y="78048"/>
                  </a:cubicBezTo>
                  <a:cubicBezTo>
                    <a:pt x="103764" y="79024"/>
                    <a:pt x="103764" y="79024"/>
                    <a:pt x="103764" y="79024"/>
                  </a:cubicBezTo>
                  <a:cubicBezTo>
                    <a:pt x="105882" y="81951"/>
                    <a:pt x="105882" y="81951"/>
                    <a:pt x="105882" y="81951"/>
                  </a:cubicBezTo>
                  <a:cubicBezTo>
                    <a:pt x="107294" y="86829"/>
                    <a:pt x="107294" y="86829"/>
                    <a:pt x="107294" y="86829"/>
                  </a:cubicBezTo>
                  <a:cubicBezTo>
                    <a:pt x="105176" y="95609"/>
                    <a:pt x="105176" y="95609"/>
                    <a:pt x="105176" y="95609"/>
                  </a:cubicBezTo>
                  <a:cubicBezTo>
                    <a:pt x="104470" y="101463"/>
                    <a:pt x="104470" y="101463"/>
                    <a:pt x="104470" y="101463"/>
                  </a:cubicBezTo>
                  <a:cubicBezTo>
                    <a:pt x="104470" y="111219"/>
                    <a:pt x="104470" y="111219"/>
                    <a:pt x="104470" y="111219"/>
                  </a:cubicBezTo>
                  <a:cubicBezTo>
                    <a:pt x="105176" y="117073"/>
                    <a:pt x="105176" y="117073"/>
                    <a:pt x="105176" y="117073"/>
                  </a:cubicBezTo>
                  <a:cubicBezTo>
                    <a:pt x="106588" y="120000"/>
                    <a:pt x="106588" y="120000"/>
                    <a:pt x="106588" y="120000"/>
                  </a:cubicBezTo>
                  <a:cubicBezTo>
                    <a:pt x="108000" y="113170"/>
                    <a:pt x="108000" y="113170"/>
                    <a:pt x="108000" y="113170"/>
                  </a:cubicBezTo>
                  <a:cubicBezTo>
                    <a:pt x="108705" y="102439"/>
                    <a:pt x="108705" y="102439"/>
                    <a:pt x="108705" y="102439"/>
                  </a:cubicBezTo>
                  <a:cubicBezTo>
                    <a:pt x="110823" y="99512"/>
                    <a:pt x="110823" y="99512"/>
                    <a:pt x="110823" y="99512"/>
                  </a:cubicBezTo>
                  <a:cubicBezTo>
                    <a:pt x="110823" y="96585"/>
                    <a:pt x="110823" y="96585"/>
                    <a:pt x="110823" y="96585"/>
                  </a:cubicBezTo>
                  <a:cubicBezTo>
                    <a:pt x="110823" y="94634"/>
                    <a:pt x="110823" y="94634"/>
                    <a:pt x="110823" y="94634"/>
                  </a:cubicBezTo>
                  <a:cubicBezTo>
                    <a:pt x="112941" y="92682"/>
                    <a:pt x="112941" y="92682"/>
                    <a:pt x="112941" y="92682"/>
                  </a:cubicBezTo>
                  <a:cubicBezTo>
                    <a:pt x="115058" y="88780"/>
                    <a:pt x="115058" y="88780"/>
                    <a:pt x="115058" y="88780"/>
                  </a:cubicBezTo>
                  <a:cubicBezTo>
                    <a:pt x="115058" y="80000"/>
                    <a:pt x="115058" y="80000"/>
                    <a:pt x="115058" y="80000"/>
                  </a:cubicBezTo>
                  <a:cubicBezTo>
                    <a:pt x="115058" y="77073"/>
                    <a:pt x="115058" y="77073"/>
                    <a:pt x="115058" y="77073"/>
                  </a:cubicBezTo>
                  <a:cubicBezTo>
                    <a:pt x="115058" y="73170"/>
                    <a:pt x="115058" y="73170"/>
                    <a:pt x="115058" y="73170"/>
                  </a:cubicBezTo>
                  <a:cubicBezTo>
                    <a:pt x="117882" y="69268"/>
                    <a:pt x="117882" y="69268"/>
                    <a:pt x="117882" y="69268"/>
                  </a:cubicBezTo>
                  <a:cubicBezTo>
                    <a:pt x="118588" y="72195"/>
                    <a:pt x="118588" y="72195"/>
                    <a:pt x="118588" y="72195"/>
                  </a:cubicBezTo>
                  <a:cubicBezTo>
                    <a:pt x="117882" y="75121"/>
                    <a:pt x="117882" y="75121"/>
                    <a:pt x="117882" y="75121"/>
                  </a:cubicBezTo>
                  <a:cubicBezTo>
                    <a:pt x="117882" y="75121"/>
                    <a:pt x="116470" y="78048"/>
                    <a:pt x="116470" y="78048"/>
                  </a:cubicBezTo>
                  <a:cubicBezTo>
                    <a:pt x="117176" y="79024"/>
                    <a:pt x="118588" y="80000"/>
                    <a:pt x="118588" y="80000"/>
                  </a:cubicBezTo>
                  <a:cubicBezTo>
                    <a:pt x="120000" y="75121"/>
                    <a:pt x="120000" y="75121"/>
                    <a:pt x="120000" y="75121"/>
                  </a:cubicBezTo>
                  <a:cubicBezTo>
                    <a:pt x="120000" y="66341"/>
                    <a:pt x="120000" y="66341"/>
                    <a:pt x="120000" y="66341"/>
                  </a:cubicBezTo>
                  <a:cubicBezTo>
                    <a:pt x="119294" y="52682"/>
                    <a:pt x="119294" y="52682"/>
                    <a:pt x="119294" y="52682"/>
                  </a:cubicBezTo>
                  <a:cubicBezTo>
                    <a:pt x="119294" y="52682"/>
                    <a:pt x="119294" y="52682"/>
                    <a:pt x="119294" y="52682"/>
                  </a:cubicBezTo>
                  <a:cubicBezTo>
                    <a:pt x="104470" y="55609"/>
                    <a:pt x="104470" y="55609"/>
                    <a:pt x="104470" y="55609"/>
                  </a:cubicBezTo>
                  <a:lnTo>
                    <a:pt x="94588" y="0"/>
                  </a:lnTo>
                  <a:close/>
                </a:path>
              </a:pathLst>
            </a:custGeom>
            <a:solidFill>
              <a:srgbClr val="FFC000"/>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98" name="Shape 1424">
              <a:extLst>
                <a:ext uri="{FF2B5EF4-FFF2-40B4-BE49-F238E27FC236}">
                  <a16:creationId xmlns:a16="http://schemas.microsoft.com/office/drawing/2014/main" id="{FD6B07E7-CEDD-EE59-F5CA-CCCDFE238C7E}"/>
                </a:ext>
              </a:extLst>
            </p:cNvPr>
            <p:cNvSpPr/>
            <p:nvPr/>
          </p:nvSpPr>
          <p:spPr>
            <a:xfrm>
              <a:off x="7411352" y="2367191"/>
              <a:ext cx="249594" cy="246220"/>
            </a:xfrm>
            <a:custGeom>
              <a:avLst/>
              <a:gdLst/>
              <a:ahLst/>
              <a:cxnLst/>
              <a:rect l="0" t="0" r="0" b="0"/>
              <a:pathLst>
                <a:path w="120000" h="120000" extrusionOk="0">
                  <a:moveTo>
                    <a:pt x="17027" y="111780"/>
                  </a:moveTo>
                  <a:lnTo>
                    <a:pt x="19459" y="111780"/>
                  </a:lnTo>
                  <a:lnTo>
                    <a:pt x="20270" y="114246"/>
                  </a:lnTo>
                  <a:lnTo>
                    <a:pt x="25135" y="118356"/>
                  </a:lnTo>
                  <a:lnTo>
                    <a:pt x="29189" y="119999"/>
                  </a:lnTo>
                  <a:lnTo>
                    <a:pt x="30810" y="119999"/>
                  </a:lnTo>
                  <a:lnTo>
                    <a:pt x="35675" y="114246"/>
                  </a:lnTo>
                  <a:lnTo>
                    <a:pt x="38918" y="116712"/>
                  </a:lnTo>
                  <a:lnTo>
                    <a:pt x="46216" y="115068"/>
                  </a:lnTo>
                  <a:lnTo>
                    <a:pt x="51891" y="110136"/>
                  </a:lnTo>
                  <a:lnTo>
                    <a:pt x="60810" y="105205"/>
                  </a:lnTo>
                  <a:lnTo>
                    <a:pt x="64054" y="102739"/>
                  </a:lnTo>
                  <a:lnTo>
                    <a:pt x="63243" y="96164"/>
                  </a:lnTo>
                  <a:lnTo>
                    <a:pt x="64054" y="92054"/>
                  </a:lnTo>
                  <a:lnTo>
                    <a:pt x="68108" y="87945"/>
                  </a:lnTo>
                  <a:lnTo>
                    <a:pt x="70540" y="81369"/>
                  </a:lnTo>
                  <a:lnTo>
                    <a:pt x="72972" y="71506"/>
                  </a:lnTo>
                  <a:lnTo>
                    <a:pt x="73783" y="65753"/>
                  </a:lnTo>
                  <a:lnTo>
                    <a:pt x="77027" y="67397"/>
                  </a:lnTo>
                  <a:lnTo>
                    <a:pt x="81081" y="69041"/>
                  </a:lnTo>
                  <a:lnTo>
                    <a:pt x="82702" y="69863"/>
                  </a:lnTo>
                  <a:lnTo>
                    <a:pt x="83513" y="68219"/>
                  </a:lnTo>
                  <a:lnTo>
                    <a:pt x="85945" y="61643"/>
                  </a:lnTo>
                  <a:lnTo>
                    <a:pt x="87567" y="58356"/>
                  </a:lnTo>
                  <a:lnTo>
                    <a:pt x="88378" y="55068"/>
                  </a:lnTo>
                  <a:lnTo>
                    <a:pt x="89189" y="55068"/>
                  </a:lnTo>
                  <a:lnTo>
                    <a:pt x="91621" y="55068"/>
                  </a:lnTo>
                  <a:lnTo>
                    <a:pt x="92432" y="56712"/>
                  </a:lnTo>
                  <a:lnTo>
                    <a:pt x="96486" y="49315"/>
                  </a:lnTo>
                  <a:lnTo>
                    <a:pt x="98918" y="46849"/>
                  </a:lnTo>
                  <a:lnTo>
                    <a:pt x="100540" y="44383"/>
                  </a:lnTo>
                  <a:lnTo>
                    <a:pt x="102162" y="38630"/>
                  </a:lnTo>
                  <a:lnTo>
                    <a:pt x="102162" y="32054"/>
                  </a:lnTo>
                  <a:lnTo>
                    <a:pt x="109459" y="36164"/>
                  </a:lnTo>
                  <a:lnTo>
                    <a:pt x="114324" y="38630"/>
                  </a:lnTo>
                  <a:lnTo>
                    <a:pt x="115945" y="38630"/>
                  </a:lnTo>
                  <a:lnTo>
                    <a:pt x="118378" y="36164"/>
                  </a:lnTo>
                  <a:lnTo>
                    <a:pt x="120000" y="35342"/>
                  </a:lnTo>
                  <a:lnTo>
                    <a:pt x="119189" y="35342"/>
                  </a:lnTo>
                  <a:lnTo>
                    <a:pt x="117567" y="29589"/>
                  </a:lnTo>
                  <a:lnTo>
                    <a:pt x="114324" y="25479"/>
                  </a:lnTo>
                  <a:lnTo>
                    <a:pt x="105405" y="23013"/>
                  </a:lnTo>
                  <a:lnTo>
                    <a:pt x="99729" y="25479"/>
                  </a:lnTo>
                  <a:lnTo>
                    <a:pt x="97297" y="25479"/>
                  </a:lnTo>
                  <a:lnTo>
                    <a:pt x="92432" y="28767"/>
                  </a:lnTo>
                  <a:lnTo>
                    <a:pt x="91621" y="27945"/>
                  </a:lnTo>
                  <a:lnTo>
                    <a:pt x="90810" y="27945"/>
                  </a:lnTo>
                  <a:lnTo>
                    <a:pt x="86756" y="32876"/>
                  </a:lnTo>
                  <a:lnTo>
                    <a:pt x="82702" y="32876"/>
                  </a:lnTo>
                  <a:lnTo>
                    <a:pt x="76216" y="41095"/>
                  </a:lnTo>
                  <a:lnTo>
                    <a:pt x="73783" y="41095"/>
                  </a:lnTo>
                  <a:lnTo>
                    <a:pt x="71351" y="27123"/>
                  </a:lnTo>
                  <a:lnTo>
                    <a:pt x="46216" y="32054"/>
                  </a:lnTo>
                  <a:lnTo>
                    <a:pt x="41351" y="0"/>
                  </a:lnTo>
                  <a:lnTo>
                    <a:pt x="38918" y="0"/>
                  </a:lnTo>
                  <a:lnTo>
                    <a:pt x="38108" y="2465"/>
                  </a:lnTo>
                  <a:lnTo>
                    <a:pt x="38918" y="4931"/>
                  </a:lnTo>
                  <a:lnTo>
                    <a:pt x="38918" y="5753"/>
                  </a:lnTo>
                  <a:lnTo>
                    <a:pt x="38918" y="12328"/>
                  </a:lnTo>
                  <a:lnTo>
                    <a:pt x="38918" y="15616"/>
                  </a:lnTo>
                  <a:lnTo>
                    <a:pt x="38108" y="18082"/>
                  </a:lnTo>
                  <a:lnTo>
                    <a:pt x="38108" y="23013"/>
                  </a:lnTo>
                  <a:lnTo>
                    <a:pt x="37297" y="29589"/>
                  </a:lnTo>
                  <a:lnTo>
                    <a:pt x="37297" y="32054"/>
                  </a:lnTo>
                  <a:lnTo>
                    <a:pt x="35675" y="36164"/>
                  </a:lnTo>
                  <a:lnTo>
                    <a:pt x="29189" y="41917"/>
                  </a:lnTo>
                  <a:lnTo>
                    <a:pt x="26756" y="45205"/>
                  </a:lnTo>
                  <a:lnTo>
                    <a:pt x="22702" y="45205"/>
                  </a:lnTo>
                  <a:lnTo>
                    <a:pt x="19459" y="50136"/>
                  </a:lnTo>
                  <a:lnTo>
                    <a:pt x="17027" y="53424"/>
                  </a:lnTo>
                  <a:lnTo>
                    <a:pt x="16216" y="61643"/>
                  </a:lnTo>
                  <a:lnTo>
                    <a:pt x="15405" y="62465"/>
                  </a:lnTo>
                  <a:lnTo>
                    <a:pt x="12162" y="59999"/>
                  </a:lnTo>
                  <a:lnTo>
                    <a:pt x="9729" y="62465"/>
                  </a:lnTo>
                  <a:lnTo>
                    <a:pt x="7297" y="71506"/>
                  </a:lnTo>
                  <a:lnTo>
                    <a:pt x="7297" y="74794"/>
                  </a:lnTo>
                  <a:lnTo>
                    <a:pt x="5675" y="77260"/>
                  </a:lnTo>
                  <a:lnTo>
                    <a:pt x="2432" y="80547"/>
                  </a:lnTo>
                  <a:lnTo>
                    <a:pt x="0" y="83013"/>
                  </a:lnTo>
                  <a:lnTo>
                    <a:pt x="2432" y="93698"/>
                  </a:lnTo>
                  <a:lnTo>
                    <a:pt x="4054" y="98630"/>
                  </a:lnTo>
                  <a:lnTo>
                    <a:pt x="8108" y="104383"/>
                  </a:lnTo>
                  <a:lnTo>
                    <a:pt x="12162" y="108493"/>
                  </a:lnTo>
                  <a:lnTo>
                    <a:pt x="15405" y="113424"/>
                  </a:lnTo>
                  <a:lnTo>
                    <a:pt x="16216" y="113424"/>
                  </a:lnTo>
                  <a:lnTo>
                    <a:pt x="17027" y="111780"/>
                  </a:lnTo>
                  <a:close/>
                </a:path>
              </a:pathLst>
            </a:custGeom>
            <a:solidFill>
              <a:srgbClr val="FFC000"/>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a:solidFill>
                  <a:srgbClr val="7F7F7F"/>
                </a:solidFill>
                <a:highlight>
                  <a:srgbClr val="F9BC11"/>
                </a:highlight>
                <a:latin typeface="Calibri" panose="020F0502020204030204" pitchFamily="34" charset="0"/>
                <a:ea typeface="Source Sans Pro"/>
                <a:cs typeface="Calibri" panose="020F0502020204030204" pitchFamily="34" charset="0"/>
                <a:sym typeface="Source Sans Pro"/>
              </a:endParaRPr>
            </a:p>
          </p:txBody>
        </p:sp>
        <p:sp>
          <p:nvSpPr>
            <p:cNvPr id="99" name="Shape 1425">
              <a:extLst>
                <a:ext uri="{FF2B5EF4-FFF2-40B4-BE49-F238E27FC236}">
                  <a16:creationId xmlns:a16="http://schemas.microsoft.com/office/drawing/2014/main" id="{DD335965-5D3A-BD7E-7427-6CA3DB01C854}"/>
                </a:ext>
              </a:extLst>
            </p:cNvPr>
            <p:cNvSpPr/>
            <p:nvPr/>
          </p:nvSpPr>
          <p:spPr>
            <a:xfrm>
              <a:off x="7045394" y="2498733"/>
              <a:ext cx="397999" cy="205745"/>
            </a:xfrm>
            <a:custGeom>
              <a:avLst/>
              <a:gdLst/>
              <a:ahLst/>
              <a:cxnLst/>
              <a:rect l="0" t="0" r="0" b="0"/>
              <a:pathLst>
                <a:path w="120000" h="120000" extrusionOk="0">
                  <a:moveTo>
                    <a:pt x="102711" y="92459"/>
                  </a:moveTo>
                  <a:lnTo>
                    <a:pt x="105254" y="89508"/>
                  </a:lnTo>
                  <a:lnTo>
                    <a:pt x="106779" y="87540"/>
                  </a:lnTo>
                  <a:lnTo>
                    <a:pt x="108813" y="86557"/>
                  </a:lnTo>
                  <a:lnTo>
                    <a:pt x="110338" y="77704"/>
                  </a:lnTo>
                  <a:lnTo>
                    <a:pt x="111864" y="72786"/>
                  </a:lnTo>
                  <a:lnTo>
                    <a:pt x="117457" y="68852"/>
                  </a:lnTo>
                  <a:lnTo>
                    <a:pt x="119491" y="62950"/>
                  </a:lnTo>
                  <a:lnTo>
                    <a:pt x="120000" y="59016"/>
                  </a:lnTo>
                  <a:lnTo>
                    <a:pt x="117966" y="53114"/>
                  </a:lnTo>
                  <a:lnTo>
                    <a:pt x="115423" y="48196"/>
                  </a:lnTo>
                  <a:lnTo>
                    <a:pt x="112881" y="41311"/>
                  </a:lnTo>
                  <a:lnTo>
                    <a:pt x="111864" y="35409"/>
                  </a:lnTo>
                  <a:lnTo>
                    <a:pt x="110338" y="22622"/>
                  </a:lnTo>
                  <a:lnTo>
                    <a:pt x="110847" y="21639"/>
                  </a:lnTo>
                  <a:lnTo>
                    <a:pt x="109322" y="21639"/>
                  </a:lnTo>
                  <a:lnTo>
                    <a:pt x="107288" y="17704"/>
                  </a:lnTo>
                  <a:lnTo>
                    <a:pt x="105254" y="12786"/>
                  </a:lnTo>
                  <a:lnTo>
                    <a:pt x="103728" y="9836"/>
                  </a:lnTo>
                  <a:lnTo>
                    <a:pt x="103220" y="10819"/>
                  </a:lnTo>
                  <a:lnTo>
                    <a:pt x="102203" y="11803"/>
                  </a:lnTo>
                  <a:lnTo>
                    <a:pt x="101186" y="14754"/>
                  </a:lnTo>
                  <a:lnTo>
                    <a:pt x="100677" y="15737"/>
                  </a:lnTo>
                  <a:lnTo>
                    <a:pt x="97627" y="16721"/>
                  </a:lnTo>
                  <a:lnTo>
                    <a:pt x="95084" y="14754"/>
                  </a:lnTo>
                  <a:lnTo>
                    <a:pt x="93559" y="12786"/>
                  </a:lnTo>
                  <a:lnTo>
                    <a:pt x="93050" y="13770"/>
                  </a:lnTo>
                  <a:lnTo>
                    <a:pt x="92033" y="15737"/>
                  </a:lnTo>
                  <a:lnTo>
                    <a:pt x="92033" y="16721"/>
                  </a:lnTo>
                  <a:lnTo>
                    <a:pt x="90508" y="17704"/>
                  </a:lnTo>
                  <a:lnTo>
                    <a:pt x="89491" y="15737"/>
                  </a:lnTo>
                  <a:lnTo>
                    <a:pt x="88474" y="14754"/>
                  </a:lnTo>
                  <a:lnTo>
                    <a:pt x="86949" y="13770"/>
                  </a:lnTo>
                  <a:lnTo>
                    <a:pt x="84406" y="12786"/>
                  </a:lnTo>
                  <a:lnTo>
                    <a:pt x="83898" y="10819"/>
                  </a:lnTo>
                  <a:lnTo>
                    <a:pt x="82881" y="6885"/>
                  </a:lnTo>
                  <a:lnTo>
                    <a:pt x="80847" y="3934"/>
                  </a:lnTo>
                  <a:lnTo>
                    <a:pt x="78305" y="0"/>
                  </a:lnTo>
                  <a:lnTo>
                    <a:pt x="77796" y="983"/>
                  </a:lnTo>
                  <a:lnTo>
                    <a:pt x="75254" y="2950"/>
                  </a:lnTo>
                  <a:lnTo>
                    <a:pt x="72711" y="983"/>
                  </a:lnTo>
                  <a:lnTo>
                    <a:pt x="71694" y="1967"/>
                  </a:lnTo>
                  <a:lnTo>
                    <a:pt x="72203" y="5901"/>
                  </a:lnTo>
                  <a:lnTo>
                    <a:pt x="73220" y="6885"/>
                  </a:lnTo>
                  <a:lnTo>
                    <a:pt x="72711" y="8852"/>
                  </a:lnTo>
                  <a:lnTo>
                    <a:pt x="73220" y="14754"/>
                  </a:lnTo>
                  <a:lnTo>
                    <a:pt x="72203" y="16721"/>
                  </a:lnTo>
                  <a:lnTo>
                    <a:pt x="70169" y="16721"/>
                  </a:lnTo>
                  <a:lnTo>
                    <a:pt x="68135" y="18688"/>
                  </a:lnTo>
                  <a:lnTo>
                    <a:pt x="64067" y="19672"/>
                  </a:lnTo>
                  <a:lnTo>
                    <a:pt x="63559" y="20655"/>
                  </a:lnTo>
                  <a:lnTo>
                    <a:pt x="63559" y="22622"/>
                  </a:lnTo>
                  <a:lnTo>
                    <a:pt x="63050" y="24590"/>
                  </a:lnTo>
                  <a:lnTo>
                    <a:pt x="63050" y="28524"/>
                  </a:lnTo>
                  <a:lnTo>
                    <a:pt x="62033" y="32459"/>
                  </a:lnTo>
                  <a:lnTo>
                    <a:pt x="61016" y="36393"/>
                  </a:lnTo>
                  <a:lnTo>
                    <a:pt x="60000" y="38360"/>
                  </a:lnTo>
                  <a:lnTo>
                    <a:pt x="58474" y="38360"/>
                  </a:lnTo>
                  <a:lnTo>
                    <a:pt x="56949" y="43278"/>
                  </a:lnTo>
                  <a:lnTo>
                    <a:pt x="56949" y="46229"/>
                  </a:lnTo>
                  <a:lnTo>
                    <a:pt x="55932" y="50163"/>
                  </a:lnTo>
                  <a:lnTo>
                    <a:pt x="52881" y="51147"/>
                  </a:lnTo>
                  <a:lnTo>
                    <a:pt x="52372" y="50163"/>
                  </a:lnTo>
                  <a:lnTo>
                    <a:pt x="50847" y="47213"/>
                  </a:lnTo>
                  <a:lnTo>
                    <a:pt x="50338" y="43278"/>
                  </a:lnTo>
                  <a:lnTo>
                    <a:pt x="49322" y="43278"/>
                  </a:lnTo>
                  <a:lnTo>
                    <a:pt x="48813" y="47213"/>
                  </a:lnTo>
                  <a:lnTo>
                    <a:pt x="47288" y="50163"/>
                  </a:lnTo>
                  <a:lnTo>
                    <a:pt x="47288" y="54098"/>
                  </a:lnTo>
                  <a:lnTo>
                    <a:pt x="46779" y="57049"/>
                  </a:lnTo>
                  <a:lnTo>
                    <a:pt x="44745" y="56065"/>
                  </a:lnTo>
                  <a:lnTo>
                    <a:pt x="43728" y="54098"/>
                  </a:lnTo>
                  <a:lnTo>
                    <a:pt x="41694" y="54098"/>
                  </a:lnTo>
                  <a:lnTo>
                    <a:pt x="40677" y="55081"/>
                  </a:lnTo>
                  <a:lnTo>
                    <a:pt x="38644" y="56065"/>
                  </a:lnTo>
                  <a:lnTo>
                    <a:pt x="38644" y="60000"/>
                  </a:lnTo>
                  <a:lnTo>
                    <a:pt x="38135" y="60983"/>
                  </a:lnTo>
                  <a:lnTo>
                    <a:pt x="36101" y="59016"/>
                  </a:lnTo>
                  <a:lnTo>
                    <a:pt x="34576" y="56065"/>
                  </a:lnTo>
                  <a:lnTo>
                    <a:pt x="32033" y="56065"/>
                  </a:lnTo>
                  <a:lnTo>
                    <a:pt x="30508" y="56065"/>
                  </a:lnTo>
                  <a:lnTo>
                    <a:pt x="28983" y="60000"/>
                  </a:lnTo>
                  <a:lnTo>
                    <a:pt x="24915" y="60000"/>
                  </a:lnTo>
                  <a:lnTo>
                    <a:pt x="24915" y="64918"/>
                  </a:lnTo>
                  <a:lnTo>
                    <a:pt x="23389" y="64918"/>
                  </a:lnTo>
                  <a:lnTo>
                    <a:pt x="21864" y="65901"/>
                  </a:lnTo>
                  <a:lnTo>
                    <a:pt x="21864" y="69836"/>
                  </a:lnTo>
                  <a:lnTo>
                    <a:pt x="21864" y="70819"/>
                  </a:lnTo>
                  <a:lnTo>
                    <a:pt x="21864" y="73770"/>
                  </a:lnTo>
                  <a:lnTo>
                    <a:pt x="22372" y="76721"/>
                  </a:lnTo>
                  <a:lnTo>
                    <a:pt x="21355" y="77704"/>
                  </a:lnTo>
                  <a:lnTo>
                    <a:pt x="18305" y="79672"/>
                  </a:lnTo>
                  <a:lnTo>
                    <a:pt x="16779" y="81639"/>
                  </a:lnTo>
                  <a:lnTo>
                    <a:pt x="16779" y="86557"/>
                  </a:lnTo>
                  <a:lnTo>
                    <a:pt x="17796" y="91475"/>
                  </a:lnTo>
                  <a:lnTo>
                    <a:pt x="16779" y="92459"/>
                  </a:lnTo>
                  <a:lnTo>
                    <a:pt x="15254" y="92459"/>
                  </a:lnTo>
                  <a:lnTo>
                    <a:pt x="13728" y="92459"/>
                  </a:lnTo>
                  <a:lnTo>
                    <a:pt x="11694" y="89508"/>
                  </a:lnTo>
                  <a:lnTo>
                    <a:pt x="9661" y="87540"/>
                  </a:lnTo>
                  <a:lnTo>
                    <a:pt x="8644" y="88524"/>
                  </a:lnTo>
                  <a:lnTo>
                    <a:pt x="7118" y="91475"/>
                  </a:lnTo>
                  <a:lnTo>
                    <a:pt x="5593" y="92459"/>
                  </a:lnTo>
                  <a:lnTo>
                    <a:pt x="5084" y="95409"/>
                  </a:lnTo>
                  <a:lnTo>
                    <a:pt x="5084" y="98360"/>
                  </a:lnTo>
                  <a:lnTo>
                    <a:pt x="7118" y="100327"/>
                  </a:lnTo>
                  <a:lnTo>
                    <a:pt x="7118" y="102295"/>
                  </a:lnTo>
                  <a:lnTo>
                    <a:pt x="7118" y="105245"/>
                  </a:lnTo>
                  <a:lnTo>
                    <a:pt x="7118" y="110163"/>
                  </a:lnTo>
                  <a:lnTo>
                    <a:pt x="6101" y="113114"/>
                  </a:lnTo>
                  <a:lnTo>
                    <a:pt x="5084" y="114098"/>
                  </a:lnTo>
                  <a:lnTo>
                    <a:pt x="3559" y="114098"/>
                  </a:lnTo>
                  <a:lnTo>
                    <a:pt x="2542" y="115081"/>
                  </a:lnTo>
                  <a:lnTo>
                    <a:pt x="2542" y="115081"/>
                  </a:lnTo>
                  <a:lnTo>
                    <a:pt x="2033" y="115081"/>
                  </a:lnTo>
                  <a:lnTo>
                    <a:pt x="0" y="115081"/>
                  </a:lnTo>
                  <a:lnTo>
                    <a:pt x="0" y="116065"/>
                  </a:lnTo>
                  <a:lnTo>
                    <a:pt x="0" y="119016"/>
                  </a:lnTo>
                  <a:lnTo>
                    <a:pt x="0" y="120000"/>
                  </a:lnTo>
                  <a:lnTo>
                    <a:pt x="1016" y="119016"/>
                  </a:lnTo>
                  <a:lnTo>
                    <a:pt x="26440" y="118032"/>
                  </a:lnTo>
                  <a:lnTo>
                    <a:pt x="25423" y="109180"/>
                  </a:lnTo>
                  <a:lnTo>
                    <a:pt x="72711" y="103278"/>
                  </a:lnTo>
                  <a:lnTo>
                    <a:pt x="97627" y="98360"/>
                  </a:lnTo>
                  <a:lnTo>
                    <a:pt x="100677" y="95409"/>
                  </a:lnTo>
                  <a:lnTo>
                    <a:pt x="102711" y="92459"/>
                  </a:lnTo>
                  <a:close/>
                </a:path>
              </a:pathLst>
            </a:custGeom>
            <a:solidFill>
              <a:srgbClr val="F9BC11"/>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a:solidFill>
                  <a:srgbClr val="7F7F7F"/>
                </a:solidFill>
                <a:highlight>
                  <a:srgbClr val="F9BC11"/>
                </a:highlight>
                <a:latin typeface="Calibri" panose="020F0502020204030204" pitchFamily="34" charset="0"/>
                <a:ea typeface="Source Sans Pro"/>
                <a:cs typeface="Calibri" panose="020F0502020204030204" pitchFamily="34" charset="0"/>
                <a:sym typeface="Source Sans Pro"/>
              </a:endParaRPr>
            </a:p>
          </p:txBody>
        </p:sp>
        <p:sp>
          <p:nvSpPr>
            <p:cNvPr id="100" name="Shape 1426">
              <a:extLst>
                <a:ext uri="{FF2B5EF4-FFF2-40B4-BE49-F238E27FC236}">
                  <a16:creationId xmlns:a16="http://schemas.microsoft.com/office/drawing/2014/main" id="{A338F31D-B622-7001-9EE5-5CFB422574E6}"/>
                </a:ext>
              </a:extLst>
            </p:cNvPr>
            <p:cNvSpPr/>
            <p:nvPr/>
          </p:nvSpPr>
          <p:spPr>
            <a:xfrm>
              <a:off x="6706419" y="2426215"/>
              <a:ext cx="362584" cy="315364"/>
            </a:xfrm>
            <a:custGeom>
              <a:avLst/>
              <a:gdLst/>
              <a:ahLst/>
              <a:cxnLst/>
              <a:rect l="0" t="0" r="0" b="0"/>
              <a:pathLst>
                <a:path w="120000" h="120000" extrusionOk="0">
                  <a:moveTo>
                    <a:pt x="112440" y="104796"/>
                  </a:moveTo>
                  <a:cubicBezTo>
                    <a:pt x="112440" y="103167"/>
                    <a:pt x="112440" y="103167"/>
                    <a:pt x="112440" y="103167"/>
                  </a:cubicBezTo>
                  <a:cubicBezTo>
                    <a:pt x="112440" y="102624"/>
                    <a:pt x="112440" y="102624"/>
                    <a:pt x="112440" y="102624"/>
                  </a:cubicBezTo>
                  <a:cubicBezTo>
                    <a:pt x="114330" y="102624"/>
                    <a:pt x="114330" y="102624"/>
                    <a:pt x="114330" y="102624"/>
                  </a:cubicBezTo>
                  <a:cubicBezTo>
                    <a:pt x="114803" y="102624"/>
                    <a:pt x="114803" y="102624"/>
                    <a:pt x="114803" y="102624"/>
                  </a:cubicBezTo>
                  <a:cubicBezTo>
                    <a:pt x="115275" y="102081"/>
                    <a:pt x="115275" y="102081"/>
                    <a:pt x="115275" y="102081"/>
                  </a:cubicBezTo>
                  <a:cubicBezTo>
                    <a:pt x="116220" y="101538"/>
                    <a:pt x="116220" y="101538"/>
                    <a:pt x="116220" y="101538"/>
                  </a:cubicBezTo>
                  <a:cubicBezTo>
                    <a:pt x="117637" y="101538"/>
                    <a:pt x="117637" y="101538"/>
                    <a:pt x="117637" y="101538"/>
                  </a:cubicBezTo>
                  <a:cubicBezTo>
                    <a:pt x="119055" y="100995"/>
                    <a:pt x="119055" y="100995"/>
                    <a:pt x="119055" y="100995"/>
                  </a:cubicBezTo>
                  <a:cubicBezTo>
                    <a:pt x="120000" y="99366"/>
                    <a:pt x="120000" y="99366"/>
                    <a:pt x="120000" y="99366"/>
                  </a:cubicBezTo>
                  <a:cubicBezTo>
                    <a:pt x="120000" y="96108"/>
                    <a:pt x="120000" y="96108"/>
                    <a:pt x="120000" y="96108"/>
                  </a:cubicBezTo>
                  <a:cubicBezTo>
                    <a:pt x="120000" y="93936"/>
                    <a:pt x="120000" y="93936"/>
                    <a:pt x="120000" y="93936"/>
                  </a:cubicBezTo>
                  <a:cubicBezTo>
                    <a:pt x="120000" y="92850"/>
                    <a:pt x="120000" y="92850"/>
                    <a:pt x="120000" y="92850"/>
                  </a:cubicBezTo>
                  <a:cubicBezTo>
                    <a:pt x="118110" y="91221"/>
                    <a:pt x="118110" y="91221"/>
                    <a:pt x="118110" y="91221"/>
                  </a:cubicBezTo>
                  <a:cubicBezTo>
                    <a:pt x="118110" y="89592"/>
                    <a:pt x="118110" y="89592"/>
                    <a:pt x="118110" y="89592"/>
                  </a:cubicBezTo>
                  <a:cubicBezTo>
                    <a:pt x="118582" y="87420"/>
                    <a:pt x="118582" y="87420"/>
                    <a:pt x="118582" y="87420"/>
                  </a:cubicBezTo>
                  <a:cubicBezTo>
                    <a:pt x="116220" y="87420"/>
                    <a:pt x="116220" y="87420"/>
                    <a:pt x="116220" y="87420"/>
                  </a:cubicBezTo>
                  <a:cubicBezTo>
                    <a:pt x="114803" y="90135"/>
                    <a:pt x="114803" y="90135"/>
                    <a:pt x="114803" y="90135"/>
                  </a:cubicBezTo>
                  <a:cubicBezTo>
                    <a:pt x="114803" y="87420"/>
                    <a:pt x="114803" y="87420"/>
                    <a:pt x="114803" y="87420"/>
                  </a:cubicBezTo>
                  <a:cubicBezTo>
                    <a:pt x="112440" y="84705"/>
                    <a:pt x="112440" y="84705"/>
                    <a:pt x="112440" y="84705"/>
                  </a:cubicBezTo>
                  <a:cubicBezTo>
                    <a:pt x="112913" y="82533"/>
                    <a:pt x="112913" y="82533"/>
                    <a:pt x="112913" y="82533"/>
                  </a:cubicBezTo>
                  <a:cubicBezTo>
                    <a:pt x="113385" y="79276"/>
                    <a:pt x="113385" y="79276"/>
                    <a:pt x="113385" y="79276"/>
                  </a:cubicBezTo>
                  <a:cubicBezTo>
                    <a:pt x="111496" y="73303"/>
                    <a:pt x="111496" y="73303"/>
                    <a:pt x="111496" y="73303"/>
                  </a:cubicBezTo>
                  <a:cubicBezTo>
                    <a:pt x="109606" y="71131"/>
                    <a:pt x="109606" y="71131"/>
                    <a:pt x="109606" y="71131"/>
                  </a:cubicBezTo>
                  <a:cubicBezTo>
                    <a:pt x="103464" y="66244"/>
                    <a:pt x="103464" y="66244"/>
                    <a:pt x="103464" y="66244"/>
                  </a:cubicBezTo>
                  <a:cubicBezTo>
                    <a:pt x="102047" y="67330"/>
                    <a:pt x="102047" y="67330"/>
                    <a:pt x="102047" y="67330"/>
                  </a:cubicBezTo>
                  <a:cubicBezTo>
                    <a:pt x="98267" y="64072"/>
                    <a:pt x="98267" y="64072"/>
                    <a:pt x="98267" y="64072"/>
                  </a:cubicBezTo>
                  <a:cubicBezTo>
                    <a:pt x="95433" y="60814"/>
                    <a:pt x="95433" y="60814"/>
                    <a:pt x="95433" y="60814"/>
                  </a:cubicBezTo>
                  <a:cubicBezTo>
                    <a:pt x="95433" y="57556"/>
                    <a:pt x="95433" y="57556"/>
                    <a:pt x="95433" y="57556"/>
                  </a:cubicBezTo>
                  <a:cubicBezTo>
                    <a:pt x="96377" y="54298"/>
                    <a:pt x="96377" y="54298"/>
                    <a:pt x="96377" y="54298"/>
                  </a:cubicBezTo>
                  <a:cubicBezTo>
                    <a:pt x="96850" y="52126"/>
                    <a:pt x="96850" y="52126"/>
                    <a:pt x="96850" y="52126"/>
                  </a:cubicBezTo>
                  <a:cubicBezTo>
                    <a:pt x="97322" y="49411"/>
                    <a:pt x="97322" y="49411"/>
                    <a:pt x="97322" y="49411"/>
                  </a:cubicBezTo>
                  <a:cubicBezTo>
                    <a:pt x="98740" y="45610"/>
                    <a:pt x="98740" y="45610"/>
                    <a:pt x="98740" y="45610"/>
                  </a:cubicBezTo>
                  <a:cubicBezTo>
                    <a:pt x="97322" y="43438"/>
                    <a:pt x="97322" y="43438"/>
                    <a:pt x="97322" y="43438"/>
                  </a:cubicBezTo>
                  <a:cubicBezTo>
                    <a:pt x="95433" y="41266"/>
                    <a:pt x="95433" y="41266"/>
                    <a:pt x="95433" y="41266"/>
                  </a:cubicBezTo>
                  <a:cubicBezTo>
                    <a:pt x="92598" y="41266"/>
                    <a:pt x="92598" y="41266"/>
                    <a:pt x="92598" y="41266"/>
                  </a:cubicBezTo>
                  <a:cubicBezTo>
                    <a:pt x="91181" y="42352"/>
                    <a:pt x="91181" y="42352"/>
                    <a:pt x="91181" y="42352"/>
                  </a:cubicBezTo>
                  <a:cubicBezTo>
                    <a:pt x="90236" y="43981"/>
                    <a:pt x="90236" y="43981"/>
                    <a:pt x="90236" y="43981"/>
                  </a:cubicBezTo>
                  <a:cubicBezTo>
                    <a:pt x="87874" y="41266"/>
                    <a:pt x="87874" y="41266"/>
                    <a:pt x="87874" y="41266"/>
                  </a:cubicBezTo>
                  <a:cubicBezTo>
                    <a:pt x="87874" y="36380"/>
                    <a:pt x="87874" y="36380"/>
                    <a:pt x="87874" y="36380"/>
                  </a:cubicBezTo>
                  <a:cubicBezTo>
                    <a:pt x="85511" y="32579"/>
                    <a:pt x="85511" y="32579"/>
                    <a:pt x="85511" y="32579"/>
                  </a:cubicBezTo>
                  <a:cubicBezTo>
                    <a:pt x="77007" y="24434"/>
                    <a:pt x="77007" y="24434"/>
                    <a:pt x="77007" y="24434"/>
                  </a:cubicBezTo>
                  <a:cubicBezTo>
                    <a:pt x="73700" y="17918"/>
                    <a:pt x="73700" y="17918"/>
                    <a:pt x="73700" y="17918"/>
                  </a:cubicBezTo>
                  <a:cubicBezTo>
                    <a:pt x="73700" y="11945"/>
                    <a:pt x="73700" y="11945"/>
                    <a:pt x="73700" y="11945"/>
                  </a:cubicBezTo>
                  <a:cubicBezTo>
                    <a:pt x="73700" y="5972"/>
                    <a:pt x="73700" y="5972"/>
                    <a:pt x="73700" y="5972"/>
                  </a:cubicBezTo>
                  <a:cubicBezTo>
                    <a:pt x="74645" y="5429"/>
                    <a:pt x="74645" y="5429"/>
                    <a:pt x="74645" y="5429"/>
                  </a:cubicBezTo>
                  <a:cubicBezTo>
                    <a:pt x="68976" y="0"/>
                    <a:pt x="68976" y="0"/>
                    <a:pt x="68976" y="0"/>
                  </a:cubicBezTo>
                  <a:cubicBezTo>
                    <a:pt x="0" y="1085"/>
                    <a:pt x="0" y="1085"/>
                    <a:pt x="0" y="1085"/>
                  </a:cubicBezTo>
                  <a:cubicBezTo>
                    <a:pt x="472" y="2171"/>
                    <a:pt x="472" y="2171"/>
                    <a:pt x="472" y="2171"/>
                  </a:cubicBezTo>
                  <a:cubicBezTo>
                    <a:pt x="1889" y="3257"/>
                    <a:pt x="1889" y="3257"/>
                    <a:pt x="1889" y="3257"/>
                  </a:cubicBezTo>
                  <a:cubicBezTo>
                    <a:pt x="2362" y="5972"/>
                    <a:pt x="2362" y="5972"/>
                    <a:pt x="2362" y="5972"/>
                  </a:cubicBezTo>
                  <a:cubicBezTo>
                    <a:pt x="1417" y="7058"/>
                    <a:pt x="1417" y="7058"/>
                    <a:pt x="1417" y="7058"/>
                  </a:cubicBezTo>
                  <a:cubicBezTo>
                    <a:pt x="2362" y="8687"/>
                    <a:pt x="2362" y="8687"/>
                    <a:pt x="2362" y="8687"/>
                  </a:cubicBezTo>
                  <a:cubicBezTo>
                    <a:pt x="2362" y="8687"/>
                    <a:pt x="1889" y="8687"/>
                    <a:pt x="2362" y="9230"/>
                  </a:cubicBezTo>
                  <a:cubicBezTo>
                    <a:pt x="2834" y="9773"/>
                    <a:pt x="5196" y="10316"/>
                    <a:pt x="5196" y="10316"/>
                  </a:cubicBezTo>
                  <a:cubicBezTo>
                    <a:pt x="5669" y="13574"/>
                    <a:pt x="5669" y="13574"/>
                    <a:pt x="5669" y="13574"/>
                  </a:cubicBezTo>
                  <a:cubicBezTo>
                    <a:pt x="6614" y="15746"/>
                    <a:pt x="6614" y="15746"/>
                    <a:pt x="6614" y="15746"/>
                  </a:cubicBezTo>
                  <a:cubicBezTo>
                    <a:pt x="6614" y="15746"/>
                    <a:pt x="6614" y="15746"/>
                    <a:pt x="6614" y="15746"/>
                  </a:cubicBezTo>
                  <a:cubicBezTo>
                    <a:pt x="8503" y="19004"/>
                    <a:pt x="8503" y="19004"/>
                    <a:pt x="8503" y="19004"/>
                  </a:cubicBezTo>
                  <a:cubicBezTo>
                    <a:pt x="9448" y="21176"/>
                    <a:pt x="9448" y="21176"/>
                    <a:pt x="9448" y="21176"/>
                  </a:cubicBezTo>
                  <a:cubicBezTo>
                    <a:pt x="13700" y="21176"/>
                    <a:pt x="13700" y="21176"/>
                    <a:pt x="13700" y="21176"/>
                  </a:cubicBezTo>
                  <a:cubicBezTo>
                    <a:pt x="14645" y="21176"/>
                    <a:pt x="14645" y="21176"/>
                    <a:pt x="14645" y="21176"/>
                  </a:cubicBezTo>
                  <a:cubicBezTo>
                    <a:pt x="14645" y="23891"/>
                    <a:pt x="14645" y="23891"/>
                    <a:pt x="14645" y="23891"/>
                  </a:cubicBezTo>
                  <a:cubicBezTo>
                    <a:pt x="13228" y="27149"/>
                    <a:pt x="13228" y="27149"/>
                    <a:pt x="13228" y="27149"/>
                  </a:cubicBezTo>
                  <a:cubicBezTo>
                    <a:pt x="11811" y="29864"/>
                    <a:pt x="11811" y="29864"/>
                    <a:pt x="11811" y="29864"/>
                  </a:cubicBezTo>
                  <a:cubicBezTo>
                    <a:pt x="14645" y="33122"/>
                    <a:pt x="14645" y="33122"/>
                    <a:pt x="14645" y="33122"/>
                  </a:cubicBezTo>
                  <a:cubicBezTo>
                    <a:pt x="15590" y="36380"/>
                    <a:pt x="15590" y="36380"/>
                    <a:pt x="15590" y="36380"/>
                  </a:cubicBezTo>
                  <a:cubicBezTo>
                    <a:pt x="17007" y="37466"/>
                    <a:pt x="17007" y="37466"/>
                    <a:pt x="17007" y="37466"/>
                  </a:cubicBezTo>
                  <a:cubicBezTo>
                    <a:pt x="19842" y="39095"/>
                    <a:pt x="19842" y="39095"/>
                    <a:pt x="19842" y="39095"/>
                  </a:cubicBezTo>
                  <a:cubicBezTo>
                    <a:pt x="19842" y="95565"/>
                    <a:pt x="19842" y="95565"/>
                    <a:pt x="19842" y="95565"/>
                  </a:cubicBezTo>
                  <a:cubicBezTo>
                    <a:pt x="19842" y="109140"/>
                    <a:pt x="19842" y="109140"/>
                    <a:pt x="19842" y="109140"/>
                  </a:cubicBezTo>
                  <a:cubicBezTo>
                    <a:pt x="101574" y="106968"/>
                    <a:pt x="101574" y="106968"/>
                    <a:pt x="101574" y="106968"/>
                  </a:cubicBezTo>
                  <a:cubicBezTo>
                    <a:pt x="102047" y="110226"/>
                    <a:pt x="102047" y="110226"/>
                    <a:pt x="102047" y="110226"/>
                  </a:cubicBezTo>
                  <a:cubicBezTo>
                    <a:pt x="96850" y="120000"/>
                    <a:pt x="96850" y="120000"/>
                    <a:pt x="96850" y="120000"/>
                  </a:cubicBezTo>
                  <a:cubicBezTo>
                    <a:pt x="110078" y="118914"/>
                    <a:pt x="110078" y="118914"/>
                    <a:pt x="110078" y="118914"/>
                  </a:cubicBezTo>
                  <a:cubicBezTo>
                    <a:pt x="110551" y="117285"/>
                    <a:pt x="110551" y="117285"/>
                    <a:pt x="110551" y="117285"/>
                  </a:cubicBezTo>
                  <a:cubicBezTo>
                    <a:pt x="111496" y="115656"/>
                    <a:pt x="111496" y="115656"/>
                    <a:pt x="111496" y="115656"/>
                  </a:cubicBezTo>
                  <a:cubicBezTo>
                    <a:pt x="111496" y="115656"/>
                    <a:pt x="112440" y="115113"/>
                    <a:pt x="111968" y="114570"/>
                  </a:cubicBezTo>
                  <a:cubicBezTo>
                    <a:pt x="111968" y="114027"/>
                    <a:pt x="111023" y="112398"/>
                    <a:pt x="111023" y="112398"/>
                  </a:cubicBezTo>
                  <a:cubicBezTo>
                    <a:pt x="110551" y="111855"/>
                    <a:pt x="110551" y="111855"/>
                    <a:pt x="110551" y="111855"/>
                  </a:cubicBezTo>
                  <a:cubicBezTo>
                    <a:pt x="111023" y="110769"/>
                    <a:pt x="111023" y="110769"/>
                    <a:pt x="111023" y="110769"/>
                  </a:cubicBezTo>
                  <a:cubicBezTo>
                    <a:pt x="111968" y="110226"/>
                    <a:pt x="111968" y="110226"/>
                    <a:pt x="111968" y="110226"/>
                  </a:cubicBezTo>
                  <a:cubicBezTo>
                    <a:pt x="112440" y="108597"/>
                    <a:pt x="112440" y="108597"/>
                    <a:pt x="112440" y="108597"/>
                  </a:cubicBezTo>
                  <a:cubicBezTo>
                    <a:pt x="112440" y="106968"/>
                    <a:pt x="112440" y="106968"/>
                    <a:pt x="112440" y="106968"/>
                  </a:cubicBezTo>
                  <a:cubicBezTo>
                    <a:pt x="112440" y="105339"/>
                    <a:pt x="112440" y="105339"/>
                    <a:pt x="112440" y="105339"/>
                  </a:cubicBezTo>
                  <a:lnTo>
                    <a:pt x="112440" y="104796"/>
                  </a:lnTo>
                  <a:close/>
                </a:path>
              </a:pathLst>
            </a:custGeom>
            <a:solidFill>
              <a:srgbClr val="5B9BD5"/>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dirty="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101" name="Shape 1427">
              <a:extLst>
                <a:ext uri="{FF2B5EF4-FFF2-40B4-BE49-F238E27FC236}">
                  <a16:creationId xmlns:a16="http://schemas.microsoft.com/office/drawing/2014/main" id="{9B3679CB-D1C8-25A7-CEE4-6D21F5B9364E}"/>
                </a:ext>
              </a:extLst>
            </p:cNvPr>
            <p:cNvSpPr/>
            <p:nvPr/>
          </p:nvSpPr>
          <p:spPr>
            <a:xfrm>
              <a:off x="6642334" y="1820781"/>
              <a:ext cx="350780" cy="408118"/>
            </a:xfrm>
            <a:custGeom>
              <a:avLst/>
              <a:gdLst/>
              <a:ahLst/>
              <a:cxnLst/>
              <a:rect l="0" t="0" r="0" b="0"/>
              <a:pathLst>
                <a:path w="120000" h="120000" extrusionOk="0">
                  <a:moveTo>
                    <a:pt x="73846" y="69917"/>
                  </a:moveTo>
                  <a:lnTo>
                    <a:pt x="80192" y="66942"/>
                  </a:lnTo>
                  <a:lnTo>
                    <a:pt x="80192" y="55041"/>
                  </a:lnTo>
                  <a:lnTo>
                    <a:pt x="83076" y="53057"/>
                  </a:lnTo>
                  <a:lnTo>
                    <a:pt x="92884" y="45123"/>
                  </a:lnTo>
                  <a:lnTo>
                    <a:pt x="97500" y="39669"/>
                  </a:lnTo>
                  <a:lnTo>
                    <a:pt x="106730" y="34214"/>
                  </a:lnTo>
                  <a:lnTo>
                    <a:pt x="120000" y="27272"/>
                  </a:lnTo>
                  <a:lnTo>
                    <a:pt x="115384" y="26280"/>
                  </a:lnTo>
                  <a:lnTo>
                    <a:pt x="105576" y="25785"/>
                  </a:lnTo>
                  <a:lnTo>
                    <a:pt x="97500" y="24297"/>
                  </a:lnTo>
                  <a:lnTo>
                    <a:pt x="95769" y="25785"/>
                  </a:lnTo>
                  <a:lnTo>
                    <a:pt x="93461" y="27272"/>
                  </a:lnTo>
                  <a:lnTo>
                    <a:pt x="88846" y="27272"/>
                  </a:lnTo>
                  <a:lnTo>
                    <a:pt x="87115" y="25289"/>
                  </a:lnTo>
                  <a:lnTo>
                    <a:pt x="84807" y="23801"/>
                  </a:lnTo>
                  <a:lnTo>
                    <a:pt x="78461" y="22314"/>
                  </a:lnTo>
                  <a:lnTo>
                    <a:pt x="76730" y="22314"/>
                  </a:lnTo>
                  <a:lnTo>
                    <a:pt x="74423" y="21322"/>
                  </a:lnTo>
                  <a:lnTo>
                    <a:pt x="73846" y="20826"/>
                  </a:lnTo>
                  <a:lnTo>
                    <a:pt x="68653" y="20330"/>
                  </a:lnTo>
                  <a:lnTo>
                    <a:pt x="65769" y="17851"/>
                  </a:lnTo>
                  <a:lnTo>
                    <a:pt x="69230" y="19338"/>
                  </a:lnTo>
                  <a:lnTo>
                    <a:pt x="70961" y="17851"/>
                  </a:lnTo>
                  <a:lnTo>
                    <a:pt x="68653" y="17355"/>
                  </a:lnTo>
                  <a:lnTo>
                    <a:pt x="65769" y="17355"/>
                  </a:lnTo>
                  <a:lnTo>
                    <a:pt x="62884" y="17355"/>
                  </a:lnTo>
                  <a:lnTo>
                    <a:pt x="60576" y="17355"/>
                  </a:lnTo>
                  <a:lnTo>
                    <a:pt x="57692" y="17355"/>
                  </a:lnTo>
                  <a:lnTo>
                    <a:pt x="55961" y="19338"/>
                  </a:lnTo>
                  <a:lnTo>
                    <a:pt x="53653" y="19338"/>
                  </a:lnTo>
                  <a:lnTo>
                    <a:pt x="50192" y="16859"/>
                  </a:lnTo>
                  <a:lnTo>
                    <a:pt x="48461" y="16859"/>
                  </a:lnTo>
                  <a:lnTo>
                    <a:pt x="46153" y="16859"/>
                  </a:lnTo>
                  <a:lnTo>
                    <a:pt x="42115" y="15867"/>
                  </a:lnTo>
                  <a:lnTo>
                    <a:pt x="39230" y="11900"/>
                  </a:lnTo>
                  <a:lnTo>
                    <a:pt x="39230" y="11900"/>
                  </a:lnTo>
                  <a:lnTo>
                    <a:pt x="38076" y="9917"/>
                  </a:lnTo>
                  <a:lnTo>
                    <a:pt x="35769" y="9917"/>
                  </a:lnTo>
                  <a:lnTo>
                    <a:pt x="33461" y="9917"/>
                  </a:lnTo>
                  <a:lnTo>
                    <a:pt x="31730" y="9917"/>
                  </a:lnTo>
                  <a:lnTo>
                    <a:pt x="31153" y="7933"/>
                  </a:lnTo>
                  <a:lnTo>
                    <a:pt x="32884" y="5950"/>
                  </a:lnTo>
                  <a:lnTo>
                    <a:pt x="33461" y="3966"/>
                  </a:lnTo>
                  <a:lnTo>
                    <a:pt x="35769" y="2479"/>
                  </a:lnTo>
                  <a:lnTo>
                    <a:pt x="34615" y="991"/>
                  </a:lnTo>
                  <a:lnTo>
                    <a:pt x="34615" y="991"/>
                  </a:lnTo>
                  <a:lnTo>
                    <a:pt x="32307" y="0"/>
                  </a:lnTo>
                  <a:lnTo>
                    <a:pt x="32307" y="4958"/>
                  </a:lnTo>
                  <a:lnTo>
                    <a:pt x="31153" y="5950"/>
                  </a:lnTo>
                  <a:lnTo>
                    <a:pt x="30000" y="7933"/>
                  </a:lnTo>
                  <a:lnTo>
                    <a:pt x="0" y="7933"/>
                  </a:lnTo>
                  <a:lnTo>
                    <a:pt x="576" y="9917"/>
                  </a:lnTo>
                  <a:lnTo>
                    <a:pt x="576" y="11404"/>
                  </a:lnTo>
                  <a:lnTo>
                    <a:pt x="576" y="11900"/>
                  </a:lnTo>
                  <a:lnTo>
                    <a:pt x="2307" y="12892"/>
                  </a:lnTo>
                  <a:lnTo>
                    <a:pt x="2307" y="14876"/>
                  </a:lnTo>
                  <a:lnTo>
                    <a:pt x="1730" y="15371"/>
                  </a:lnTo>
                  <a:lnTo>
                    <a:pt x="576" y="16363"/>
                  </a:lnTo>
                  <a:lnTo>
                    <a:pt x="576" y="16859"/>
                  </a:lnTo>
                  <a:lnTo>
                    <a:pt x="576" y="18842"/>
                  </a:lnTo>
                  <a:lnTo>
                    <a:pt x="1153" y="19834"/>
                  </a:lnTo>
                  <a:lnTo>
                    <a:pt x="1730" y="22314"/>
                  </a:lnTo>
                  <a:lnTo>
                    <a:pt x="576" y="25289"/>
                  </a:lnTo>
                  <a:lnTo>
                    <a:pt x="1730" y="27768"/>
                  </a:lnTo>
                  <a:lnTo>
                    <a:pt x="3461" y="31735"/>
                  </a:lnTo>
                  <a:lnTo>
                    <a:pt x="5192" y="34710"/>
                  </a:lnTo>
                  <a:lnTo>
                    <a:pt x="5192" y="38677"/>
                  </a:lnTo>
                  <a:lnTo>
                    <a:pt x="5769" y="45619"/>
                  </a:lnTo>
                  <a:lnTo>
                    <a:pt x="5769" y="51570"/>
                  </a:lnTo>
                  <a:lnTo>
                    <a:pt x="5769" y="55537"/>
                  </a:lnTo>
                  <a:lnTo>
                    <a:pt x="6923" y="56528"/>
                  </a:lnTo>
                  <a:lnTo>
                    <a:pt x="6923" y="57520"/>
                  </a:lnTo>
                  <a:lnTo>
                    <a:pt x="6923" y="60495"/>
                  </a:lnTo>
                  <a:lnTo>
                    <a:pt x="8653" y="61487"/>
                  </a:lnTo>
                  <a:lnTo>
                    <a:pt x="9807" y="62975"/>
                  </a:lnTo>
                  <a:lnTo>
                    <a:pt x="10384" y="65454"/>
                  </a:lnTo>
                  <a:lnTo>
                    <a:pt x="10384" y="67438"/>
                  </a:lnTo>
                  <a:lnTo>
                    <a:pt x="10384" y="69917"/>
                  </a:lnTo>
                  <a:lnTo>
                    <a:pt x="9230" y="70413"/>
                  </a:lnTo>
                  <a:lnTo>
                    <a:pt x="9230" y="70413"/>
                  </a:lnTo>
                  <a:lnTo>
                    <a:pt x="9807" y="71404"/>
                  </a:lnTo>
                  <a:lnTo>
                    <a:pt x="7500" y="72892"/>
                  </a:lnTo>
                  <a:lnTo>
                    <a:pt x="6346" y="74380"/>
                  </a:lnTo>
                  <a:lnTo>
                    <a:pt x="4615" y="75371"/>
                  </a:lnTo>
                  <a:lnTo>
                    <a:pt x="4615" y="76363"/>
                  </a:lnTo>
                  <a:lnTo>
                    <a:pt x="4615" y="77355"/>
                  </a:lnTo>
                  <a:lnTo>
                    <a:pt x="5192" y="78347"/>
                  </a:lnTo>
                  <a:lnTo>
                    <a:pt x="6923" y="79338"/>
                  </a:lnTo>
                  <a:lnTo>
                    <a:pt x="6923" y="80826"/>
                  </a:lnTo>
                  <a:lnTo>
                    <a:pt x="9807" y="81322"/>
                  </a:lnTo>
                  <a:lnTo>
                    <a:pt x="10384" y="82809"/>
                  </a:lnTo>
                  <a:lnTo>
                    <a:pt x="12115" y="83801"/>
                  </a:lnTo>
                  <a:lnTo>
                    <a:pt x="10384" y="120000"/>
                  </a:lnTo>
                  <a:lnTo>
                    <a:pt x="99230" y="118512"/>
                  </a:lnTo>
                  <a:lnTo>
                    <a:pt x="99807" y="115537"/>
                  </a:lnTo>
                  <a:lnTo>
                    <a:pt x="99230" y="112561"/>
                  </a:lnTo>
                  <a:lnTo>
                    <a:pt x="95769" y="109090"/>
                  </a:lnTo>
                  <a:lnTo>
                    <a:pt x="92307" y="107107"/>
                  </a:lnTo>
                  <a:lnTo>
                    <a:pt x="90576" y="105619"/>
                  </a:lnTo>
                  <a:lnTo>
                    <a:pt x="86538" y="101157"/>
                  </a:lnTo>
                  <a:lnTo>
                    <a:pt x="79615" y="97685"/>
                  </a:lnTo>
                  <a:lnTo>
                    <a:pt x="75000" y="95702"/>
                  </a:lnTo>
                  <a:lnTo>
                    <a:pt x="72115" y="93719"/>
                  </a:lnTo>
                  <a:lnTo>
                    <a:pt x="72692" y="86280"/>
                  </a:lnTo>
                  <a:lnTo>
                    <a:pt x="73846" y="78842"/>
                  </a:lnTo>
                  <a:lnTo>
                    <a:pt x="72692" y="78842"/>
                  </a:lnTo>
                  <a:lnTo>
                    <a:pt x="70384" y="76363"/>
                  </a:lnTo>
                  <a:lnTo>
                    <a:pt x="72692" y="71900"/>
                  </a:lnTo>
                  <a:lnTo>
                    <a:pt x="73846" y="69917"/>
                  </a:lnTo>
                  <a:close/>
                </a:path>
              </a:pathLst>
            </a:custGeom>
            <a:solidFill>
              <a:srgbClr val="5B9BD5"/>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a:solidFill>
                  <a:srgbClr val="7F7F7F"/>
                </a:solidFill>
                <a:latin typeface="Calibri" panose="020F0502020204030204" pitchFamily="34" charset="0"/>
                <a:ea typeface="Source Sans Pro"/>
                <a:cs typeface="Calibri" panose="020F0502020204030204" pitchFamily="34" charset="0"/>
                <a:sym typeface="Source Sans Pro"/>
              </a:endParaRPr>
            </a:p>
          </p:txBody>
        </p:sp>
        <p:cxnSp>
          <p:nvCxnSpPr>
            <p:cNvPr id="102" name="Shape 1428">
              <a:extLst>
                <a:ext uri="{FF2B5EF4-FFF2-40B4-BE49-F238E27FC236}">
                  <a16:creationId xmlns:a16="http://schemas.microsoft.com/office/drawing/2014/main" id="{AC94F4AD-B58B-5982-5886-CAC33B84574F}"/>
                </a:ext>
              </a:extLst>
            </p:cNvPr>
            <p:cNvCxnSpPr/>
            <p:nvPr/>
          </p:nvCxnSpPr>
          <p:spPr>
            <a:xfrm>
              <a:off x="6881810" y="2014722"/>
              <a:ext cx="0" cy="0"/>
            </a:xfrm>
            <a:prstGeom prst="straightConnector1">
              <a:avLst/>
            </a:prstGeom>
            <a:grpFill/>
            <a:ln w="3175" cap="flat" cmpd="sng">
              <a:solidFill>
                <a:srgbClr val="000000"/>
              </a:solidFill>
              <a:prstDash val="solid"/>
              <a:round/>
              <a:headEnd type="none" w="med" len="med"/>
              <a:tailEnd type="none" w="med" len="med"/>
            </a:ln>
          </p:spPr>
        </p:cxnSp>
        <p:cxnSp>
          <p:nvCxnSpPr>
            <p:cNvPr id="103" name="Shape 1429">
              <a:extLst>
                <a:ext uri="{FF2B5EF4-FFF2-40B4-BE49-F238E27FC236}">
                  <a16:creationId xmlns:a16="http://schemas.microsoft.com/office/drawing/2014/main" id="{EF3260EF-A1A1-51B9-F4FA-0F8FAC308ABF}"/>
                </a:ext>
              </a:extLst>
            </p:cNvPr>
            <p:cNvCxnSpPr/>
            <p:nvPr/>
          </p:nvCxnSpPr>
          <p:spPr>
            <a:xfrm>
              <a:off x="6881810" y="2014722"/>
              <a:ext cx="0" cy="0"/>
            </a:xfrm>
            <a:prstGeom prst="straightConnector1">
              <a:avLst/>
            </a:prstGeom>
            <a:grpFill/>
            <a:ln w="3175" cap="flat" cmpd="sng">
              <a:solidFill>
                <a:srgbClr val="FFFFFF"/>
              </a:solidFill>
              <a:prstDash val="solid"/>
              <a:miter/>
              <a:headEnd type="none" w="med" len="med"/>
              <a:tailEnd type="none" w="med" len="med"/>
            </a:ln>
          </p:spPr>
        </p:cxnSp>
        <p:sp>
          <p:nvSpPr>
            <p:cNvPr id="104" name="Shape 1430">
              <a:extLst>
                <a:ext uri="{FF2B5EF4-FFF2-40B4-BE49-F238E27FC236}">
                  <a16:creationId xmlns:a16="http://schemas.microsoft.com/office/drawing/2014/main" id="{165CF50C-CFDB-52FD-1686-12E7A1094A1A}"/>
                </a:ext>
              </a:extLst>
            </p:cNvPr>
            <p:cNvSpPr/>
            <p:nvPr/>
          </p:nvSpPr>
          <p:spPr>
            <a:xfrm>
              <a:off x="6964446" y="1940520"/>
              <a:ext cx="409805" cy="386195"/>
            </a:xfrm>
            <a:custGeom>
              <a:avLst/>
              <a:gdLst/>
              <a:ahLst/>
              <a:cxnLst/>
              <a:rect l="0" t="0" r="0" b="0"/>
              <a:pathLst>
                <a:path w="120000" h="120000" extrusionOk="0">
                  <a:moveTo>
                    <a:pt x="0" y="22666"/>
                  </a:moveTo>
                  <a:cubicBezTo>
                    <a:pt x="836" y="21777"/>
                    <a:pt x="836" y="21777"/>
                    <a:pt x="836" y="21777"/>
                  </a:cubicBezTo>
                  <a:cubicBezTo>
                    <a:pt x="2508" y="21777"/>
                    <a:pt x="2508" y="21777"/>
                    <a:pt x="2508" y="21777"/>
                  </a:cubicBezTo>
                  <a:cubicBezTo>
                    <a:pt x="4599" y="20444"/>
                    <a:pt x="4599" y="20444"/>
                    <a:pt x="4599" y="20444"/>
                  </a:cubicBezTo>
                  <a:cubicBezTo>
                    <a:pt x="5017" y="19555"/>
                    <a:pt x="5017" y="19555"/>
                    <a:pt x="5017" y="19555"/>
                  </a:cubicBezTo>
                  <a:cubicBezTo>
                    <a:pt x="5853" y="17777"/>
                    <a:pt x="5853" y="17777"/>
                    <a:pt x="5853" y="17777"/>
                  </a:cubicBezTo>
                  <a:cubicBezTo>
                    <a:pt x="7108" y="16444"/>
                    <a:pt x="7108" y="16444"/>
                    <a:pt x="7108" y="16444"/>
                  </a:cubicBezTo>
                  <a:cubicBezTo>
                    <a:pt x="8362" y="16000"/>
                    <a:pt x="8362" y="16000"/>
                    <a:pt x="8362" y="16000"/>
                  </a:cubicBezTo>
                  <a:cubicBezTo>
                    <a:pt x="9616" y="16000"/>
                    <a:pt x="9616" y="16000"/>
                    <a:pt x="9616" y="16000"/>
                  </a:cubicBezTo>
                  <a:cubicBezTo>
                    <a:pt x="12125" y="16000"/>
                    <a:pt x="12125" y="16000"/>
                    <a:pt x="12125" y="16000"/>
                  </a:cubicBezTo>
                  <a:cubicBezTo>
                    <a:pt x="13379" y="15111"/>
                    <a:pt x="13379" y="15111"/>
                    <a:pt x="13379" y="15111"/>
                  </a:cubicBezTo>
                  <a:cubicBezTo>
                    <a:pt x="17560" y="12000"/>
                    <a:pt x="17560" y="12000"/>
                    <a:pt x="17560" y="12000"/>
                  </a:cubicBezTo>
                  <a:cubicBezTo>
                    <a:pt x="18815" y="11555"/>
                    <a:pt x="18815" y="11555"/>
                    <a:pt x="18815" y="11555"/>
                  </a:cubicBezTo>
                  <a:cubicBezTo>
                    <a:pt x="20487" y="9777"/>
                    <a:pt x="20487" y="9777"/>
                    <a:pt x="20487" y="9777"/>
                  </a:cubicBezTo>
                  <a:cubicBezTo>
                    <a:pt x="21742" y="7555"/>
                    <a:pt x="21742" y="7555"/>
                    <a:pt x="21742" y="7555"/>
                  </a:cubicBezTo>
                  <a:cubicBezTo>
                    <a:pt x="23414" y="6222"/>
                    <a:pt x="23414" y="6222"/>
                    <a:pt x="23414" y="6222"/>
                  </a:cubicBezTo>
                  <a:cubicBezTo>
                    <a:pt x="25505" y="4000"/>
                    <a:pt x="25505" y="4000"/>
                    <a:pt x="25505" y="4000"/>
                  </a:cubicBezTo>
                  <a:cubicBezTo>
                    <a:pt x="27177" y="1777"/>
                    <a:pt x="27177" y="1777"/>
                    <a:pt x="27177" y="1777"/>
                  </a:cubicBezTo>
                  <a:cubicBezTo>
                    <a:pt x="29268" y="444"/>
                    <a:pt x="29268" y="444"/>
                    <a:pt x="29268" y="444"/>
                  </a:cubicBezTo>
                  <a:cubicBezTo>
                    <a:pt x="32195" y="0"/>
                    <a:pt x="32195" y="0"/>
                    <a:pt x="32195" y="0"/>
                  </a:cubicBezTo>
                  <a:cubicBezTo>
                    <a:pt x="33449" y="0"/>
                    <a:pt x="33449" y="0"/>
                    <a:pt x="33449" y="0"/>
                  </a:cubicBezTo>
                  <a:cubicBezTo>
                    <a:pt x="35540" y="888"/>
                    <a:pt x="35540" y="888"/>
                    <a:pt x="35540" y="888"/>
                  </a:cubicBezTo>
                  <a:cubicBezTo>
                    <a:pt x="34703" y="1333"/>
                    <a:pt x="34703" y="1333"/>
                    <a:pt x="34703" y="1333"/>
                  </a:cubicBezTo>
                  <a:cubicBezTo>
                    <a:pt x="33031" y="2222"/>
                    <a:pt x="33031" y="2222"/>
                    <a:pt x="33031" y="2222"/>
                  </a:cubicBezTo>
                  <a:cubicBezTo>
                    <a:pt x="31358" y="2666"/>
                    <a:pt x="31358" y="2666"/>
                    <a:pt x="31358" y="2666"/>
                  </a:cubicBezTo>
                  <a:cubicBezTo>
                    <a:pt x="31777" y="3555"/>
                    <a:pt x="31777" y="3555"/>
                    <a:pt x="31777" y="3555"/>
                  </a:cubicBezTo>
                  <a:cubicBezTo>
                    <a:pt x="29268" y="6222"/>
                    <a:pt x="29268" y="6222"/>
                    <a:pt x="29268" y="6222"/>
                  </a:cubicBezTo>
                  <a:cubicBezTo>
                    <a:pt x="29268" y="6222"/>
                    <a:pt x="28432" y="6222"/>
                    <a:pt x="28432" y="6666"/>
                  </a:cubicBezTo>
                  <a:cubicBezTo>
                    <a:pt x="28432" y="7111"/>
                    <a:pt x="27177" y="10222"/>
                    <a:pt x="27177" y="10222"/>
                  </a:cubicBezTo>
                  <a:cubicBezTo>
                    <a:pt x="27177" y="8444"/>
                    <a:pt x="27177" y="8444"/>
                    <a:pt x="27177" y="8444"/>
                  </a:cubicBezTo>
                  <a:cubicBezTo>
                    <a:pt x="26341" y="7555"/>
                    <a:pt x="26341" y="7555"/>
                    <a:pt x="26341" y="7555"/>
                  </a:cubicBezTo>
                  <a:cubicBezTo>
                    <a:pt x="25923" y="12000"/>
                    <a:pt x="25923" y="12000"/>
                    <a:pt x="25923" y="12000"/>
                  </a:cubicBezTo>
                  <a:cubicBezTo>
                    <a:pt x="25923" y="14666"/>
                    <a:pt x="25923" y="14666"/>
                    <a:pt x="25923" y="14666"/>
                  </a:cubicBezTo>
                  <a:cubicBezTo>
                    <a:pt x="27177" y="13777"/>
                    <a:pt x="27177" y="13777"/>
                    <a:pt x="27177" y="13777"/>
                  </a:cubicBezTo>
                  <a:cubicBezTo>
                    <a:pt x="28013" y="12888"/>
                    <a:pt x="28013" y="12888"/>
                    <a:pt x="28013" y="12888"/>
                  </a:cubicBezTo>
                  <a:cubicBezTo>
                    <a:pt x="28432" y="12888"/>
                    <a:pt x="28432" y="12888"/>
                    <a:pt x="28432" y="12888"/>
                  </a:cubicBezTo>
                  <a:cubicBezTo>
                    <a:pt x="28850" y="13777"/>
                    <a:pt x="28850" y="13777"/>
                    <a:pt x="28850" y="13777"/>
                  </a:cubicBezTo>
                  <a:cubicBezTo>
                    <a:pt x="30104" y="13777"/>
                    <a:pt x="30104" y="13777"/>
                    <a:pt x="30104" y="13777"/>
                  </a:cubicBezTo>
                  <a:cubicBezTo>
                    <a:pt x="30940" y="13333"/>
                    <a:pt x="30940" y="13333"/>
                    <a:pt x="30940" y="13333"/>
                  </a:cubicBezTo>
                  <a:cubicBezTo>
                    <a:pt x="32195" y="12444"/>
                    <a:pt x="32195" y="12444"/>
                    <a:pt x="32195" y="12444"/>
                  </a:cubicBezTo>
                  <a:cubicBezTo>
                    <a:pt x="34285" y="12888"/>
                    <a:pt x="34285" y="12888"/>
                    <a:pt x="34285" y="12888"/>
                  </a:cubicBezTo>
                  <a:cubicBezTo>
                    <a:pt x="38466" y="15111"/>
                    <a:pt x="38466" y="15111"/>
                    <a:pt x="38466" y="15111"/>
                  </a:cubicBezTo>
                  <a:cubicBezTo>
                    <a:pt x="40975" y="18222"/>
                    <a:pt x="40975" y="18222"/>
                    <a:pt x="40975" y="18222"/>
                  </a:cubicBezTo>
                  <a:cubicBezTo>
                    <a:pt x="42648" y="19555"/>
                    <a:pt x="42648" y="19555"/>
                    <a:pt x="42648" y="19555"/>
                  </a:cubicBezTo>
                  <a:cubicBezTo>
                    <a:pt x="46411" y="20000"/>
                    <a:pt x="46411" y="20000"/>
                    <a:pt x="46411" y="20000"/>
                  </a:cubicBezTo>
                  <a:cubicBezTo>
                    <a:pt x="47665" y="19555"/>
                    <a:pt x="47665" y="19555"/>
                    <a:pt x="47665" y="19555"/>
                  </a:cubicBezTo>
                  <a:cubicBezTo>
                    <a:pt x="50592" y="20444"/>
                    <a:pt x="50592" y="20444"/>
                    <a:pt x="50592" y="20444"/>
                  </a:cubicBezTo>
                  <a:cubicBezTo>
                    <a:pt x="53101" y="21333"/>
                    <a:pt x="53101" y="21333"/>
                    <a:pt x="53101" y="21333"/>
                  </a:cubicBezTo>
                  <a:cubicBezTo>
                    <a:pt x="54355" y="19555"/>
                    <a:pt x="54355" y="19555"/>
                    <a:pt x="54355" y="19555"/>
                  </a:cubicBezTo>
                  <a:cubicBezTo>
                    <a:pt x="56445" y="17333"/>
                    <a:pt x="56445" y="17333"/>
                    <a:pt x="56445" y="17333"/>
                  </a:cubicBezTo>
                  <a:cubicBezTo>
                    <a:pt x="58118" y="15555"/>
                    <a:pt x="58118" y="15555"/>
                    <a:pt x="58118" y="15555"/>
                  </a:cubicBezTo>
                  <a:cubicBezTo>
                    <a:pt x="61881" y="14666"/>
                    <a:pt x="61881" y="14666"/>
                    <a:pt x="61881" y="14666"/>
                  </a:cubicBezTo>
                  <a:cubicBezTo>
                    <a:pt x="64390" y="13777"/>
                    <a:pt x="64390" y="13777"/>
                    <a:pt x="64390" y="13777"/>
                  </a:cubicBezTo>
                  <a:cubicBezTo>
                    <a:pt x="66898" y="13777"/>
                    <a:pt x="66898" y="13777"/>
                    <a:pt x="66898" y="13777"/>
                  </a:cubicBezTo>
                  <a:cubicBezTo>
                    <a:pt x="70662" y="12444"/>
                    <a:pt x="70662" y="12444"/>
                    <a:pt x="70662" y="12444"/>
                  </a:cubicBezTo>
                  <a:cubicBezTo>
                    <a:pt x="73170" y="11555"/>
                    <a:pt x="73170" y="11555"/>
                    <a:pt x="73170" y="11555"/>
                  </a:cubicBezTo>
                  <a:cubicBezTo>
                    <a:pt x="74425" y="12444"/>
                    <a:pt x="74425" y="12444"/>
                    <a:pt x="74425" y="12444"/>
                  </a:cubicBezTo>
                  <a:cubicBezTo>
                    <a:pt x="75261" y="16000"/>
                    <a:pt x="75261" y="16000"/>
                    <a:pt x="75261" y="16000"/>
                  </a:cubicBezTo>
                  <a:cubicBezTo>
                    <a:pt x="79860" y="16888"/>
                    <a:pt x="79860" y="16888"/>
                    <a:pt x="79860" y="16888"/>
                  </a:cubicBezTo>
                  <a:cubicBezTo>
                    <a:pt x="82787" y="16888"/>
                    <a:pt x="82787" y="16888"/>
                    <a:pt x="82787" y="16888"/>
                  </a:cubicBezTo>
                  <a:cubicBezTo>
                    <a:pt x="84878" y="17333"/>
                    <a:pt x="84878" y="17333"/>
                    <a:pt x="84878" y="17333"/>
                  </a:cubicBezTo>
                  <a:cubicBezTo>
                    <a:pt x="86550" y="19555"/>
                    <a:pt x="86550" y="19555"/>
                    <a:pt x="86550" y="19555"/>
                  </a:cubicBezTo>
                  <a:cubicBezTo>
                    <a:pt x="89059" y="22666"/>
                    <a:pt x="89059" y="22666"/>
                    <a:pt x="89059" y="22666"/>
                  </a:cubicBezTo>
                  <a:cubicBezTo>
                    <a:pt x="89895" y="23555"/>
                    <a:pt x="89895" y="23555"/>
                    <a:pt x="89895" y="23555"/>
                  </a:cubicBezTo>
                  <a:cubicBezTo>
                    <a:pt x="89895" y="23555"/>
                    <a:pt x="90313" y="24000"/>
                    <a:pt x="90731" y="24444"/>
                  </a:cubicBezTo>
                  <a:cubicBezTo>
                    <a:pt x="91149" y="24888"/>
                    <a:pt x="91567" y="25777"/>
                    <a:pt x="91567" y="25777"/>
                  </a:cubicBezTo>
                  <a:cubicBezTo>
                    <a:pt x="93658" y="26222"/>
                    <a:pt x="93658" y="26222"/>
                    <a:pt x="93658" y="26222"/>
                  </a:cubicBezTo>
                  <a:cubicBezTo>
                    <a:pt x="93658" y="26222"/>
                    <a:pt x="94494" y="25333"/>
                    <a:pt x="94494" y="25333"/>
                  </a:cubicBezTo>
                  <a:cubicBezTo>
                    <a:pt x="94494" y="24888"/>
                    <a:pt x="96167" y="24000"/>
                    <a:pt x="96167" y="24000"/>
                  </a:cubicBezTo>
                  <a:cubicBezTo>
                    <a:pt x="97003" y="24888"/>
                    <a:pt x="97003" y="24888"/>
                    <a:pt x="97003" y="24888"/>
                  </a:cubicBezTo>
                  <a:cubicBezTo>
                    <a:pt x="97003" y="24888"/>
                    <a:pt x="97839" y="25333"/>
                    <a:pt x="97003" y="25777"/>
                  </a:cubicBezTo>
                  <a:cubicBezTo>
                    <a:pt x="96585" y="25777"/>
                    <a:pt x="96167" y="26666"/>
                    <a:pt x="95749" y="26666"/>
                  </a:cubicBezTo>
                  <a:cubicBezTo>
                    <a:pt x="94912" y="26666"/>
                    <a:pt x="94076" y="26666"/>
                    <a:pt x="94076" y="26666"/>
                  </a:cubicBezTo>
                  <a:cubicBezTo>
                    <a:pt x="92404" y="26666"/>
                    <a:pt x="92404" y="26666"/>
                    <a:pt x="92404" y="26666"/>
                  </a:cubicBezTo>
                  <a:cubicBezTo>
                    <a:pt x="91567" y="27555"/>
                    <a:pt x="91567" y="27555"/>
                    <a:pt x="91567" y="27555"/>
                  </a:cubicBezTo>
                  <a:cubicBezTo>
                    <a:pt x="86968" y="27555"/>
                    <a:pt x="86968" y="27555"/>
                    <a:pt x="86968" y="27555"/>
                  </a:cubicBezTo>
                  <a:cubicBezTo>
                    <a:pt x="85714" y="28000"/>
                    <a:pt x="85714" y="28000"/>
                    <a:pt x="85714" y="28000"/>
                  </a:cubicBezTo>
                  <a:cubicBezTo>
                    <a:pt x="84041" y="27111"/>
                    <a:pt x="84041" y="27111"/>
                    <a:pt x="84041" y="27111"/>
                  </a:cubicBezTo>
                  <a:cubicBezTo>
                    <a:pt x="82369" y="26222"/>
                    <a:pt x="82369" y="26222"/>
                    <a:pt x="82369" y="26222"/>
                  </a:cubicBezTo>
                  <a:cubicBezTo>
                    <a:pt x="80696" y="28444"/>
                    <a:pt x="80696" y="28444"/>
                    <a:pt x="80696" y="28444"/>
                  </a:cubicBezTo>
                  <a:cubicBezTo>
                    <a:pt x="81114" y="29777"/>
                    <a:pt x="81114" y="29777"/>
                    <a:pt x="81114" y="29777"/>
                  </a:cubicBezTo>
                  <a:cubicBezTo>
                    <a:pt x="81114" y="30666"/>
                    <a:pt x="81114" y="30666"/>
                    <a:pt x="81114" y="30666"/>
                  </a:cubicBezTo>
                  <a:cubicBezTo>
                    <a:pt x="81114" y="30666"/>
                    <a:pt x="81114" y="31555"/>
                    <a:pt x="81533" y="31555"/>
                  </a:cubicBezTo>
                  <a:cubicBezTo>
                    <a:pt x="81533" y="31555"/>
                    <a:pt x="81951" y="32000"/>
                    <a:pt x="81951" y="32000"/>
                  </a:cubicBezTo>
                  <a:cubicBezTo>
                    <a:pt x="84041" y="32888"/>
                    <a:pt x="84041" y="32888"/>
                    <a:pt x="84041" y="32888"/>
                  </a:cubicBezTo>
                  <a:cubicBezTo>
                    <a:pt x="84878" y="32000"/>
                    <a:pt x="84878" y="32000"/>
                    <a:pt x="84878" y="32000"/>
                  </a:cubicBezTo>
                  <a:cubicBezTo>
                    <a:pt x="84878" y="32000"/>
                    <a:pt x="83623" y="31111"/>
                    <a:pt x="84041" y="31111"/>
                  </a:cubicBezTo>
                  <a:cubicBezTo>
                    <a:pt x="84459" y="31111"/>
                    <a:pt x="86132" y="32000"/>
                    <a:pt x="86132" y="32000"/>
                  </a:cubicBezTo>
                  <a:cubicBezTo>
                    <a:pt x="86132" y="32000"/>
                    <a:pt x="85714" y="32888"/>
                    <a:pt x="85714" y="32888"/>
                  </a:cubicBezTo>
                  <a:cubicBezTo>
                    <a:pt x="85296" y="33333"/>
                    <a:pt x="85296" y="33333"/>
                    <a:pt x="85296" y="33333"/>
                  </a:cubicBezTo>
                  <a:cubicBezTo>
                    <a:pt x="85714" y="33777"/>
                    <a:pt x="87804" y="34222"/>
                    <a:pt x="87804" y="34222"/>
                  </a:cubicBezTo>
                  <a:cubicBezTo>
                    <a:pt x="88222" y="34222"/>
                    <a:pt x="89477" y="35111"/>
                    <a:pt x="89477" y="35111"/>
                  </a:cubicBezTo>
                  <a:cubicBezTo>
                    <a:pt x="91567" y="36444"/>
                    <a:pt x="91567" y="36444"/>
                    <a:pt x="91567" y="36444"/>
                  </a:cubicBezTo>
                  <a:cubicBezTo>
                    <a:pt x="94494" y="37777"/>
                    <a:pt x="94494" y="37777"/>
                    <a:pt x="94494" y="37777"/>
                  </a:cubicBezTo>
                  <a:cubicBezTo>
                    <a:pt x="97839" y="39111"/>
                    <a:pt x="97839" y="39111"/>
                    <a:pt x="97839" y="39111"/>
                  </a:cubicBezTo>
                  <a:cubicBezTo>
                    <a:pt x="101184" y="42666"/>
                    <a:pt x="101184" y="42666"/>
                    <a:pt x="101184" y="42666"/>
                  </a:cubicBezTo>
                  <a:cubicBezTo>
                    <a:pt x="102857" y="44888"/>
                    <a:pt x="102857" y="44888"/>
                    <a:pt x="102857" y="44888"/>
                  </a:cubicBezTo>
                  <a:cubicBezTo>
                    <a:pt x="102020" y="45777"/>
                    <a:pt x="102020" y="45777"/>
                    <a:pt x="102020" y="45777"/>
                  </a:cubicBezTo>
                  <a:cubicBezTo>
                    <a:pt x="102020" y="45777"/>
                    <a:pt x="101602" y="45777"/>
                    <a:pt x="101602" y="46222"/>
                  </a:cubicBezTo>
                  <a:cubicBezTo>
                    <a:pt x="102020" y="46666"/>
                    <a:pt x="102857" y="48444"/>
                    <a:pt x="102857" y="48444"/>
                  </a:cubicBezTo>
                  <a:cubicBezTo>
                    <a:pt x="102439" y="48888"/>
                    <a:pt x="103275" y="50222"/>
                    <a:pt x="103275" y="50222"/>
                  </a:cubicBezTo>
                  <a:cubicBezTo>
                    <a:pt x="104111" y="55111"/>
                    <a:pt x="104111" y="55111"/>
                    <a:pt x="104111" y="55111"/>
                  </a:cubicBezTo>
                  <a:cubicBezTo>
                    <a:pt x="104529" y="57777"/>
                    <a:pt x="104529" y="57777"/>
                    <a:pt x="104529" y="57777"/>
                  </a:cubicBezTo>
                  <a:cubicBezTo>
                    <a:pt x="104111" y="60444"/>
                    <a:pt x="104111" y="60444"/>
                    <a:pt x="104111" y="60444"/>
                  </a:cubicBezTo>
                  <a:cubicBezTo>
                    <a:pt x="102439" y="62666"/>
                    <a:pt x="102439" y="62666"/>
                    <a:pt x="102439" y="62666"/>
                  </a:cubicBezTo>
                  <a:cubicBezTo>
                    <a:pt x="101184" y="65333"/>
                    <a:pt x="101184" y="65333"/>
                    <a:pt x="101184" y="65333"/>
                  </a:cubicBezTo>
                  <a:cubicBezTo>
                    <a:pt x="101184" y="65333"/>
                    <a:pt x="100348" y="67111"/>
                    <a:pt x="99930" y="67555"/>
                  </a:cubicBezTo>
                  <a:cubicBezTo>
                    <a:pt x="99930" y="67555"/>
                    <a:pt x="98257" y="68888"/>
                    <a:pt x="98257" y="69333"/>
                  </a:cubicBezTo>
                  <a:cubicBezTo>
                    <a:pt x="98257" y="69333"/>
                    <a:pt x="97421" y="71111"/>
                    <a:pt x="97421" y="71111"/>
                  </a:cubicBezTo>
                  <a:cubicBezTo>
                    <a:pt x="97421" y="74666"/>
                    <a:pt x="97421" y="74666"/>
                    <a:pt x="97421" y="74666"/>
                  </a:cubicBezTo>
                  <a:cubicBezTo>
                    <a:pt x="98257" y="75555"/>
                    <a:pt x="98257" y="75555"/>
                    <a:pt x="98257" y="75555"/>
                  </a:cubicBezTo>
                  <a:cubicBezTo>
                    <a:pt x="100348" y="76444"/>
                    <a:pt x="100348" y="76444"/>
                    <a:pt x="100348" y="76444"/>
                  </a:cubicBezTo>
                  <a:cubicBezTo>
                    <a:pt x="101184" y="75555"/>
                    <a:pt x="101184" y="75555"/>
                    <a:pt x="101184" y="75555"/>
                  </a:cubicBezTo>
                  <a:cubicBezTo>
                    <a:pt x="101184" y="75555"/>
                    <a:pt x="102020" y="75111"/>
                    <a:pt x="102020" y="74666"/>
                  </a:cubicBezTo>
                  <a:cubicBezTo>
                    <a:pt x="102439" y="74666"/>
                    <a:pt x="102857" y="73777"/>
                    <a:pt x="102857" y="73777"/>
                  </a:cubicBezTo>
                  <a:cubicBezTo>
                    <a:pt x="102857" y="73777"/>
                    <a:pt x="104111" y="72888"/>
                    <a:pt x="104111" y="72888"/>
                  </a:cubicBezTo>
                  <a:cubicBezTo>
                    <a:pt x="104111" y="72888"/>
                    <a:pt x="104111" y="71555"/>
                    <a:pt x="104111" y="71555"/>
                  </a:cubicBezTo>
                  <a:cubicBezTo>
                    <a:pt x="104111" y="71555"/>
                    <a:pt x="104529" y="69777"/>
                    <a:pt x="104529" y="69777"/>
                  </a:cubicBezTo>
                  <a:cubicBezTo>
                    <a:pt x="104529" y="69777"/>
                    <a:pt x="105365" y="69333"/>
                    <a:pt x="105365" y="69333"/>
                  </a:cubicBezTo>
                  <a:cubicBezTo>
                    <a:pt x="105365" y="68888"/>
                    <a:pt x="106620" y="68000"/>
                    <a:pt x="106620" y="68000"/>
                  </a:cubicBezTo>
                  <a:cubicBezTo>
                    <a:pt x="106620" y="68000"/>
                    <a:pt x="108292" y="66666"/>
                    <a:pt x="108292" y="66666"/>
                  </a:cubicBezTo>
                  <a:cubicBezTo>
                    <a:pt x="108710" y="66666"/>
                    <a:pt x="109547" y="65333"/>
                    <a:pt x="109547" y="65333"/>
                  </a:cubicBezTo>
                  <a:cubicBezTo>
                    <a:pt x="110801" y="65333"/>
                    <a:pt x="110801" y="65333"/>
                    <a:pt x="110801" y="65333"/>
                  </a:cubicBezTo>
                  <a:cubicBezTo>
                    <a:pt x="112473" y="65777"/>
                    <a:pt x="112473" y="65777"/>
                    <a:pt x="112473" y="65777"/>
                  </a:cubicBezTo>
                  <a:cubicBezTo>
                    <a:pt x="114982" y="68444"/>
                    <a:pt x="114982" y="68444"/>
                    <a:pt x="114982" y="68444"/>
                  </a:cubicBezTo>
                  <a:cubicBezTo>
                    <a:pt x="116655" y="72000"/>
                    <a:pt x="116655" y="72000"/>
                    <a:pt x="116655" y="72000"/>
                  </a:cubicBezTo>
                  <a:cubicBezTo>
                    <a:pt x="118327" y="81777"/>
                    <a:pt x="118327" y="81777"/>
                    <a:pt x="118327" y="81777"/>
                  </a:cubicBezTo>
                  <a:cubicBezTo>
                    <a:pt x="119581" y="84000"/>
                    <a:pt x="119581" y="84000"/>
                    <a:pt x="119581" y="84000"/>
                  </a:cubicBezTo>
                  <a:cubicBezTo>
                    <a:pt x="119581" y="85777"/>
                    <a:pt x="119581" y="85777"/>
                    <a:pt x="119581" y="85777"/>
                  </a:cubicBezTo>
                  <a:cubicBezTo>
                    <a:pt x="119581" y="85777"/>
                    <a:pt x="120000" y="87111"/>
                    <a:pt x="120000" y="87555"/>
                  </a:cubicBezTo>
                  <a:cubicBezTo>
                    <a:pt x="120000" y="88000"/>
                    <a:pt x="120000" y="94666"/>
                    <a:pt x="120000" y="94666"/>
                  </a:cubicBezTo>
                  <a:cubicBezTo>
                    <a:pt x="117073" y="94666"/>
                    <a:pt x="117073" y="94666"/>
                    <a:pt x="117073" y="94666"/>
                  </a:cubicBezTo>
                  <a:cubicBezTo>
                    <a:pt x="116236" y="94666"/>
                    <a:pt x="116236" y="94666"/>
                    <a:pt x="116236" y="94666"/>
                  </a:cubicBezTo>
                  <a:cubicBezTo>
                    <a:pt x="116236" y="96000"/>
                    <a:pt x="116236" y="96000"/>
                    <a:pt x="116236" y="96000"/>
                  </a:cubicBezTo>
                  <a:cubicBezTo>
                    <a:pt x="114982" y="97777"/>
                    <a:pt x="114982" y="97777"/>
                    <a:pt x="114982" y="97777"/>
                  </a:cubicBezTo>
                  <a:cubicBezTo>
                    <a:pt x="114564" y="100000"/>
                    <a:pt x="114564" y="100000"/>
                    <a:pt x="114564" y="100000"/>
                  </a:cubicBezTo>
                  <a:cubicBezTo>
                    <a:pt x="113728" y="101777"/>
                    <a:pt x="113728" y="101777"/>
                    <a:pt x="113728" y="101777"/>
                  </a:cubicBezTo>
                  <a:cubicBezTo>
                    <a:pt x="112473" y="103555"/>
                    <a:pt x="112473" y="103555"/>
                    <a:pt x="112473" y="103555"/>
                  </a:cubicBezTo>
                  <a:cubicBezTo>
                    <a:pt x="111219" y="108000"/>
                    <a:pt x="111219" y="108000"/>
                    <a:pt x="111219" y="108000"/>
                  </a:cubicBezTo>
                  <a:cubicBezTo>
                    <a:pt x="111219" y="110666"/>
                    <a:pt x="111219" y="110666"/>
                    <a:pt x="111219" y="110666"/>
                  </a:cubicBezTo>
                  <a:cubicBezTo>
                    <a:pt x="109547" y="112888"/>
                    <a:pt x="109547" y="112888"/>
                    <a:pt x="109547" y="112888"/>
                  </a:cubicBezTo>
                  <a:cubicBezTo>
                    <a:pt x="108292" y="115111"/>
                    <a:pt x="108292" y="115111"/>
                    <a:pt x="108292" y="115111"/>
                  </a:cubicBezTo>
                  <a:cubicBezTo>
                    <a:pt x="89059" y="118666"/>
                    <a:pt x="89059" y="118666"/>
                    <a:pt x="89059" y="118666"/>
                  </a:cubicBezTo>
                  <a:cubicBezTo>
                    <a:pt x="88641" y="117777"/>
                    <a:pt x="88641" y="117777"/>
                    <a:pt x="88641" y="117777"/>
                  </a:cubicBezTo>
                  <a:cubicBezTo>
                    <a:pt x="58954" y="120000"/>
                    <a:pt x="58954" y="120000"/>
                    <a:pt x="58954" y="120000"/>
                  </a:cubicBezTo>
                  <a:cubicBezTo>
                    <a:pt x="61045" y="117777"/>
                    <a:pt x="61045" y="117777"/>
                    <a:pt x="61045" y="117777"/>
                  </a:cubicBezTo>
                  <a:cubicBezTo>
                    <a:pt x="61881" y="116000"/>
                    <a:pt x="61881" y="116000"/>
                    <a:pt x="61881" y="116000"/>
                  </a:cubicBezTo>
                  <a:cubicBezTo>
                    <a:pt x="63554" y="112888"/>
                    <a:pt x="63554" y="112888"/>
                    <a:pt x="63554" y="112888"/>
                  </a:cubicBezTo>
                  <a:cubicBezTo>
                    <a:pt x="65226" y="108888"/>
                    <a:pt x="65226" y="108888"/>
                    <a:pt x="65226" y="108888"/>
                  </a:cubicBezTo>
                  <a:cubicBezTo>
                    <a:pt x="66062" y="104444"/>
                    <a:pt x="66062" y="104444"/>
                    <a:pt x="66062" y="104444"/>
                  </a:cubicBezTo>
                  <a:cubicBezTo>
                    <a:pt x="65644" y="96444"/>
                    <a:pt x="65644" y="96444"/>
                    <a:pt x="65644" y="96444"/>
                  </a:cubicBezTo>
                  <a:cubicBezTo>
                    <a:pt x="65644" y="92888"/>
                    <a:pt x="65644" y="92888"/>
                    <a:pt x="65644" y="92888"/>
                  </a:cubicBezTo>
                  <a:cubicBezTo>
                    <a:pt x="63972" y="90222"/>
                    <a:pt x="63972" y="90222"/>
                    <a:pt x="63972" y="90222"/>
                  </a:cubicBezTo>
                  <a:cubicBezTo>
                    <a:pt x="62299" y="86666"/>
                    <a:pt x="62299" y="86666"/>
                    <a:pt x="62299" y="86666"/>
                  </a:cubicBezTo>
                  <a:cubicBezTo>
                    <a:pt x="60627" y="84888"/>
                    <a:pt x="60627" y="84888"/>
                    <a:pt x="60627" y="84888"/>
                  </a:cubicBezTo>
                  <a:cubicBezTo>
                    <a:pt x="59372" y="81777"/>
                    <a:pt x="59372" y="81777"/>
                    <a:pt x="59372" y="81777"/>
                  </a:cubicBezTo>
                  <a:cubicBezTo>
                    <a:pt x="60209" y="79555"/>
                    <a:pt x="60209" y="79555"/>
                    <a:pt x="60209" y="79555"/>
                  </a:cubicBezTo>
                  <a:cubicBezTo>
                    <a:pt x="61045" y="78666"/>
                    <a:pt x="61045" y="78666"/>
                    <a:pt x="61045" y="78666"/>
                  </a:cubicBezTo>
                  <a:cubicBezTo>
                    <a:pt x="61045" y="76888"/>
                    <a:pt x="61045" y="76888"/>
                    <a:pt x="61045" y="76888"/>
                  </a:cubicBezTo>
                  <a:cubicBezTo>
                    <a:pt x="60209" y="73333"/>
                    <a:pt x="60209" y="73333"/>
                    <a:pt x="60209" y="73333"/>
                  </a:cubicBezTo>
                  <a:cubicBezTo>
                    <a:pt x="58954" y="72000"/>
                    <a:pt x="58954" y="72000"/>
                    <a:pt x="58954" y="72000"/>
                  </a:cubicBezTo>
                  <a:cubicBezTo>
                    <a:pt x="60209" y="71111"/>
                    <a:pt x="60209" y="71111"/>
                    <a:pt x="60209" y="71111"/>
                  </a:cubicBezTo>
                  <a:cubicBezTo>
                    <a:pt x="60627" y="68888"/>
                    <a:pt x="60627" y="68888"/>
                    <a:pt x="60627" y="68888"/>
                  </a:cubicBezTo>
                  <a:cubicBezTo>
                    <a:pt x="61045" y="66666"/>
                    <a:pt x="61045" y="66666"/>
                    <a:pt x="61045" y="66666"/>
                  </a:cubicBezTo>
                  <a:cubicBezTo>
                    <a:pt x="61881" y="65333"/>
                    <a:pt x="61881" y="65333"/>
                    <a:pt x="61881" y="65333"/>
                  </a:cubicBezTo>
                  <a:cubicBezTo>
                    <a:pt x="61881" y="61777"/>
                    <a:pt x="61881" y="61777"/>
                    <a:pt x="61881" y="61777"/>
                  </a:cubicBezTo>
                  <a:cubicBezTo>
                    <a:pt x="61463" y="60000"/>
                    <a:pt x="61463" y="60000"/>
                    <a:pt x="61463" y="60000"/>
                  </a:cubicBezTo>
                  <a:cubicBezTo>
                    <a:pt x="61881" y="57777"/>
                    <a:pt x="61881" y="57777"/>
                    <a:pt x="61881" y="57777"/>
                  </a:cubicBezTo>
                  <a:cubicBezTo>
                    <a:pt x="63135" y="56000"/>
                    <a:pt x="63135" y="56000"/>
                    <a:pt x="63135" y="56000"/>
                  </a:cubicBezTo>
                  <a:cubicBezTo>
                    <a:pt x="63972" y="54222"/>
                    <a:pt x="63972" y="54222"/>
                    <a:pt x="63972" y="54222"/>
                  </a:cubicBezTo>
                  <a:cubicBezTo>
                    <a:pt x="63972" y="52000"/>
                    <a:pt x="63972" y="52000"/>
                    <a:pt x="63972" y="52000"/>
                  </a:cubicBezTo>
                  <a:cubicBezTo>
                    <a:pt x="65644" y="51555"/>
                    <a:pt x="65644" y="51555"/>
                    <a:pt x="65644" y="51555"/>
                  </a:cubicBezTo>
                  <a:cubicBezTo>
                    <a:pt x="68153" y="51555"/>
                    <a:pt x="68153" y="51555"/>
                    <a:pt x="68153" y="51555"/>
                  </a:cubicBezTo>
                  <a:cubicBezTo>
                    <a:pt x="68989" y="48000"/>
                    <a:pt x="68989" y="48000"/>
                    <a:pt x="68989" y="48000"/>
                  </a:cubicBezTo>
                  <a:cubicBezTo>
                    <a:pt x="69407" y="47111"/>
                    <a:pt x="69407" y="47111"/>
                    <a:pt x="69407" y="47111"/>
                  </a:cubicBezTo>
                  <a:cubicBezTo>
                    <a:pt x="70243" y="46666"/>
                    <a:pt x="70243" y="46666"/>
                    <a:pt x="70243" y="46666"/>
                  </a:cubicBezTo>
                  <a:cubicBezTo>
                    <a:pt x="71498" y="50666"/>
                    <a:pt x="71498" y="50666"/>
                    <a:pt x="71498" y="50666"/>
                  </a:cubicBezTo>
                  <a:cubicBezTo>
                    <a:pt x="69825" y="52888"/>
                    <a:pt x="69825" y="52888"/>
                    <a:pt x="69825" y="52888"/>
                  </a:cubicBezTo>
                  <a:cubicBezTo>
                    <a:pt x="69825" y="53777"/>
                    <a:pt x="69825" y="53777"/>
                    <a:pt x="69825" y="53777"/>
                  </a:cubicBezTo>
                  <a:cubicBezTo>
                    <a:pt x="69825" y="53777"/>
                    <a:pt x="70243" y="54222"/>
                    <a:pt x="70662" y="54222"/>
                  </a:cubicBezTo>
                  <a:cubicBezTo>
                    <a:pt x="71080" y="54222"/>
                    <a:pt x="71080" y="54222"/>
                    <a:pt x="71080" y="54222"/>
                  </a:cubicBezTo>
                  <a:cubicBezTo>
                    <a:pt x="71080" y="54222"/>
                    <a:pt x="71916" y="53777"/>
                    <a:pt x="71916" y="53777"/>
                  </a:cubicBezTo>
                  <a:cubicBezTo>
                    <a:pt x="71916" y="53333"/>
                    <a:pt x="72334" y="52000"/>
                    <a:pt x="72334" y="52000"/>
                  </a:cubicBezTo>
                  <a:cubicBezTo>
                    <a:pt x="72752" y="51555"/>
                    <a:pt x="72752" y="51555"/>
                    <a:pt x="72752" y="51555"/>
                  </a:cubicBezTo>
                  <a:cubicBezTo>
                    <a:pt x="73170" y="49333"/>
                    <a:pt x="73170" y="49333"/>
                    <a:pt x="73170" y="49333"/>
                  </a:cubicBezTo>
                  <a:cubicBezTo>
                    <a:pt x="73170" y="48000"/>
                    <a:pt x="73170" y="48000"/>
                    <a:pt x="73170" y="48000"/>
                  </a:cubicBezTo>
                  <a:cubicBezTo>
                    <a:pt x="73170" y="46222"/>
                    <a:pt x="73170" y="46222"/>
                    <a:pt x="73170" y="46222"/>
                  </a:cubicBezTo>
                  <a:cubicBezTo>
                    <a:pt x="73170" y="44444"/>
                    <a:pt x="73170" y="44444"/>
                    <a:pt x="73170" y="44444"/>
                  </a:cubicBezTo>
                  <a:cubicBezTo>
                    <a:pt x="74425" y="42666"/>
                    <a:pt x="74425" y="42666"/>
                    <a:pt x="74425" y="42666"/>
                  </a:cubicBezTo>
                  <a:cubicBezTo>
                    <a:pt x="75261" y="41777"/>
                    <a:pt x="75261" y="41777"/>
                    <a:pt x="75261" y="41777"/>
                  </a:cubicBezTo>
                  <a:cubicBezTo>
                    <a:pt x="77351" y="41333"/>
                    <a:pt x="77351" y="41333"/>
                    <a:pt x="77351" y="41333"/>
                  </a:cubicBezTo>
                  <a:cubicBezTo>
                    <a:pt x="78188" y="40444"/>
                    <a:pt x="78188" y="40444"/>
                    <a:pt x="78188" y="40444"/>
                  </a:cubicBezTo>
                  <a:cubicBezTo>
                    <a:pt x="76515" y="38666"/>
                    <a:pt x="76515" y="38666"/>
                    <a:pt x="76515" y="38666"/>
                  </a:cubicBezTo>
                  <a:cubicBezTo>
                    <a:pt x="76097" y="37333"/>
                    <a:pt x="76097" y="37333"/>
                    <a:pt x="76097" y="37333"/>
                  </a:cubicBezTo>
                  <a:cubicBezTo>
                    <a:pt x="76933" y="36000"/>
                    <a:pt x="76933" y="36000"/>
                    <a:pt x="76933" y="36000"/>
                  </a:cubicBezTo>
                  <a:cubicBezTo>
                    <a:pt x="77770" y="34666"/>
                    <a:pt x="77770" y="34666"/>
                    <a:pt x="77770" y="34666"/>
                  </a:cubicBezTo>
                  <a:cubicBezTo>
                    <a:pt x="78188" y="34222"/>
                    <a:pt x="78188" y="34222"/>
                    <a:pt x="78188" y="34222"/>
                  </a:cubicBezTo>
                  <a:cubicBezTo>
                    <a:pt x="78188" y="33333"/>
                    <a:pt x="78188" y="33333"/>
                    <a:pt x="78188" y="33333"/>
                  </a:cubicBezTo>
                  <a:cubicBezTo>
                    <a:pt x="78606" y="32888"/>
                    <a:pt x="78606" y="32888"/>
                    <a:pt x="78606" y="32888"/>
                  </a:cubicBezTo>
                  <a:cubicBezTo>
                    <a:pt x="78606" y="32888"/>
                    <a:pt x="78606" y="32888"/>
                    <a:pt x="79024" y="32888"/>
                  </a:cubicBezTo>
                  <a:cubicBezTo>
                    <a:pt x="79024" y="32888"/>
                    <a:pt x="80696" y="32444"/>
                    <a:pt x="80696" y="32444"/>
                  </a:cubicBezTo>
                  <a:cubicBezTo>
                    <a:pt x="81533" y="32444"/>
                    <a:pt x="81533" y="32444"/>
                    <a:pt x="81533" y="32444"/>
                  </a:cubicBezTo>
                  <a:cubicBezTo>
                    <a:pt x="80696" y="31111"/>
                    <a:pt x="80696" y="31111"/>
                    <a:pt x="80696" y="31111"/>
                  </a:cubicBezTo>
                  <a:cubicBezTo>
                    <a:pt x="79024" y="29777"/>
                    <a:pt x="79024" y="29777"/>
                    <a:pt x="79024" y="29777"/>
                  </a:cubicBezTo>
                  <a:cubicBezTo>
                    <a:pt x="78188" y="28888"/>
                    <a:pt x="78188" y="28888"/>
                    <a:pt x="78188" y="28888"/>
                  </a:cubicBezTo>
                  <a:cubicBezTo>
                    <a:pt x="76933" y="28000"/>
                    <a:pt x="76933" y="28000"/>
                    <a:pt x="76933" y="28000"/>
                  </a:cubicBezTo>
                  <a:cubicBezTo>
                    <a:pt x="74843" y="27111"/>
                    <a:pt x="74843" y="27111"/>
                    <a:pt x="74843" y="27111"/>
                  </a:cubicBezTo>
                  <a:cubicBezTo>
                    <a:pt x="71080" y="26666"/>
                    <a:pt x="71080" y="26666"/>
                    <a:pt x="71080" y="26666"/>
                  </a:cubicBezTo>
                  <a:cubicBezTo>
                    <a:pt x="68153" y="28444"/>
                    <a:pt x="68153" y="28444"/>
                    <a:pt x="68153" y="28444"/>
                  </a:cubicBezTo>
                  <a:cubicBezTo>
                    <a:pt x="66480" y="30222"/>
                    <a:pt x="66480" y="30222"/>
                    <a:pt x="66480" y="30222"/>
                  </a:cubicBezTo>
                  <a:cubicBezTo>
                    <a:pt x="63554" y="30666"/>
                    <a:pt x="63554" y="30666"/>
                    <a:pt x="63554" y="30666"/>
                  </a:cubicBezTo>
                  <a:cubicBezTo>
                    <a:pt x="60209" y="30666"/>
                    <a:pt x="60209" y="30666"/>
                    <a:pt x="60209" y="30666"/>
                  </a:cubicBezTo>
                  <a:cubicBezTo>
                    <a:pt x="58536" y="32000"/>
                    <a:pt x="58536" y="32000"/>
                    <a:pt x="58536" y="32000"/>
                  </a:cubicBezTo>
                  <a:cubicBezTo>
                    <a:pt x="56445" y="36000"/>
                    <a:pt x="56445" y="36000"/>
                    <a:pt x="56445" y="36000"/>
                  </a:cubicBezTo>
                  <a:cubicBezTo>
                    <a:pt x="53937" y="37777"/>
                    <a:pt x="53937" y="37777"/>
                    <a:pt x="53937" y="37777"/>
                  </a:cubicBezTo>
                  <a:cubicBezTo>
                    <a:pt x="53519" y="37333"/>
                    <a:pt x="53519" y="37333"/>
                    <a:pt x="53519" y="37333"/>
                  </a:cubicBezTo>
                  <a:cubicBezTo>
                    <a:pt x="54355" y="35555"/>
                    <a:pt x="54355" y="35555"/>
                    <a:pt x="54355" y="35555"/>
                  </a:cubicBezTo>
                  <a:cubicBezTo>
                    <a:pt x="55609" y="34222"/>
                    <a:pt x="55609" y="34222"/>
                    <a:pt x="55609" y="34222"/>
                  </a:cubicBezTo>
                  <a:cubicBezTo>
                    <a:pt x="54773" y="32888"/>
                    <a:pt x="54773" y="32888"/>
                    <a:pt x="54773" y="32888"/>
                  </a:cubicBezTo>
                  <a:cubicBezTo>
                    <a:pt x="53101" y="33777"/>
                    <a:pt x="53101" y="33777"/>
                    <a:pt x="53101" y="33777"/>
                  </a:cubicBezTo>
                  <a:cubicBezTo>
                    <a:pt x="52264" y="34222"/>
                    <a:pt x="52264" y="34222"/>
                    <a:pt x="52264" y="34222"/>
                  </a:cubicBezTo>
                  <a:cubicBezTo>
                    <a:pt x="51428" y="36000"/>
                    <a:pt x="51428" y="36000"/>
                    <a:pt x="51428" y="36000"/>
                  </a:cubicBezTo>
                  <a:cubicBezTo>
                    <a:pt x="50592" y="36444"/>
                    <a:pt x="50592" y="36444"/>
                    <a:pt x="50592" y="36444"/>
                  </a:cubicBezTo>
                  <a:cubicBezTo>
                    <a:pt x="50174" y="36444"/>
                    <a:pt x="50174" y="36444"/>
                    <a:pt x="50174" y="36444"/>
                  </a:cubicBezTo>
                  <a:cubicBezTo>
                    <a:pt x="49337" y="33333"/>
                    <a:pt x="49337" y="33333"/>
                    <a:pt x="49337" y="33333"/>
                  </a:cubicBezTo>
                  <a:cubicBezTo>
                    <a:pt x="48919" y="33333"/>
                    <a:pt x="48919" y="33333"/>
                    <a:pt x="48919" y="33333"/>
                  </a:cubicBezTo>
                  <a:cubicBezTo>
                    <a:pt x="48083" y="36000"/>
                    <a:pt x="48083" y="36000"/>
                    <a:pt x="48083" y="36000"/>
                  </a:cubicBezTo>
                  <a:cubicBezTo>
                    <a:pt x="47665" y="37777"/>
                    <a:pt x="47665" y="37777"/>
                    <a:pt x="47665" y="37777"/>
                  </a:cubicBezTo>
                  <a:cubicBezTo>
                    <a:pt x="45993" y="40000"/>
                    <a:pt x="45993" y="40000"/>
                    <a:pt x="45993" y="40000"/>
                  </a:cubicBezTo>
                  <a:cubicBezTo>
                    <a:pt x="44738" y="44888"/>
                    <a:pt x="44738" y="44888"/>
                    <a:pt x="44738" y="44888"/>
                  </a:cubicBezTo>
                  <a:cubicBezTo>
                    <a:pt x="43902" y="47555"/>
                    <a:pt x="43902" y="47555"/>
                    <a:pt x="43902" y="47555"/>
                  </a:cubicBezTo>
                  <a:cubicBezTo>
                    <a:pt x="41393" y="49777"/>
                    <a:pt x="41393" y="49777"/>
                    <a:pt x="41393" y="49777"/>
                  </a:cubicBezTo>
                  <a:cubicBezTo>
                    <a:pt x="40557" y="48000"/>
                    <a:pt x="40557" y="48000"/>
                    <a:pt x="40557" y="48000"/>
                  </a:cubicBezTo>
                  <a:cubicBezTo>
                    <a:pt x="40139" y="44888"/>
                    <a:pt x="40139" y="44888"/>
                    <a:pt x="40139" y="44888"/>
                  </a:cubicBezTo>
                  <a:cubicBezTo>
                    <a:pt x="39721" y="44444"/>
                    <a:pt x="39721" y="44444"/>
                    <a:pt x="39721" y="44444"/>
                  </a:cubicBezTo>
                  <a:cubicBezTo>
                    <a:pt x="38885" y="43111"/>
                    <a:pt x="38885" y="43111"/>
                    <a:pt x="38885" y="43111"/>
                  </a:cubicBezTo>
                  <a:cubicBezTo>
                    <a:pt x="39303" y="41777"/>
                    <a:pt x="39303" y="41777"/>
                    <a:pt x="39303" y="41777"/>
                  </a:cubicBezTo>
                  <a:cubicBezTo>
                    <a:pt x="38885" y="39111"/>
                    <a:pt x="38885" y="39111"/>
                    <a:pt x="38885" y="39111"/>
                  </a:cubicBezTo>
                  <a:cubicBezTo>
                    <a:pt x="37630" y="37777"/>
                    <a:pt x="37630" y="37777"/>
                    <a:pt x="37630" y="37777"/>
                  </a:cubicBezTo>
                  <a:cubicBezTo>
                    <a:pt x="35121" y="36000"/>
                    <a:pt x="35121" y="36000"/>
                    <a:pt x="35121" y="36000"/>
                  </a:cubicBezTo>
                  <a:cubicBezTo>
                    <a:pt x="34285" y="34222"/>
                    <a:pt x="34285" y="34222"/>
                    <a:pt x="34285" y="34222"/>
                  </a:cubicBezTo>
                  <a:cubicBezTo>
                    <a:pt x="31358" y="33777"/>
                    <a:pt x="31358" y="33777"/>
                    <a:pt x="31358" y="33777"/>
                  </a:cubicBezTo>
                  <a:cubicBezTo>
                    <a:pt x="27595" y="33777"/>
                    <a:pt x="27595" y="33777"/>
                    <a:pt x="27595" y="33777"/>
                  </a:cubicBezTo>
                  <a:cubicBezTo>
                    <a:pt x="26759" y="32888"/>
                    <a:pt x="26759" y="32888"/>
                    <a:pt x="26759" y="32888"/>
                  </a:cubicBezTo>
                  <a:cubicBezTo>
                    <a:pt x="24250" y="32888"/>
                    <a:pt x="24250" y="32888"/>
                    <a:pt x="24250" y="32888"/>
                  </a:cubicBezTo>
                  <a:cubicBezTo>
                    <a:pt x="20905" y="32444"/>
                    <a:pt x="20905" y="32444"/>
                    <a:pt x="20905" y="32444"/>
                  </a:cubicBezTo>
                  <a:cubicBezTo>
                    <a:pt x="20487" y="31555"/>
                    <a:pt x="20487" y="31555"/>
                    <a:pt x="20487" y="31555"/>
                  </a:cubicBezTo>
                  <a:cubicBezTo>
                    <a:pt x="17979" y="30222"/>
                    <a:pt x="17979" y="30222"/>
                    <a:pt x="17979" y="30222"/>
                  </a:cubicBezTo>
                  <a:cubicBezTo>
                    <a:pt x="15052" y="29777"/>
                    <a:pt x="15052" y="29777"/>
                    <a:pt x="15052" y="29777"/>
                  </a:cubicBezTo>
                  <a:cubicBezTo>
                    <a:pt x="12125" y="28888"/>
                    <a:pt x="12125" y="28888"/>
                    <a:pt x="12125" y="28888"/>
                  </a:cubicBezTo>
                  <a:cubicBezTo>
                    <a:pt x="8780" y="27555"/>
                    <a:pt x="8780" y="27555"/>
                    <a:pt x="8780" y="27555"/>
                  </a:cubicBezTo>
                  <a:cubicBezTo>
                    <a:pt x="6689" y="26222"/>
                    <a:pt x="6689" y="26222"/>
                    <a:pt x="6689" y="26222"/>
                  </a:cubicBezTo>
                  <a:cubicBezTo>
                    <a:pt x="5017" y="26222"/>
                    <a:pt x="5017" y="26222"/>
                    <a:pt x="5017" y="26222"/>
                  </a:cubicBezTo>
                  <a:cubicBezTo>
                    <a:pt x="4599" y="26222"/>
                    <a:pt x="4599" y="26222"/>
                    <a:pt x="4599" y="26222"/>
                  </a:cubicBezTo>
                  <a:cubicBezTo>
                    <a:pt x="3763" y="25333"/>
                    <a:pt x="3763" y="25333"/>
                    <a:pt x="3763" y="25333"/>
                  </a:cubicBezTo>
                  <a:cubicBezTo>
                    <a:pt x="2926" y="24000"/>
                    <a:pt x="2926" y="24000"/>
                    <a:pt x="2926" y="24000"/>
                  </a:cubicBezTo>
                  <a:cubicBezTo>
                    <a:pt x="0" y="23111"/>
                    <a:pt x="0" y="23111"/>
                    <a:pt x="0" y="23111"/>
                  </a:cubicBezTo>
                  <a:lnTo>
                    <a:pt x="0" y="22666"/>
                  </a:lnTo>
                  <a:close/>
                </a:path>
              </a:pathLst>
            </a:custGeom>
            <a:solidFill>
              <a:srgbClr val="5B9BD5"/>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a:solidFill>
                  <a:srgbClr val="7F7F7F"/>
                </a:solidFill>
                <a:highlight>
                  <a:srgbClr val="F9BC11"/>
                </a:highlight>
                <a:latin typeface="Calibri" panose="020F0502020204030204" pitchFamily="34" charset="0"/>
                <a:ea typeface="Source Sans Pro"/>
                <a:cs typeface="Calibri" panose="020F0502020204030204" pitchFamily="34" charset="0"/>
                <a:sym typeface="Source Sans Pro"/>
              </a:endParaRPr>
            </a:p>
          </p:txBody>
        </p:sp>
        <p:sp>
          <p:nvSpPr>
            <p:cNvPr id="105" name="Shape 1431">
              <a:extLst>
                <a:ext uri="{FF2B5EF4-FFF2-40B4-BE49-F238E27FC236}">
                  <a16:creationId xmlns:a16="http://schemas.microsoft.com/office/drawing/2014/main" id="{82F4421C-2AEF-ED97-D647-F9501597C801}"/>
                </a:ext>
              </a:extLst>
            </p:cNvPr>
            <p:cNvSpPr/>
            <p:nvPr/>
          </p:nvSpPr>
          <p:spPr>
            <a:xfrm>
              <a:off x="6848081" y="1986052"/>
              <a:ext cx="286694" cy="305247"/>
            </a:xfrm>
            <a:custGeom>
              <a:avLst/>
              <a:gdLst/>
              <a:ahLst/>
              <a:cxnLst/>
              <a:rect l="0" t="0" r="0" b="0"/>
              <a:pathLst>
                <a:path w="120000" h="120000" extrusionOk="0">
                  <a:moveTo>
                    <a:pt x="106268" y="38873"/>
                  </a:moveTo>
                  <a:cubicBezTo>
                    <a:pt x="105671" y="38309"/>
                    <a:pt x="105671" y="38309"/>
                    <a:pt x="105671" y="38309"/>
                  </a:cubicBezTo>
                  <a:cubicBezTo>
                    <a:pt x="104477" y="36619"/>
                    <a:pt x="104477" y="36619"/>
                    <a:pt x="104477" y="36619"/>
                  </a:cubicBezTo>
                  <a:cubicBezTo>
                    <a:pt x="105074" y="34929"/>
                    <a:pt x="105074" y="34929"/>
                    <a:pt x="105074" y="34929"/>
                  </a:cubicBezTo>
                  <a:cubicBezTo>
                    <a:pt x="104477" y="31549"/>
                    <a:pt x="104477" y="31549"/>
                    <a:pt x="104477" y="31549"/>
                  </a:cubicBezTo>
                  <a:cubicBezTo>
                    <a:pt x="102686" y="29859"/>
                    <a:pt x="102686" y="29859"/>
                    <a:pt x="102686" y="29859"/>
                  </a:cubicBezTo>
                  <a:cubicBezTo>
                    <a:pt x="99104" y="27605"/>
                    <a:pt x="99104" y="27605"/>
                    <a:pt x="99104" y="27605"/>
                  </a:cubicBezTo>
                  <a:cubicBezTo>
                    <a:pt x="97910" y="25352"/>
                    <a:pt x="97910" y="25352"/>
                    <a:pt x="97910" y="25352"/>
                  </a:cubicBezTo>
                  <a:cubicBezTo>
                    <a:pt x="93731" y="24788"/>
                    <a:pt x="93731" y="24788"/>
                    <a:pt x="93731" y="24788"/>
                  </a:cubicBezTo>
                  <a:cubicBezTo>
                    <a:pt x="88358" y="24788"/>
                    <a:pt x="88358" y="24788"/>
                    <a:pt x="88358" y="24788"/>
                  </a:cubicBezTo>
                  <a:cubicBezTo>
                    <a:pt x="87164" y="23661"/>
                    <a:pt x="87164" y="23661"/>
                    <a:pt x="87164" y="23661"/>
                  </a:cubicBezTo>
                  <a:cubicBezTo>
                    <a:pt x="83582" y="23661"/>
                    <a:pt x="83582" y="23661"/>
                    <a:pt x="83582" y="23661"/>
                  </a:cubicBezTo>
                  <a:cubicBezTo>
                    <a:pt x="78805" y="23098"/>
                    <a:pt x="78805" y="23098"/>
                    <a:pt x="78805" y="23098"/>
                  </a:cubicBezTo>
                  <a:cubicBezTo>
                    <a:pt x="78208" y="21971"/>
                    <a:pt x="78208" y="21971"/>
                    <a:pt x="78208" y="21971"/>
                  </a:cubicBezTo>
                  <a:cubicBezTo>
                    <a:pt x="74626" y="20281"/>
                    <a:pt x="74626" y="20281"/>
                    <a:pt x="74626" y="20281"/>
                  </a:cubicBezTo>
                  <a:cubicBezTo>
                    <a:pt x="70447" y="19718"/>
                    <a:pt x="70447" y="19718"/>
                    <a:pt x="70447" y="19718"/>
                  </a:cubicBezTo>
                  <a:cubicBezTo>
                    <a:pt x="66268" y="18591"/>
                    <a:pt x="66268" y="18591"/>
                    <a:pt x="66268" y="18591"/>
                  </a:cubicBezTo>
                  <a:cubicBezTo>
                    <a:pt x="61492" y="16901"/>
                    <a:pt x="61492" y="16901"/>
                    <a:pt x="61492" y="16901"/>
                  </a:cubicBezTo>
                  <a:cubicBezTo>
                    <a:pt x="58507" y="15211"/>
                    <a:pt x="58507" y="15211"/>
                    <a:pt x="58507" y="15211"/>
                  </a:cubicBezTo>
                  <a:cubicBezTo>
                    <a:pt x="56119" y="15211"/>
                    <a:pt x="56119" y="15211"/>
                    <a:pt x="56119" y="15211"/>
                  </a:cubicBezTo>
                  <a:cubicBezTo>
                    <a:pt x="55522" y="15211"/>
                    <a:pt x="55522" y="15211"/>
                    <a:pt x="55522" y="15211"/>
                  </a:cubicBezTo>
                  <a:cubicBezTo>
                    <a:pt x="54328" y="14084"/>
                    <a:pt x="54328" y="14084"/>
                    <a:pt x="54328" y="14084"/>
                  </a:cubicBezTo>
                  <a:cubicBezTo>
                    <a:pt x="53134" y="12394"/>
                    <a:pt x="53134" y="12394"/>
                    <a:pt x="53134" y="12394"/>
                  </a:cubicBezTo>
                  <a:cubicBezTo>
                    <a:pt x="48955" y="11267"/>
                    <a:pt x="48955" y="11267"/>
                    <a:pt x="48955" y="11267"/>
                  </a:cubicBezTo>
                  <a:cubicBezTo>
                    <a:pt x="48955" y="11267"/>
                    <a:pt x="48955" y="11267"/>
                    <a:pt x="48955" y="11267"/>
                  </a:cubicBezTo>
                  <a:cubicBezTo>
                    <a:pt x="48358" y="11267"/>
                    <a:pt x="48358" y="11267"/>
                    <a:pt x="48358" y="11267"/>
                  </a:cubicBezTo>
                  <a:cubicBezTo>
                    <a:pt x="46567" y="10140"/>
                    <a:pt x="46567" y="10140"/>
                    <a:pt x="46567" y="10140"/>
                  </a:cubicBezTo>
                  <a:cubicBezTo>
                    <a:pt x="44776" y="9014"/>
                    <a:pt x="44776" y="9014"/>
                    <a:pt x="44776" y="9014"/>
                  </a:cubicBezTo>
                  <a:cubicBezTo>
                    <a:pt x="42985" y="8450"/>
                    <a:pt x="42985" y="8450"/>
                    <a:pt x="42985" y="8450"/>
                  </a:cubicBezTo>
                  <a:cubicBezTo>
                    <a:pt x="41791" y="9577"/>
                    <a:pt x="41791" y="9577"/>
                    <a:pt x="41791" y="9577"/>
                  </a:cubicBezTo>
                  <a:cubicBezTo>
                    <a:pt x="40000" y="10140"/>
                    <a:pt x="40000" y="10140"/>
                    <a:pt x="40000" y="10140"/>
                  </a:cubicBezTo>
                  <a:cubicBezTo>
                    <a:pt x="39402" y="9577"/>
                    <a:pt x="39402" y="9577"/>
                    <a:pt x="39402" y="9577"/>
                  </a:cubicBezTo>
                  <a:cubicBezTo>
                    <a:pt x="40000" y="8450"/>
                    <a:pt x="40000" y="8450"/>
                    <a:pt x="40000" y="8450"/>
                  </a:cubicBezTo>
                  <a:cubicBezTo>
                    <a:pt x="40597" y="5070"/>
                    <a:pt x="40597" y="5070"/>
                    <a:pt x="40597" y="5070"/>
                  </a:cubicBezTo>
                  <a:cubicBezTo>
                    <a:pt x="41194" y="3943"/>
                    <a:pt x="41194" y="3943"/>
                    <a:pt x="41194" y="3943"/>
                  </a:cubicBezTo>
                  <a:cubicBezTo>
                    <a:pt x="41791" y="1126"/>
                    <a:pt x="41791" y="1126"/>
                    <a:pt x="41791" y="1126"/>
                  </a:cubicBezTo>
                  <a:cubicBezTo>
                    <a:pt x="40000" y="0"/>
                    <a:pt x="40000" y="0"/>
                    <a:pt x="40000" y="0"/>
                  </a:cubicBezTo>
                  <a:cubicBezTo>
                    <a:pt x="38805" y="563"/>
                    <a:pt x="38805" y="563"/>
                    <a:pt x="38805" y="563"/>
                  </a:cubicBezTo>
                  <a:cubicBezTo>
                    <a:pt x="36417" y="1690"/>
                    <a:pt x="36417" y="1690"/>
                    <a:pt x="36417" y="1690"/>
                  </a:cubicBezTo>
                  <a:cubicBezTo>
                    <a:pt x="34029" y="2253"/>
                    <a:pt x="34029" y="2253"/>
                    <a:pt x="34029" y="2253"/>
                  </a:cubicBezTo>
                  <a:cubicBezTo>
                    <a:pt x="31044" y="3380"/>
                    <a:pt x="31044" y="3380"/>
                    <a:pt x="31044" y="3380"/>
                  </a:cubicBezTo>
                  <a:cubicBezTo>
                    <a:pt x="28059" y="5070"/>
                    <a:pt x="28059" y="5070"/>
                    <a:pt x="28059" y="5070"/>
                  </a:cubicBezTo>
                  <a:cubicBezTo>
                    <a:pt x="23283" y="7323"/>
                    <a:pt x="23283" y="7323"/>
                    <a:pt x="23283" y="7323"/>
                  </a:cubicBezTo>
                  <a:cubicBezTo>
                    <a:pt x="22089" y="9014"/>
                    <a:pt x="22089" y="9014"/>
                    <a:pt x="22089" y="9014"/>
                  </a:cubicBezTo>
                  <a:cubicBezTo>
                    <a:pt x="19701" y="9014"/>
                    <a:pt x="19701" y="9014"/>
                    <a:pt x="19701" y="9014"/>
                  </a:cubicBezTo>
                  <a:cubicBezTo>
                    <a:pt x="16716" y="7887"/>
                    <a:pt x="16716" y="7887"/>
                    <a:pt x="16716" y="7887"/>
                  </a:cubicBezTo>
                  <a:cubicBezTo>
                    <a:pt x="14925" y="6197"/>
                    <a:pt x="14925" y="6197"/>
                    <a:pt x="14925" y="6197"/>
                  </a:cubicBezTo>
                  <a:cubicBezTo>
                    <a:pt x="12537" y="8450"/>
                    <a:pt x="12537" y="8450"/>
                    <a:pt x="12537" y="8450"/>
                  </a:cubicBezTo>
                  <a:cubicBezTo>
                    <a:pt x="11940" y="24225"/>
                    <a:pt x="11940" y="24225"/>
                    <a:pt x="11940" y="24225"/>
                  </a:cubicBezTo>
                  <a:cubicBezTo>
                    <a:pt x="4179" y="28732"/>
                    <a:pt x="4179" y="28732"/>
                    <a:pt x="4179" y="28732"/>
                  </a:cubicBezTo>
                  <a:cubicBezTo>
                    <a:pt x="2985" y="30985"/>
                    <a:pt x="2985" y="30985"/>
                    <a:pt x="2985" y="30985"/>
                  </a:cubicBezTo>
                  <a:cubicBezTo>
                    <a:pt x="0" y="37183"/>
                    <a:pt x="0" y="37183"/>
                    <a:pt x="0" y="37183"/>
                  </a:cubicBezTo>
                  <a:cubicBezTo>
                    <a:pt x="2985" y="40563"/>
                    <a:pt x="2985" y="40563"/>
                    <a:pt x="2985" y="40563"/>
                  </a:cubicBezTo>
                  <a:cubicBezTo>
                    <a:pt x="4179" y="40563"/>
                    <a:pt x="4179" y="40563"/>
                    <a:pt x="4179" y="40563"/>
                  </a:cubicBezTo>
                  <a:cubicBezTo>
                    <a:pt x="2985" y="50140"/>
                    <a:pt x="2985" y="50140"/>
                    <a:pt x="2985" y="50140"/>
                  </a:cubicBezTo>
                  <a:cubicBezTo>
                    <a:pt x="2388" y="60281"/>
                    <a:pt x="2388" y="60281"/>
                    <a:pt x="2388" y="60281"/>
                  </a:cubicBezTo>
                  <a:cubicBezTo>
                    <a:pt x="5970" y="63098"/>
                    <a:pt x="5970" y="63098"/>
                    <a:pt x="5970" y="63098"/>
                  </a:cubicBezTo>
                  <a:cubicBezTo>
                    <a:pt x="11343" y="65915"/>
                    <a:pt x="11343" y="65915"/>
                    <a:pt x="11343" y="65915"/>
                  </a:cubicBezTo>
                  <a:cubicBezTo>
                    <a:pt x="19701" y="70422"/>
                    <a:pt x="19701" y="70422"/>
                    <a:pt x="19701" y="70422"/>
                  </a:cubicBezTo>
                  <a:cubicBezTo>
                    <a:pt x="25074" y="76056"/>
                    <a:pt x="25074" y="76056"/>
                    <a:pt x="25074" y="76056"/>
                  </a:cubicBezTo>
                  <a:cubicBezTo>
                    <a:pt x="26865" y="78309"/>
                    <a:pt x="26865" y="78309"/>
                    <a:pt x="26865" y="78309"/>
                  </a:cubicBezTo>
                  <a:cubicBezTo>
                    <a:pt x="31044" y="81126"/>
                    <a:pt x="31044" y="81126"/>
                    <a:pt x="31044" y="81126"/>
                  </a:cubicBezTo>
                  <a:cubicBezTo>
                    <a:pt x="35820" y="85633"/>
                    <a:pt x="35820" y="85633"/>
                    <a:pt x="35820" y="85633"/>
                  </a:cubicBezTo>
                  <a:cubicBezTo>
                    <a:pt x="36417" y="89577"/>
                    <a:pt x="36417" y="89577"/>
                    <a:pt x="36417" y="89577"/>
                  </a:cubicBezTo>
                  <a:cubicBezTo>
                    <a:pt x="35820" y="93521"/>
                    <a:pt x="35820" y="93521"/>
                    <a:pt x="35820" y="93521"/>
                  </a:cubicBezTo>
                  <a:cubicBezTo>
                    <a:pt x="37611" y="97464"/>
                    <a:pt x="37611" y="97464"/>
                    <a:pt x="37611" y="97464"/>
                  </a:cubicBezTo>
                  <a:cubicBezTo>
                    <a:pt x="38805" y="99154"/>
                    <a:pt x="38805" y="99154"/>
                    <a:pt x="38805" y="99154"/>
                  </a:cubicBezTo>
                  <a:cubicBezTo>
                    <a:pt x="38805" y="103098"/>
                    <a:pt x="38805" y="103098"/>
                    <a:pt x="38805" y="103098"/>
                  </a:cubicBezTo>
                  <a:cubicBezTo>
                    <a:pt x="38805" y="105352"/>
                    <a:pt x="38805" y="105352"/>
                    <a:pt x="38805" y="105352"/>
                  </a:cubicBezTo>
                  <a:cubicBezTo>
                    <a:pt x="38805" y="108732"/>
                    <a:pt x="38805" y="108732"/>
                    <a:pt x="38805" y="108732"/>
                  </a:cubicBezTo>
                  <a:cubicBezTo>
                    <a:pt x="40000" y="111549"/>
                    <a:pt x="40000" y="111549"/>
                    <a:pt x="40000" y="111549"/>
                  </a:cubicBezTo>
                  <a:cubicBezTo>
                    <a:pt x="40000" y="114366"/>
                    <a:pt x="40000" y="114366"/>
                    <a:pt x="40000" y="114366"/>
                  </a:cubicBezTo>
                  <a:cubicBezTo>
                    <a:pt x="42985" y="114366"/>
                    <a:pt x="42985" y="114366"/>
                    <a:pt x="42985" y="114366"/>
                  </a:cubicBezTo>
                  <a:cubicBezTo>
                    <a:pt x="42985" y="114366"/>
                    <a:pt x="45373" y="116619"/>
                    <a:pt x="45970" y="116619"/>
                  </a:cubicBezTo>
                  <a:cubicBezTo>
                    <a:pt x="46567" y="116619"/>
                    <a:pt x="48955" y="117746"/>
                    <a:pt x="48955" y="117746"/>
                  </a:cubicBezTo>
                  <a:cubicBezTo>
                    <a:pt x="50746" y="119999"/>
                    <a:pt x="50746" y="119999"/>
                    <a:pt x="50746" y="119999"/>
                  </a:cubicBezTo>
                  <a:cubicBezTo>
                    <a:pt x="109850" y="116619"/>
                    <a:pt x="109850" y="116619"/>
                    <a:pt x="109850" y="116619"/>
                  </a:cubicBezTo>
                  <a:cubicBezTo>
                    <a:pt x="109850" y="109859"/>
                    <a:pt x="109850" y="109859"/>
                    <a:pt x="109850" y="109859"/>
                  </a:cubicBezTo>
                  <a:cubicBezTo>
                    <a:pt x="109850" y="107605"/>
                    <a:pt x="109850" y="107605"/>
                    <a:pt x="109850" y="107605"/>
                  </a:cubicBezTo>
                  <a:cubicBezTo>
                    <a:pt x="106865" y="100845"/>
                    <a:pt x="106865" y="100845"/>
                    <a:pt x="106865" y="100845"/>
                  </a:cubicBezTo>
                  <a:cubicBezTo>
                    <a:pt x="106268" y="96901"/>
                    <a:pt x="106268" y="96901"/>
                    <a:pt x="106268" y="96901"/>
                  </a:cubicBezTo>
                  <a:cubicBezTo>
                    <a:pt x="106865" y="92394"/>
                    <a:pt x="106865" y="92394"/>
                    <a:pt x="106865" y="92394"/>
                  </a:cubicBezTo>
                  <a:cubicBezTo>
                    <a:pt x="108059" y="89014"/>
                    <a:pt x="108059" y="89014"/>
                    <a:pt x="108059" y="89014"/>
                  </a:cubicBezTo>
                  <a:cubicBezTo>
                    <a:pt x="108656" y="87323"/>
                    <a:pt x="108656" y="87323"/>
                    <a:pt x="108656" y="87323"/>
                  </a:cubicBezTo>
                  <a:cubicBezTo>
                    <a:pt x="109850" y="85633"/>
                    <a:pt x="109850" y="85633"/>
                    <a:pt x="109850" y="85633"/>
                  </a:cubicBezTo>
                  <a:cubicBezTo>
                    <a:pt x="108656" y="82816"/>
                    <a:pt x="108656" y="82816"/>
                    <a:pt x="108656" y="82816"/>
                  </a:cubicBezTo>
                  <a:cubicBezTo>
                    <a:pt x="108656" y="78873"/>
                    <a:pt x="108656" y="78873"/>
                    <a:pt x="108656" y="78873"/>
                  </a:cubicBezTo>
                  <a:cubicBezTo>
                    <a:pt x="108656" y="76619"/>
                    <a:pt x="108656" y="76619"/>
                    <a:pt x="108656" y="76619"/>
                  </a:cubicBezTo>
                  <a:cubicBezTo>
                    <a:pt x="109850" y="74929"/>
                    <a:pt x="109850" y="74929"/>
                    <a:pt x="109850" y="74929"/>
                  </a:cubicBezTo>
                  <a:cubicBezTo>
                    <a:pt x="109850" y="73802"/>
                    <a:pt x="109850" y="73802"/>
                    <a:pt x="109850" y="73802"/>
                  </a:cubicBezTo>
                  <a:cubicBezTo>
                    <a:pt x="112238" y="71549"/>
                    <a:pt x="112238" y="71549"/>
                    <a:pt x="112238" y="71549"/>
                  </a:cubicBezTo>
                  <a:cubicBezTo>
                    <a:pt x="112238" y="70422"/>
                    <a:pt x="112238" y="70422"/>
                    <a:pt x="112238" y="70422"/>
                  </a:cubicBezTo>
                  <a:cubicBezTo>
                    <a:pt x="111044" y="68169"/>
                    <a:pt x="111044" y="68169"/>
                    <a:pt x="111044" y="68169"/>
                  </a:cubicBezTo>
                  <a:cubicBezTo>
                    <a:pt x="111044" y="66478"/>
                    <a:pt x="111044" y="66478"/>
                    <a:pt x="111044" y="66478"/>
                  </a:cubicBezTo>
                  <a:cubicBezTo>
                    <a:pt x="111641" y="61971"/>
                    <a:pt x="111641" y="61971"/>
                    <a:pt x="111641" y="61971"/>
                  </a:cubicBezTo>
                  <a:cubicBezTo>
                    <a:pt x="112238" y="59154"/>
                    <a:pt x="112238" y="59154"/>
                    <a:pt x="112238" y="59154"/>
                  </a:cubicBezTo>
                  <a:cubicBezTo>
                    <a:pt x="114029" y="55774"/>
                    <a:pt x="114029" y="55774"/>
                    <a:pt x="114029" y="55774"/>
                  </a:cubicBezTo>
                  <a:cubicBezTo>
                    <a:pt x="117014" y="50140"/>
                    <a:pt x="117014" y="50140"/>
                    <a:pt x="117014" y="50140"/>
                  </a:cubicBezTo>
                  <a:cubicBezTo>
                    <a:pt x="117611" y="47887"/>
                    <a:pt x="117611" y="47887"/>
                    <a:pt x="117611" y="47887"/>
                  </a:cubicBezTo>
                  <a:cubicBezTo>
                    <a:pt x="117611" y="46197"/>
                    <a:pt x="117611" y="46197"/>
                    <a:pt x="117611" y="46197"/>
                  </a:cubicBezTo>
                  <a:cubicBezTo>
                    <a:pt x="120000" y="45633"/>
                    <a:pt x="120000" y="45633"/>
                    <a:pt x="120000" y="45633"/>
                  </a:cubicBezTo>
                  <a:cubicBezTo>
                    <a:pt x="120000" y="44507"/>
                    <a:pt x="120000" y="44507"/>
                    <a:pt x="120000" y="44507"/>
                  </a:cubicBezTo>
                  <a:cubicBezTo>
                    <a:pt x="120000" y="43380"/>
                    <a:pt x="120000" y="43380"/>
                    <a:pt x="120000" y="43380"/>
                  </a:cubicBezTo>
                  <a:cubicBezTo>
                    <a:pt x="120000" y="42253"/>
                    <a:pt x="120000" y="42253"/>
                    <a:pt x="120000" y="42253"/>
                  </a:cubicBezTo>
                  <a:cubicBezTo>
                    <a:pt x="120000" y="41126"/>
                    <a:pt x="120000" y="41126"/>
                    <a:pt x="120000" y="41126"/>
                  </a:cubicBezTo>
                  <a:cubicBezTo>
                    <a:pt x="120000" y="40000"/>
                    <a:pt x="120000" y="40000"/>
                    <a:pt x="120000" y="40000"/>
                  </a:cubicBezTo>
                  <a:cubicBezTo>
                    <a:pt x="117611" y="42253"/>
                    <a:pt x="117611" y="42253"/>
                    <a:pt x="117611" y="42253"/>
                  </a:cubicBezTo>
                  <a:cubicBezTo>
                    <a:pt x="115820" y="44507"/>
                    <a:pt x="115820" y="44507"/>
                    <a:pt x="115820" y="44507"/>
                  </a:cubicBezTo>
                  <a:cubicBezTo>
                    <a:pt x="115223" y="47323"/>
                    <a:pt x="115223" y="47323"/>
                    <a:pt x="115223" y="47323"/>
                  </a:cubicBezTo>
                  <a:cubicBezTo>
                    <a:pt x="113432" y="50704"/>
                    <a:pt x="113432" y="50704"/>
                    <a:pt x="113432" y="50704"/>
                  </a:cubicBezTo>
                  <a:cubicBezTo>
                    <a:pt x="111641" y="51830"/>
                    <a:pt x="111641" y="51830"/>
                    <a:pt x="111641" y="51830"/>
                  </a:cubicBezTo>
                  <a:cubicBezTo>
                    <a:pt x="108059" y="53521"/>
                    <a:pt x="108059" y="53521"/>
                    <a:pt x="108059" y="53521"/>
                  </a:cubicBezTo>
                  <a:cubicBezTo>
                    <a:pt x="106268" y="55774"/>
                    <a:pt x="106268" y="55774"/>
                    <a:pt x="106268" y="55774"/>
                  </a:cubicBezTo>
                  <a:cubicBezTo>
                    <a:pt x="105671" y="56901"/>
                    <a:pt x="105671" y="56901"/>
                    <a:pt x="105671" y="56901"/>
                  </a:cubicBezTo>
                  <a:cubicBezTo>
                    <a:pt x="104477" y="59154"/>
                    <a:pt x="104477" y="59154"/>
                    <a:pt x="104477" y="59154"/>
                  </a:cubicBezTo>
                  <a:cubicBezTo>
                    <a:pt x="102089" y="61971"/>
                    <a:pt x="102089" y="61971"/>
                    <a:pt x="102089" y="61971"/>
                  </a:cubicBezTo>
                  <a:cubicBezTo>
                    <a:pt x="100298" y="60281"/>
                    <a:pt x="100298" y="60281"/>
                    <a:pt x="100298" y="60281"/>
                  </a:cubicBezTo>
                  <a:cubicBezTo>
                    <a:pt x="102089" y="58028"/>
                    <a:pt x="102089" y="58028"/>
                    <a:pt x="102089" y="58028"/>
                  </a:cubicBezTo>
                  <a:cubicBezTo>
                    <a:pt x="103283" y="54084"/>
                    <a:pt x="103283" y="54084"/>
                    <a:pt x="103283" y="54084"/>
                  </a:cubicBezTo>
                  <a:cubicBezTo>
                    <a:pt x="103880" y="52394"/>
                    <a:pt x="103880" y="52394"/>
                    <a:pt x="103880" y="52394"/>
                  </a:cubicBezTo>
                  <a:cubicBezTo>
                    <a:pt x="104477" y="51267"/>
                    <a:pt x="104477" y="51267"/>
                    <a:pt x="104477" y="51267"/>
                  </a:cubicBezTo>
                  <a:cubicBezTo>
                    <a:pt x="105671" y="50140"/>
                    <a:pt x="105671" y="50140"/>
                    <a:pt x="105671" y="50140"/>
                  </a:cubicBezTo>
                  <a:cubicBezTo>
                    <a:pt x="106865" y="49014"/>
                    <a:pt x="106865" y="49014"/>
                    <a:pt x="106865" y="49014"/>
                  </a:cubicBezTo>
                  <a:cubicBezTo>
                    <a:pt x="107462" y="47887"/>
                    <a:pt x="107462" y="47887"/>
                    <a:pt x="107462" y="47887"/>
                  </a:cubicBezTo>
                  <a:cubicBezTo>
                    <a:pt x="106865" y="45070"/>
                    <a:pt x="106865" y="45070"/>
                    <a:pt x="106865" y="45070"/>
                  </a:cubicBezTo>
                  <a:cubicBezTo>
                    <a:pt x="107462" y="43943"/>
                    <a:pt x="107462" y="43943"/>
                    <a:pt x="107462" y="43943"/>
                  </a:cubicBezTo>
                  <a:cubicBezTo>
                    <a:pt x="106865" y="42816"/>
                    <a:pt x="106865" y="42816"/>
                    <a:pt x="106865" y="42816"/>
                  </a:cubicBezTo>
                  <a:lnTo>
                    <a:pt x="106268" y="38873"/>
                  </a:lnTo>
                  <a:close/>
                </a:path>
              </a:pathLst>
            </a:custGeom>
            <a:solidFill>
              <a:srgbClr val="5B9BD5"/>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dirty="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106" name="Shape 1432">
              <a:extLst>
                <a:ext uri="{FF2B5EF4-FFF2-40B4-BE49-F238E27FC236}">
                  <a16:creationId xmlns:a16="http://schemas.microsoft.com/office/drawing/2014/main" id="{37BC3C01-6A14-932B-6AB6-541FF899CF17}"/>
                </a:ext>
              </a:extLst>
            </p:cNvPr>
            <p:cNvSpPr/>
            <p:nvPr/>
          </p:nvSpPr>
          <p:spPr>
            <a:xfrm>
              <a:off x="7268006" y="2274434"/>
              <a:ext cx="229356" cy="263085"/>
            </a:xfrm>
            <a:custGeom>
              <a:avLst/>
              <a:gdLst/>
              <a:ahLst/>
              <a:cxnLst/>
              <a:rect l="0" t="0" r="0" b="0"/>
              <a:pathLst>
                <a:path w="120000" h="120000" extrusionOk="0">
                  <a:moveTo>
                    <a:pt x="106764" y="3846"/>
                  </a:moveTo>
                  <a:lnTo>
                    <a:pt x="100588" y="6153"/>
                  </a:lnTo>
                  <a:lnTo>
                    <a:pt x="95294" y="10000"/>
                  </a:lnTo>
                  <a:lnTo>
                    <a:pt x="89117" y="13076"/>
                  </a:lnTo>
                  <a:lnTo>
                    <a:pt x="84705" y="16153"/>
                  </a:lnTo>
                  <a:lnTo>
                    <a:pt x="82058" y="16923"/>
                  </a:lnTo>
                  <a:lnTo>
                    <a:pt x="80294" y="18461"/>
                  </a:lnTo>
                  <a:lnTo>
                    <a:pt x="77647" y="20769"/>
                  </a:lnTo>
                  <a:lnTo>
                    <a:pt x="75000" y="20769"/>
                  </a:lnTo>
                  <a:lnTo>
                    <a:pt x="72352" y="20769"/>
                  </a:lnTo>
                  <a:lnTo>
                    <a:pt x="68823" y="22307"/>
                  </a:lnTo>
                  <a:lnTo>
                    <a:pt x="65294" y="25384"/>
                  </a:lnTo>
                  <a:lnTo>
                    <a:pt x="62647" y="25384"/>
                  </a:lnTo>
                  <a:lnTo>
                    <a:pt x="60882" y="25384"/>
                  </a:lnTo>
                  <a:lnTo>
                    <a:pt x="60000" y="25384"/>
                  </a:lnTo>
                  <a:lnTo>
                    <a:pt x="57352" y="23846"/>
                  </a:lnTo>
                  <a:lnTo>
                    <a:pt x="54705" y="21538"/>
                  </a:lnTo>
                  <a:lnTo>
                    <a:pt x="52941" y="22307"/>
                  </a:lnTo>
                  <a:lnTo>
                    <a:pt x="49411" y="21538"/>
                  </a:lnTo>
                  <a:lnTo>
                    <a:pt x="48529" y="20769"/>
                  </a:lnTo>
                  <a:lnTo>
                    <a:pt x="45000" y="18461"/>
                  </a:lnTo>
                  <a:lnTo>
                    <a:pt x="41470" y="17692"/>
                  </a:lnTo>
                  <a:lnTo>
                    <a:pt x="34411" y="16923"/>
                  </a:lnTo>
                  <a:lnTo>
                    <a:pt x="0" y="21538"/>
                  </a:lnTo>
                  <a:lnTo>
                    <a:pt x="9705" y="103076"/>
                  </a:lnTo>
                  <a:lnTo>
                    <a:pt x="14117" y="104615"/>
                  </a:lnTo>
                  <a:lnTo>
                    <a:pt x="18529" y="103076"/>
                  </a:lnTo>
                  <a:lnTo>
                    <a:pt x="19411" y="102307"/>
                  </a:lnTo>
                  <a:lnTo>
                    <a:pt x="23823" y="105384"/>
                  </a:lnTo>
                  <a:lnTo>
                    <a:pt x="27352" y="107692"/>
                  </a:lnTo>
                  <a:lnTo>
                    <a:pt x="29117" y="110769"/>
                  </a:lnTo>
                  <a:lnTo>
                    <a:pt x="30000" y="112307"/>
                  </a:lnTo>
                  <a:lnTo>
                    <a:pt x="34411" y="113076"/>
                  </a:lnTo>
                  <a:lnTo>
                    <a:pt x="37058" y="113846"/>
                  </a:lnTo>
                  <a:lnTo>
                    <a:pt x="38823" y="114615"/>
                  </a:lnTo>
                  <a:lnTo>
                    <a:pt x="40588" y="116153"/>
                  </a:lnTo>
                  <a:lnTo>
                    <a:pt x="43235" y="115384"/>
                  </a:lnTo>
                  <a:lnTo>
                    <a:pt x="43235" y="114615"/>
                  </a:lnTo>
                  <a:lnTo>
                    <a:pt x="45000" y="113076"/>
                  </a:lnTo>
                  <a:lnTo>
                    <a:pt x="45882" y="112307"/>
                  </a:lnTo>
                  <a:lnTo>
                    <a:pt x="48529" y="113846"/>
                  </a:lnTo>
                  <a:lnTo>
                    <a:pt x="52941" y="115384"/>
                  </a:lnTo>
                  <a:lnTo>
                    <a:pt x="58235" y="114615"/>
                  </a:lnTo>
                  <a:lnTo>
                    <a:pt x="59117" y="113846"/>
                  </a:lnTo>
                  <a:lnTo>
                    <a:pt x="60882" y="111538"/>
                  </a:lnTo>
                  <a:lnTo>
                    <a:pt x="62647" y="110769"/>
                  </a:lnTo>
                  <a:lnTo>
                    <a:pt x="63529" y="110000"/>
                  </a:lnTo>
                  <a:lnTo>
                    <a:pt x="66176" y="112307"/>
                  </a:lnTo>
                  <a:lnTo>
                    <a:pt x="69705" y="116153"/>
                  </a:lnTo>
                  <a:lnTo>
                    <a:pt x="73235" y="119230"/>
                  </a:lnTo>
                  <a:lnTo>
                    <a:pt x="75882" y="119230"/>
                  </a:lnTo>
                  <a:lnTo>
                    <a:pt x="75000" y="120000"/>
                  </a:lnTo>
                  <a:lnTo>
                    <a:pt x="77647" y="117692"/>
                  </a:lnTo>
                  <a:lnTo>
                    <a:pt x="81176" y="114615"/>
                  </a:lnTo>
                  <a:lnTo>
                    <a:pt x="82941" y="112307"/>
                  </a:lnTo>
                  <a:lnTo>
                    <a:pt x="82941" y="109230"/>
                  </a:lnTo>
                  <a:lnTo>
                    <a:pt x="85588" y="100769"/>
                  </a:lnTo>
                  <a:lnTo>
                    <a:pt x="88235" y="98461"/>
                  </a:lnTo>
                  <a:lnTo>
                    <a:pt x="91764" y="100769"/>
                  </a:lnTo>
                  <a:lnTo>
                    <a:pt x="92647" y="100000"/>
                  </a:lnTo>
                  <a:lnTo>
                    <a:pt x="93529" y="92307"/>
                  </a:lnTo>
                  <a:lnTo>
                    <a:pt x="96176" y="89230"/>
                  </a:lnTo>
                  <a:lnTo>
                    <a:pt x="99705" y="84615"/>
                  </a:lnTo>
                  <a:lnTo>
                    <a:pt x="104117" y="84615"/>
                  </a:lnTo>
                  <a:lnTo>
                    <a:pt x="106764" y="81538"/>
                  </a:lnTo>
                  <a:lnTo>
                    <a:pt x="113823" y="76153"/>
                  </a:lnTo>
                  <a:lnTo>
                    <a:pt x="115588" y="72307"/>
                  </a:lnTo>
                  <a:lnTo>
                    <a:pt x="115588" y="70000"/>
                  </a:lnTo>
                  <a:lnTo>
                    <a:pt x="116470" y="63846"/>
                  </a:lnTo>
                  <a:lnTo>
                    <a:pt x="116470" y="59230"/>
                  </a:lnTo>
                  <a:lnTo>
                    <a:pt x="117352" y="56923"/>
                  </a:lnTo>
                  <a:lnTo>
                    <a:pt x="117352" y="53846"/>
                  </a:lnTo>
                  <a:lnTo>
                    <a:pt x="117352" y="47692"/>
                  </a:lnTo>
                  <a:lnTo>
                    <a:pt x="117352" y="46923"/>
                  </a:lnTo>
                  <a:lnTo>
                    <a:pt x="116470" y="44615"/>
                  </a:lnTo>
                  <a:lnTo>
                    <a:pt x="117352" y="42307"/>
                  </a:lnTo>
                  <a:lnTo>
                    <a:pt x="120000" y="42307"/>
                  </a:lnTo>
                  <a:lnTo>
                    <a:pt x="111176" y="0"/>
                  </a:lnTo>
                  <a:lnTo>
                    <a:pt x="106764" y="3846"/>
                  </a:lnTo>
                  <a:close/>
                </a:path>
              </a:pathLst>
            </a:custGeom>
            <a:solidFill>
              <a:srgbClr val="5B9BD5"/>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dirty="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107" name="Shape 1433">
              <a:extLst>
                <a:ext uri="{FF2B5EF4-FFF2-40B4-BE49-F238E27FC236}">
                  <a16:creationId xmlns:a16="http://schemas.microsoft.com/office/drawing/2014/main" id="{8506E284-8D3A-6DFC-363B-142FDC83623D}"/>
                </a:ext>
              </a:extLst>
            </p:cNvPr>
            <p:cNvSpPr/>
            <p:nvPr/>
          </p:nvSpPr>
          <p:spPr>
            <a:xfrm>
              <a:off x="7119599" y="2319970"/>
              <a:ext cx="168644" cy="290068"/>
            </a:xfrm>
            <a:custGeom>
              <a:avLst/>
              <a:gdLst/>
              <a:ahLst/>
              <a:cxnLst/>
              <a:rect l="0" t="0" r="0" b="0"/>
              <a:pathLst>
                <a:path w="120000" h="120000" extrusionOk="0">
                  <a:moveTo>
                    <a:pt x="6000" y="120000"/>
                  </a:moveTo>
                  <a:lnTo>
                    <a:pt x="6000" y="116511"/>
                  </a:lnTo>
                  <a:lnTo>
                    <a:pt x="15600" y="116511"/>
                  </a:lnTo>
                  <a:lnTo>
                    <a:pt x="19200" y="113720"/>
                  </a:lnTo>
                  <a:lnTo>
                    <a:pt x="22800" y="113720"/>
                  </a:lnTo>
                  <a:lnTo>
                    <a:pt x="28800" y="113720"/>
                  </a:lnTo>
                  <a:lnTo>
                    <a:pt x="32400" y="115813"/>
                  </a:lnTo>
                  <a:lnTo>
                    <a:pt x="37200" y="117209"/>
                  </a:lnTo>
                  <a:lnTo>
                    <a:pt x="38400" y="116511"/>
                  </a:lnTo>
                  <a:lnTo>
                    <a:pt x="38400" y="113720"/>
                  </a:lnTo>
                  <a:lnTo>
                    <a:pt x="43200" y="113023"/>
                  </a:lnTo>
                  <a:lnTo>
                    <a:pt x="45600" y="112325"/>
                  </a:lnTo>
                  <a:lnTo>
                    <a:pt x="50400" y="112325"/>
                  </a:lnTo>
                  <a:lnTo>
                    <a:pt x="52800" y="113720"/>
                  </a:lnTo>
                  <a:lnTo>
                    <a:pt x="57600" y="114418"/>
                  </a:lnTo>
                  <a:lnTo>
                    <a:pt x="58800" y="112325"/>
                  </a:lnTo>
                  <a:lnTo>
                    <a:pt x="58800" y="109534"/>
                  </a:lnTo>
                  <a:lnTo>
                    <a:pt x="62400" y="107441"/>
                  </a:lnTo>
                  <a:lnTo>
                    <a:pt x="63600" y="104651"/>
                  </a:lnTo>
                  <a:lnTo>
                    <a:pt x="66000" y="104651"/>
                  </a:lnTo>
                  <a:lnTo>
                    <a:pt x="67200" y="107441"/>
                  </a:lnTo>
                  <a:lnTo>
                    <a:pt x="70800" y="109534"/>
                  </a:lnTo>
                  <a:lnTo>
                    <a:pt x="72000" y="110232"/>
                  </a:lnTo>
                  <a:lnTo>
                    <a:pt x="79200" y="109534"/>
                  </a:lnTo>
                  <a:lnTo>
                    <a:pt x="81600" y="106744"/>
                  </a:lnTo>
                  <a:lnTo>
                    <a:pt x="81600" y="104651"/>
                  </a:lnTo>
                  <a:lnTo>
                    <a:pt x="85200" y="101162"/>
                  </a:lnTo>
                  <a:lnTo>
                    <a:pt x="88800" y="101162"/>
                  </a:lnTo>
                  <a:lnTo>
                    <a:pt x="91200" y="99767"/>
                  </a:lnTo>
                  <a:lnTo>
                    <a:pt x="93600" y="96976"/>
                  </a:lnTo>
                  <a:lnTo>
                    <a:pt x="96000" y="94186"/>
                  </a:lnTo>
                  <a:lnTo>
                    <a:pt x="96000" y="91395"/>
                  </a:lnTo>
                  <a:lnTo>
                    <a:pt x="97200" y="90000"/>
                  </a:lnTo>
                  <a:lnTo>
                    <a:pt x="97200" y="88604"/>
                  </a:lnTo>
                  <a:lnTo>
                    <a:pt x="98400" y="87906"/>
                  </a:lnTo>
                  <a:lnTo>
                    <a:pt x="108000" y="87209"/>
                  </a:lnTo>
                  <a:lnTo>
                    <a:pt x="112800" y="85813"/>
                  </a:lnTo>
                  <a:lnTo>
                    <a:pt x="117600" y="85813"/>
                  </a:lnTo>
                  <a:lnTo>
                    <a:pt x="120000" y="84418"/>
                  </a:lnTo>
                  <a:lnTo>
                    <a:pt x="118800" y="80232"/>
                  </a:lnTo>
                  <a:lnTo>
                    <a:pt x="120000" y="78837"/>
                  </a:lnTo>
                  <a:lnTo>
                    <a:pt x="117600" y="78139"/>
                  </a:lnTo>
                  <a:lnTo>
                    <a:pt x="116400" y="75348"/>
                  </a:lnTo>
                  <a:lnTo>
                    <a:pt x="118800" y="74651"/>
                  </a:lnTo>
                  <a:lnTo>
                    <a:pt x="105600" y="697"/>
                  </a:lnTo>
                  <a:lnTo>
                    <a:pt x="105600" y="0"/>
                  </a:lnTo>
                  <a:lnTo>
                    <a:pt x="32400" y="2790"/>
                  </a:lnTo>
                  <a:lnTo>
                    <a:pt x="32400" y="3488"/>
                  </a:lnTo>
                  <a:lnTo>
                    <a:pt x="24000" y="6279"/>
                  </a:lnTo>
                  <a:lnTo>
                    <a:pt x="19200" y="8372"/>
                  </a:lnTo>
                  <a:lnTo>
                    <a:pt x="15600" y="9069"/>
                  </a:lnTo>
                  <a:lnTo>
                    <a:pt x="9600" y="8372"/>
                  </a:lnTo>
                  <a:lnTo>
                    <a:pt x="13200" y="71860"/>
                  </a:lnTo>
                  <a:lnTo>
                    <a:pt x="12000" y="73953"/>
                  </a:lnTo>
                  <a:lnTo>
                    <a:pt x="12000" y="76046"/>
                  </a:lnTo>
                  <a:lnTo>
                    <a:pt x="12000" y="78837"/>
                  </a:lnTo>
                  <a:lnTo>
                    <a:pt x="13200" y="81627"/>
                  </a:lnTo>
                  <a:lnTo>
                    <a:pt x="18000" y="86511"/>
                  </a:lnTo>
                  <a:lnTo>
                    <a:pt x="19200" y="90697"/>
                  </a:lnTo>
                  <a:lnTo>
                    <a:pt x="19200" y="93488"/>
                  </a:lnTo>
                  <a:lnTo>
                    <a:pt x="15600" y="94883"/>
                  </a:lnTo>
                  <a:lnTo>
                    <a:pt x="13200" y="97674"/>
                  </a:lnTo>
                  <a:lnTo>
                    <a:pt x="12000" y="101162"/>
                  </a:lnTo>
                  <a:lnTo>
                    <a:pt x="9600" y="102558"/>
                  </a:lnTo>
                  <a:lnTo>
                    <a:pt x="6000" y="104651"/>
                  </a:lnTo>
                  <a:lnTo>
                    <a:pt x="4800" y="108837"/>
                  </a:lnTo>
                  <a:lnTo>
                    <a:pt x="2400" y="109534"/>
                  </a:lnTo>
                  <a:lnTo>
                    <a:pt x="0" y="112325"/>
                  </a:lnTo>
                  <a:lnTo>
                    <a:pt x="0" y="116511"/>
                  </a:lnTo>
                  <a:lnTo>
                    <a:pt x="1200" y="119302"/>
                  </a:lnTo>
                  <a:lnTo>
                    <a:pt x="2400" y="120000"/>
                  </a:lnTo>
                  <a:lnTo>
                    <a:pt x="2400" y="120000"/>
                  </a:lnTo>
                  <a:lnTo>
                    <a:pt x="6000" y="120000"/>
                  </a:lnTo>
                  <a:close/>
                </a:path>
              </a:pathLst>
            </a:custGeom>
            <a:solidFill>
              <a:srgbClr val="5B9BD5"/>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108" name="Shape 1434">
              <a:extLst>
                <a:ext uri="{FF2B5EF4-FFF2-40B4-BE49-F238E27FC236}">
                  <a16:creationId xmlns:a16="http://schemas.microsoft.com/office/drawing/2014/main" id="{A1E398B3-07DC-1852-AD46-E859E6DBEBA0}"/>
                </a:ext>
              </a:extLst>
            </p:cNvPr>
            <p:cNvSpPr/>
            <p:nvPr/>
          </p:nvSpPr>
          <p:spPr>
            <a:xfrm>
              <a:off x="6929031" y="2282868"/>
              <a:ext cx="217551" cy="381136"/>
            </a:xfrm>
            <a:custGeom>
              <a:avLst/>
              <a:gdLst/>
              <a:ahLst/>
              <a:cxnLst/>
              <a:rect l="0" t="0" r="0" b="0"/>
              <a:pathLst>
                <a:path w="120000" h="120000" extrusionOk="0">
                  <a:moveTo>
                    <a:pt x="80000" y="115752"/>
                  </a:moveTo>
                  <a:lnTo>
                    <a:pt x="81860" y="115221"/>
                  </a:lnTo>
                  <a:lnTo>
                    <a:pt x="85581" y="116283"/>
                  </a:lnTo>
                  <a:lnTo>
                    <a:pt x="89302" y="117876"/>
                  </a:lnTo>
                  <a:lnTo>
                    <a:pt x="92093" y="117876"/>
                  </a:lnTo>
                  <a:lnTo>
                    <a:pt x="94883" y="117876"/>
                  </a:lnTo>
                  <a:lnTo>
                    <a:pt x="96744" y="117345"/>
                  </a:lnTo>
                  <a:lnTo>
                    <a:pt x="94883" y="114690"/>
                  </a:lnTo>
                  <a:lnTo>
                    <a:pt x="94883" y="112035"/>
                  </a:lnTo>
                  <a:lnTo>
                    <a:pt x="97674" y="110973"/>
                  </a:lnTo>
                  <a:lnTo>
                    <a:pt x="103255" y="109911"/>
                  </a:lnTo>
                  <a:lnTo>
                    <a:pt x="105116" y="109380"/>
                  </a:lnTo>
                  <a:lnTo>
                    <a:pt x="104186" y="107787"/>
                  </a:lnTo>
                  <a:lnTo>
                    <a:pt x="104186" y="106194"/>
                  </a:lnTo>
                  <a:lnTo>
                    <a:pt x="104186" y="105663"/>
                  </a:lnTo>
                  <a:lnTo>
                    <a:pt x="104186" y="103539"/>
                  </a:lnTo>
                  <a:lnTo>
                    <a:pt x="106976" y="103008"/>
                  </a:lnTo>
                  <a:lnTo>
                    <a:pt x="106976" y="103008"/>
                  </a:lnTo>
                  <a:lnTo>
                    <a:pt x="106046" y="102477"/>
                  </a:lnTo>
                  <a:lnTo>
                    <a:pt x="105116" y="100353"/>
                  </a:lnTo>
                  <a:lnTo>
                    <a:pt x="105116" y="97168"/>
                  </a:lnTo>
                  <a:lnTo>
                    <a:pt x="106976" y="95044"/>
                  </a:lnTo>
                  <a:lnTo>
                    <a:pt x="108837" y="94513"/>
                  </a:lnTo>
                  <a:lnTo>
                    <a:pt x="109767" y="91327"/>
                  </a:lnTo>
                  <a:lnTo>
                    <a:pt x="112558" y="89734"/>
                  </a:lnTo>
                  <a:lnTo>
                    <a:pt x="114418" y="88672"/>
                  </a:lnTo>
                  <a:lnTo>
                    <a:pt x="115348" y="86017"/>
                  </a:lnTo>
                  <a:lnTo>
                    <a:pt x="117209" y="83893"/>
                  </a:lnTo>
                  <a:lnTo>
                    <a:pt x="120000" y="82831"/>
                  </a:lnTo>
                  <a:lnTo>
                    <a:pt x="120000" y="80707"/>
                  </a:lnTo>
                  <a:lnTo>
                    <a:pt x="119069" y="77522"/>
                  </a:lnTo>
                  <a:lnTo>
                    <a:pt x="115348" y="73805"/>
                  </a:lnTo>
                  <a:lnTo>
                    <a:pt x="114418" y="71681"/>
                  </a:lnTo>
                  <a:lnTo>
                    <a:pt x="114418" y="69557"/>
                  </a:lnTo>
                  <a:lnTo>
                    <a:pt x="114418" y="67964"/>
                  </a:lnTo>
                  <a:lnTo>
                    <a:pt x="115348" y="66371"/>
                  </a:lnTo>
                  <a:lnTo>
                    <a:pt x="112558" y="18053"/>
                  </a:lnTo>
                  <a:lnTo>
                    <a:pt x="113488" y="18053"/>
                  </a:lnTo>
                  <a:lnTo>
                    <a:pt x="109767" y="16460"/>
                  </a:lnTo>
                  <a:lnTo>
                    <a:pt x="107906" y="13805"/>
                  </a:lnTo>
                  <a:lnTo>
                    <a:pt x="106046" y="12212"/>
                  </a:lnTo>
                  <a:lnTo>
                    <a:pt x="105116" y="9026"/>
                  </a:lnTo>
                  <a:lnTo>
                    <a:pt x="101395" y="6902"/>
                  </a:lnTo>
                  <a:lnTo>
                    <a:pt x="99534" y="1592"/>
                  </a:lnTo>
                  <a:lnTo>
                    <a:pt x="99534" y="0"/>
                  </a:lnTo>
                  <a:lnTo>
                    <a:pt x="22325" y="2654"/>
                  </a:lnTo>
                  <a:lnTo>
                    <a:pt x="20465" y="1592"/>
                  </a:lnTo>
                  <a:lnTo>
                    <a:pt x="20465" y="1592"/>
                  </a:lnTo>
                  <a:lnTo>
                    <a:pt x="19534" y="3185"/>
                  </a:lnTo>
                  <a:lnTo>
                    <a:pt x="19534" y="4247"/>
                  </a:lnTo>
                  <a:lnTo>
                    <a:pt x="22325" y="5840"/>
                  </a:lnTo>
                  <a:lnTo>
                    <a:pt x="26046" y="7433"/>
                  </a:lnTo>
                  <a:lnTo>
                    <a:pt x="30697" y="9557"/>
                  </a:lnTo>
                  <a:lnTo>
                    <a:pt x="35348" y="12212"/>
                  </a:lnTo>
                  <a:lnTo>
                    <a:pt x="35348" y="13805"/>
                  </a:lnTo>
                  <a:lnTo>
                    <a:pt x="33488" y="16991"/>
                  </a:lnTo>
                  <a:lnTo>
                    <a:pt x="31627" y="18584"/>
                  </a:lnTo>
                  <a:lnTo>
                    <a:pt x="28837" y="22831"/>
                  </a:lnTo>
                  <a:lnTo>
                    <a:pt x="26976" y="23893"/>
                  </a:lnTo>
                  <a:lnTo>
                    <a:pt x="25116" y="24955"/>
                  </a:lnTo>
                  <a:lnTo>
                    <a:pt x="19534" y="26548"/>
                  </a:lnTo>
                  <a:lnTo>
                    <a:pt x="13953" y="26548"/>
                  </a:lnTo>
                  <a:lnTo>
                    <a:pt x="11162" y="27079"/>
                  </a:lnTo>
                  <a:lnTo>
                    <a:pt x="11162" y="29203"/>
                  </a:lnTo>
                  <a:lnTo>
                    <a:pt x="11162" y="30796"/>
                  </a:lnTo>
                  <a:lnTo>
                    <a:pt x="13953" y="34513"/>
                  </a:lnTo>
                  <a:lnTo>
                    <a:pt x="15813" y="35575"/>
                  </a:lnTo>
                  <a:lnTo>
                    <a:pt x="12093" y="37168"/>
                  </a:lnTo>
                  <a:lnTo>
                    <a:pt x="12093" y="40884"/>
                  </a:lnTo>
                  <a:lnTo>
                    <a:pt x="10232" y="40884"/>
                  </a:lnTo>
                  <a:lnTo>
                    <a:pt x="7441" y="42477"/>
                  </a:lnTo>
                  <a:lnTo>
                    <a:pt x="1860" y="45663"/>
                  </a:lnTo>
                  <a:lnTo>
                    <a:pt x="2790" y="48849"/>
                  </a:lnTo>
                  <a:lnTo>
                    <a:pt x="0" y="50442"/>
                  </a:lnTo>
                  <a:lnTo>
                    <a:pt x="0" y="55221"/>
                  </a:lnTo>
                  <a:lnTo>
                    <a:pt x="0" y="60000"/>
                  </a:lnTo>
                  <a:lnTo>
                    <a:pt x="5581" y="65309"/>
                  </a:lnTo>
                  <a:lnTo>
                    <a:pt x="19534" y="72212"/>
                  </a:lnTo>
                  <a:lnTo>
                    <a:pt x="23255" y="75398"/>
                  </a:lnTo>
                  <a:lnTo>
                    <a:pt x="23255" y="79646"/>
                  </a:lnTo>
                  <a:lnTo>
                    <a:pt x="27906" y="81769"/>
                  </a:lnTo>
                  <a:lnTo>
                    <a:pt x="28837" y="80176"/>
                  </a:lnTo>
                  <a:lnTo>
                    <a:pt x="31627" y="79646"/>
                  </a:lnTo>
                  <a:lnTo>
                    <a:pt x="36279" y="79646"/>
                  </a:lnTo>
                  <a:lnTo>
                    <a:pt x="39069" y="81238"/>
                  </a:lnTo>
                  <a:lnTo>
                    <a:pt x="41860" y="82831"/>
                  </a:lnTo>
                  <a:lnTo>
                    <a:pt x="39069" y="86017"/>
                  </a:lnTo>
                  <a:lnTo>
                    <a:pt x="38139" y="88672"/>
                  </a:lnTo>
                  <a:lnTo>
                    <a:pt x="38139" y="90265"/>
                  </a:lnTo>
                  <a:lnTo>
                    <a:pt x="36279" y="92920"/>
                  </a:lnTo>
                  <a:lnTo>
                    <a:pt x="36279" y="95575"/>
                  </a:lnTo>
                  <a:lnTo>
                    <a:pt x="40930" y="98230"/>
                  </a:lnTo>
                  <a:lnTo>
                    <a:pt x="47441" y="100884"/>
                  </a:lnTo>
                  <a:lnTo>
                    <a:pt x="49302" y="100353"/>
                  </a:lnTo>
                  <a:lnTo>
                    <a:pt x="59534" y="104070"/>
                  </a:lnTo>
                  <a:lnTo>
                    <a:pt x="63255" y="106194"/>
                  </a:lnTo>
                  <a:lnTo>
                    <a:pt x="66046" y="110973"/>
                  </a:lnTo>
                  <a:lnTo>
                    <a:pt x="65116" y="113628"/>
                  </a:lnTo>
                  <a:lnTo>
                    <a:pt x="64186" y="115221"/>
                  </a:lnTo>
                  <a:lnTo>
                    <a:pt x="68837" y="117876"/>
                  </a:lnTo>
                  <a:lnTo>
                    <a:pt x="68837" y="120000"/>
                  </a:lnTo>
                  <a:lnTo>
                    <a:pt x="70697" y="117876"/>
                  </a:lnTo>
                  <a:lnTo>
                    <a:pt x="74418" y="117876"/>
                  </a:lnTo>
                  <a:lnTo>
                    <a:pt x="77209" y="117345"/>
                  </a:lnTo>
                  <a:lnTo>
                    <a:pt x="80000" y="115752"/>
                  </a:lnTo>
                  <a:close/>
                </a:path>
              </a:pathLst>
            </a:custGeom>
            <a:solidFill>
              <a:srgbClr val="5B9BD5"/>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a:solidFill>
                  <a:srgbClr val="7F7F7F"/>
                </a:solidFill>
                <a:latin typeface="Calibri" panose="020F0502020204030204" pitchFamily="34" charset="0"/>
                <a:ea typeface="Source Sans Pro"/>
                <a:cs typeface="Calibri" panose="020F0502020204030204" pitchFamily="34" charset="0"/>
                <a:sym typeface="Source Sans Pro"/>
              </a:endParaRPr>
            </a:p>
          </p:txBody>
        </p:sp>
        <p:sp>
          <p:nvSpPr>
            <p:cNvPr id="109" name="Shape 1435">
              <a:extLst>
                <a:ext uri="{FF2B5EF4-FFF2-40B4-BE49-F238E27FC236}">
                  <a16:creationId xmlns:a16="http://schemas.microsoft.com/office/drawing/2014/main" id="{46EE5A5B-E425-576A-0C0A-4C88AFE7B601}"/>
                </a:ext>
              </a:extLst>
            </p:cNvPr>
            <p:cNvSpPr/>
            <p:nvPr/>
          </p:nvSpPr>
          <p:spPr>
            <a:xfrm>
              <a:off x="6662574" y="2198544"/>
              <a:ext cx="330542" cy="242848"/>
            </a:xfrm>
            <a:custGeom>
              <a:avLst/>
              <a:gdLst/>
              <a:ahLst/>
              <a:cxnLst/>
              <a:rect l="0" t="0" r="0" b="0"/>
              <a:pathLst>
                <a:path w="120000" h="120000" extrusionOk="0">
                  <a:moveTo>
                    <a:pt x="98181" y="113647"/>
                  </a:moveTo>
                  <a:cubicBezTo>
                    <a:pt x="101818" y="108705"/>
                    <a:pt x="101818" y="108705"/>
                    <a:pt x="101818" y="108705"/>
                  </a:cubicBezTo>
                  <a:cubicBezTo>
                    <a:pt x="103376" y="105882"/>
                    <a:pt x="103376" y="105882"/>
                    <a:pt x="103376" y="105882"/>
                  </a:cubicBezTo>
                  <a:cubicBezTo>
                    <a:pt x="104415" y="105882"/>
                    <a:pt x="104415" y="105882"/>
                    <a:pt x="104415" y="105882"/>
                  </a:cubicBezTo>
                  <a:cubicBezTo>
                    <a:pt x="104935" y="100235"/>
                    <a:pt x="104935" y="100235"/>
                    <a:pt x="104935" y="100235"/>
                  </a:cubicBezTo>
                  <a:cubicBezTo>
                    <a:pt x="107012" y="98117"/>
                    <a:pt x="107012" y="98117"/>
                    <a:pt x="107012" y="98117"/>
                  </a:cubicBezTo>
                  <a:cubicBezTo>
                    <a:pt x="105974" y="96000"/>
                    <a:pt x="105974" y="96000"/>
                    <a:pt x="105974" y="96000"/>
                  </a:cubicBezTo>
                  <a:cubicBezTo>
                    <a:pt x="103896" y="90352"/>
                    <a:pt x="103896" y="90352"/>
                    <a:pt x="103896" y="90352"/>
                  </a:cubicBezTo>
                  <a:cubicBezTo>
                    <a:pt x="103896" y="87529"/>
                    <a:pt x="103896" y="87529"/>
                    <a:pt x="103896" y="87529"/>
                  </a:cubicBezTo>
                  <a:cubicBezTo>
                    <a:pt x="103896" y="84705"/>
                    <a:pt x="103896" y="84705"/>
                    <a:pt x="103896" y="84705"/>
                  </a:cubicBezTo>
                  <a:cubicBezTo>
                    <a:pt x="105974" y="83294"/>
                    <a:pt x="105974" y="83294"/>
                    <a:pt x="105974" y="83294"/>
                  </a:cubicBezTo>
                  <a:cubicBezTo>
                    <a:pt x="109610" y="83294"/>
                    <a:pt x="109610" y="83294"/>
                    <a:pt x="109610" y="83294"/>
                  </a:cubicBezTo>
                  <a:cubicBezTo>
                    <a:pt x="113246" y="81176"/>
                    <a:pt x="113246" y="81176"/>
                    <a:pt x="113246" y="81176"/>
                  </a:cubicBezTo>
                  <a:cubicBezTo>
                    <a:pt x="114285" y="79764"/>
                    <a:pt x="114285" y="79764"/>
                    <a:pt x="114285" y="79764"/>
                  </a:cubicBezTo>
                  <a:cubicBezTo>
                    <a:pt x="115844" y="77647"/>
                    <a:pt x="115844" y="77647"/>
                    <a:pt x="115844" y="77647"/>
                  </a:cubicBezTo>
                  <a:cubicBezTo>
                    <a:pt x="117402" y="71294"/>
                    <a:pt x="117402" y="71294"/>
                    <a:pt x="117402" y="71294"/>
                  </a:cubicBezTo>
                  <a:cubicBezTo>
                    <a:pt x="118961" y="68470"/>
                    <a:pt x="118961" y="68470"/>
                    <a:pt x="118961" y="68470"/>
                  </a:cubicBezTo>
                  <a:cubicBezTo>
                    <a:pt x="119999" y="63529"/>
                    <a:pt x="119999" y="63529"/>
                    <a:pt x="119999" y="63529"/>
                  </a:cubicBezTo>
                  <a:cubicBezTo>
                    <a:pt x="119999" y="61411"/>
                    <a:pt x="119999" y="61411"/>
                    <a:pt x="119999" y="61411"/>
                  </a:cubicBezTo>
                  <a:cubicBezTo>
                    <a:pt x="116883" y="57176"/>
                    <a:pt x="116883" y="57176"/>
                    <a:pt x="116883" y="57176"/>
                  </a:cubicBezTo>
                  <a:cubicBezTo>
                    <a:pt x="113766" y="53647"/>
                    <a:pt x="113766" y="53647"/>
                    <a:pt x="113766" y="53647"/>
                  </a:cubicBezTo>
                  <a:cubicBezTo>
                    <a:pt x="111688" y="50823"/>
                    <a:pt x="111688" y="50823"/>
                    <a:pt x="111688" y="50823"/>
                  </a:cubicBezTo>
                  <a:cubicBezTo>
                    <a:pt x="109610" y="48705"/>
                    <a:pt x="109610" y="48705"/>
                    <a:pt x="109610" y="48705"/>
                  </a:cubicBezTo>
                  <a:cubicBezTo>
                    <a:pt x="109610" y="46588"/>
                    <a:pt x="109610" y="46588"/>
                    <a:pt x="109610" y="46588"/>
                  </a:cubicBezTo>
                  <a:cubicBezTo>
                    <a:pt x="110129" y="44470"/>
                    <a:pt x="110129" y="44470"/>
                    <a:pt x="110129" y="44470"/>
                  </a:cubicBezTo>
                  <a:cubicBezTo>
                    <a:pt x="111168" y="45882"/>
                    <a:pt x="111168" y="45882"/>
                    <a:pt x="111168" y="45882"/>
                  </a:cubicBezTo>
                  <a:cubicBezTo>
                    <a:pt x="109610" y="43058"/>
                    <a:pt x="109610" y="43058"/>
                    <a:pt x="109610" y="43058"/>
                  </a:cubicBezTo>
                  <a:cubicBezTo>
                    <a:pt x="109610" y="43058"/>
                    <a:pt x="107532" y="41647"/>
                    <a:pt x="107012" y="41647"/>
                  </a:cubicBezTo>
                  <a:cubicBezTo>
                    <a:pt x="106493" y="41647"/>
                    <a:pt x="104415" y="38823"/>
                    <a:pt x="104415" y="38823"/>
                  </a:cubicBezTo>
                  <a:cubicBezTo>
                    <a:pt x="101818" y="38823"/>
                    <a:pt x="101818" y="38823"/>
                    <a:pt x="101818" y="38823"/>
                  </a:cubicBezTo>
                  <a:cubicBezTo>
                    <a:pt x="101818" y="35294"/>
                    <a:pt x="101818" y="35294"/>
                    <a:pt x="101818" y="35294"/>
                  </a:cubicBezTo>
                  <a:cubicBezTo>
                    <a:pt x="100779" y="31764"/>
                    <a:pt x="100779" y="31764"/>
                    <a:pt x="100779" y="31764"/>
                  </a:cubicBezTo>
                  <a:cubicBezTo>
                    <a:pt x="100779" y="27529"/>
                    <a:pt x="100779" y="27529"/>
                    <a:pt x="100779" y="27529"/>
                  </a:cubicBezTo>
                  <a:cubicBezTo>
                    <a:pt x="100779" y="24705"/>
                    <a:pt x="100779" y="24705"/>
                    <a:pt x="100779" y="24705"/>
                  </a:cubicBezTo>
                  <a:cubicBezTo>
                    <a:pt x="100779" y="19764"/>
                    <a:pt x="100779" y="19764"/>
                    <a:pt x="100779" y="19764"/>
                  </a:cubicBezTo>
                  <a:cubicBezTo>
                    <a:pt x="99740" y="17647"/>
                    <a:pt x="99740" y="17647"/>
                    <a:pt x="99740" y="17647"/>
                  </a:cubicBezTo>
                  <a:cubicBezTo>
                    <a:pt x="98181" y="12705"/>
                    <a:pt x="98181" y="12705"/>
                    <a:pt x="98181" y="12705"/>
                  </a:cubicBezTo>
                  <a:cubicBezTo>
                    <a:pt x="3636" y="15529"/>
                    <a:pt x="3636" y="15529"/>
                    <a:pt x="3636" y="15529"/>
                  </a:cubicBezTo>
                  <a:cubicBezTo>
                    <a:pt x="4155" y="0"/>
                    <a:pt x="4155" y="0"/>
                    <a:pt x="4155" y="0"/>
                  </a:cubicBezTo>
                  <a:cubicBezTo>
                    <a:pt x="4155" y="0"/>
                    <a:pt x="4155" y="0"/>
                    <a:pt x="4155" y="0"/>
                  </a:cubicBezTo>
                  <a:cubicBezTo>
                    <a:pt x="3636" y="16235"/>
                    <a:pt x="3636" y="16235"/>
                    <a:pt x="3636" y="16235"/>
                  </a:cubicBezTo>
                  <a:cubicBezTo>
                    <a:pt x="2077" y="16235"/>
                    <a:pt x="2077" y="16235"/>
                    <a:pt x="2077" y="16235"/>
                  </a:cubicBezTo>
                  <a:cubicBezTo>
                    <a:pt x="2077" y="18352"/>
                    <a:pt x="2077" y="18352"/>
                    <a:pt x="2077" y="18352"/>
                  </a:cubicBezTo>
                  <a:cubicBezTo>
                    <a:pt x="1558" y="21882"/>
                    <a:pt x="1558" y="21882"/>
                    <a:pt x="1558" y="21882"/>
                  </a:cubicBezTo>
                  <a:cubicBezTo>
                    <a:pt x="2597" y="22588"/>
                    <a:pt x="2597" y="22588"/>
                    <a:pt x="2597" y="22588"/>
                  </a:cubicBezTo>
                  <a:cubicBezTo>
                    <a:pt x="3636" y="26117"/>
                    <a:pt x="3636" y="26117"/>
                    <a:pt x="3636" y="26117"/>
                  </a:cubicBezTo>
                  <a:cubicBezTo>
                    <a:pt x="3636" y="28941"/>
                    <a:pt x="3636" y="28941"/>
                    <a:pt x="3636" y="28941"/>
                  </a:cubicBezTo>
                  <a:cubicBezTo>
                    <a:pt x="2597" y="29647"/>
                    <a:pt x="2597" y="29647"/>
                    <a:pt x="2597" y="29647"/>
                  </a:cubicBezTo>
                  <a:cubicBezTo>
                    <a:pt x="2077" y="31764"/>
                    <a:pt x="2077" y="31764"/>
                    <a:pt x="2077" y="31764"/>
                  </a:cubicBezTo>
                  <a:cubicBezTo>
                    <a:pt x="2077" y="36705"/>
                    <a:pt x="2077" y="36705"/>
                    <a:pt x="2077" y="36705"/>
                  </a:cubicBezTo>
                  <a:cubicBezTo>
                    <a:pt x="519" y="37411"/>
                    <a:pt x="519" y="37411"/>
                    <a:pt x="519" y="37411"/>
                  </a:cubicBezTo>
                  <a:cubicBezTo>
                    <a:pt x="0" y="39529"/>
                    <a:pt x="0" y="39529"/>
                    <a:pt x="0" y="39529"/>
                  </a:cubicBezTo>
                  <a:cubicBezTo>
                    <a:pt x="0" y="41647"/>
                    <a:pt x="0" y="41647"/>
                    <a:pt x="0" y="41647"/>
                  </a:cubicBezTo>
                  <a:cubicBezTo>
                    <a:pt x="2077" y="43764"/>
                    <a:pt x="2077" y="43764"/>
                    <a:pt x="2077" y="43764"/>
                  </a:cubicBezTo>
                  <a:cubicBezTo>
                    <a:pt x="2077" y="46588"/>
                    <a:pt x="2077" y="46588"/>
                    <a:pt x="2077" y="46588"/>
                  </a:cubicBezTo>
                  <a:cubicBezTo>
                    <a:pt x="2077" y="48705"/>
                    <a:pt x="2077" y="48705"/>
                    <a:pt x="2077" y="48705"/>
                  </a:cubicBezTo>
                  <a:cubicBezTo>
                    <a:pt x="1558" y="47294"/>
                    <a:pt x="1558" y="47294"/>
                    <a:pt x="1558" y="47294"/>
                  </a:cubicBezTo>
                  <a:cubicBezTo>
                    <a:pt x="3116" y="50117"/>
                    <a:pt x="3116" y="50117"/>
                    <a:pt x="3116" y="50117"/>
                  </a:cubicBezTo>
                  <a:cubicBezTo>
                    <a:pt x="4675" y="56470"/>
                    <a:pt x="4675" y="56470"/>
                    <a:pt x="4675" y="56470"/>
                  </a:cubicBezTo>
                  <a:cubicBezTo>
                    <a:pt x="6233" y="60000"/>
                    <a:pt x="6233" y="60000"/>
                    <a:pt x="6233" y="60000"/>
                  </a:cubicBezTo>
                  <a:cubicBezTo>
                    <a:pt x="7272" y="64235"/>
                    <a:pt x="7272" y="64235"/>
                    <a:pt x="7272" y="64235"/>
                  </a:cubicBezTo>
                  <a:cubicBezTo>
                    <a:pt x="8311" y="67764"/>
                    <a:pt x="8311" y="67764"/>
                    <a:pt x="8311" y="67764"/>
                  </a:cubicBezTo>
                  <a:cubicBezTo>
                    <a:pt x="9350" y="69882"/>
                    <a:pt x="9350" y="69882"/>
                    <a:pt x="9350" y="69882"/>
                  </a:cubicBezTo>
                  <a:cubicBezTo>
                    <a:pt x="9870" y="72000"/>
                    <a:pt x="9870" y="72000"/>
                    <a:pt x="9870" y="72000"/>
                  </a:cubicBezTo>
                  <a:cubicBezTo>
                    <a:pt x="10389" y="72705"/>
                    <a:pt x="10389" y="72705"/>
                    <a:pt x="10389" y="72705"/>
                  </a:cubicBezTo>
                  <a:cubicBezTo>
                    <a:pt x="10389" y="73411"/>
                    <a:pt x="10389" y="73411"/>
                    <a:pt x="10389" y="73411"/>
                  </a:cubicBezTo>
                  <a:cubicBezTo>
                    <a:pt x="8831" y="74117"/>
                    <a:pt x="8831" y="74117"/>
                    <a:pt x="8831" y="74117"/>
                  </a:cubicBezTo>
                  <a:cubicBezTo>
                    <a:pt x="9350" y="76941"/>
                    <a:pt x="9350" y="76941"/>
                    <a:pt x="9350" y="76941"/>
                  </a:cubicBezTo>
                  <a:cubicBezTo>
                    <a:pt x="9870" y="80470"/>
                    <a:pt x="9870" y="80470"/>
                    <a:pt x="9870" y="80470"/>
                  </a:cubicBezTo>
                  <a:cubicBezTo>
                    <a:pt x="10389" y="81882"/>
                    <a:pt x="10389" y="81882"/>
                    <a:pt x="10389" y="81882"/>
                  </a:cubicBezTo>
                  <a:cubicBezTo>
                    <a:pt x="11428" y="81882"/>
                    <a:pt x="11428" y="81882"/>
                    <a:pt x="11428" y="81882"/>
                  </a:cubicBezTo>
                  <a:cubicBezTo>
                    <a:pt x="12467" y="83294"/>
                    <a:pt x="12467" y="83294"/>
                    <a:pt x="12467" y="83294"/>
                  </a:cubicBezTo>
                  <a:cubicBezTo>
                    <a:pt x="13506" y="88235"/>
                    <a:pt x="13506" y="88235"/>
                    <a:pt x="13506" y="88235"/>
                  </a:cubicBezTo>
                  <a:cubicBezTo>
                    <a:pt x="13506" y="95294"/>
                    <a:pt x="13506" y="95294"/>
                    <a:pt x="13506" y="95294"/>
                  </a:cubicBezTo>
                  <a:cubicBezTo>
                    <a:pt x="12987" y="98117"/>
                    <a:pt x="12987" y="98117"/>
                    <a:pt x="12987" y="98117"/>
                  </a:cubicBezTo>
                  <a:cubicBezTo>
                    <a:pt x="14025" y="100235"/>
                    <a:pt x="14025" y="100235"/>
                    <a:pt x="14025" y="100235"/>
                  </a:cubicBezTo>
                  <a:cubicBezTo>
                    <a:pt x="14545" y="101647"/>
                    <a:pt x="14545" y="101647"/>
                    <a:pt x="14545" y="101647"/>
                  </a:cubicBezTo>
                  <a:cubicBezTo>
                    <a:pt x="14545" y="108705"/>
                    <a:pt x="14545" y="108705"/>
                    <a:pt x="14545" y="108705"/>
                  </a:cubicBezTo>
                  <a:cubicBezTo>
                    <a:pt x="15584" y="113647"/>
                    <a:pt x="15584" y="113647"/>
                    <a:pt x="15584" y="113647"/>
                  </a:cubicBezTo>
                  <a:cubicBezTo>
                    <a:pt x="15584" y="114352"/>
                    <a:pt x="15584" y="114352"/>
                    <a:pt x="15584" y="114352"/>
                  </a:cubicBezTo>
                  <a:cubicBezTo>
                    <a:pt x="91428" y="112941"/>
                    <a:pt x="91428" y="112941"/>
                    <a:pt x="91428" y="112941"/>
                  </a:cubicBezTo>
                  <a:cubicBezTo>
                    <a:pt x="97662" y="120000"/>
                    <a:pt x="97662" y="120000"/>
                    <a:pt x="97662" y="120000"/>
                  </a:cubicBezTo>
                  <a:cubicBezTo>
                    <a:pt x="98701" y="118588"/>
                    <a:pt x="98701" y="118588"/>
                    <a:pt x="98701" y="118588"/>
                  </a:cubicBezTo>
                  <a:lnTo>
                    <a:pt x="98181" y="113647"/>
                  </a:lnTo>
                  <a:close/>
                </a:path>
              </a:pathLst>
            </a:custGeom>
            <a:solidFill>
              <a:srgbClr val="5B9BD5"/>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dirty="0">
                <a:solidFill>
                  <a:srgbClr val="7F7F7F"/>
                </a:solidFill>
                <a:highlight>
                  <a:srgbClr val="F9BC11"/>
                </a:highlight>
                <a:latin typeface="Calibri" panose="020F0502020204030204" pitchFamily="34" charset="0"/>
                <a:ea typeface="Source Sans Pro"/>
                <a:cs typeface="Calibri" panose="020F0502020204030204" pitchFamily="34" charset="0"/>
                <a:sym typeface="Source Sans Pro"/>
              </a:endParaRPr>
            </a:p>
          </p:txBody>
        </p:sp>
        <p:sp>
          <p:nvSpPr>
            <p:cNvPr id="110" name="Shape 1436">
              <a:extLst>
                <a:ext uri="{FF2B5EF4-FFF2-40B4-BE49-F238E27FC236}">
                  <a16:creationId xmlns:a16="http://schemas.microsoft.com/office/drawing/2014/main" id="{40570510-B581-DD29-93E3-5EF187CC2D5B}"/>
                </a:ext>
              </a:extLst>
            </p:cNvPr>
            <p:cNvSpPr/>
            <p:nvPr/>
          </p:nvSpPr>
          <p:spPr>
            <a:xfrm>
              <a:off x="5157995" y="3013098"/>
              <a:ext cx="735560" cy="571704"/>
            </a:xfrm>
            <a:custGeom>
              <a:avLst/>
              <a:gdLst/>
              <a:ahLst/>
              <a:cxnLst/>
              <a:rect l="0" t="0" r="0" b="0"/>
              <a:pathLst>
                <a:path w="120000" h="120000" extrusionOk="0">
                  <a:moveTo>
                    <a:pt x="47091" y="96637"/>
                  </a:moveTo>
                  <a:lnTo>
                    <a:pt x="47916" y="97699"/>
                  </a:lnTo>
                  <a:lnTo>
                    <a:pt x="49567" y="99115"/>
                  </a:lnTo>
                  <a:lnTo>
                    <a:pt x="48466" y="99469"/>
                  </a:lnTo>
                  <a:lnTo>
                    <a:pt x="47916" y="99469"/>
                  </a:lnTo>
                  <a:lnTo>
                    <a:pt x="46816" y="100531"/>
                  </a:lnTo>
                  <a:lnTo>
                    <a:pt x="46816" y="100884"/>
                  </a:lnTo>
                  <a:lnTo>
                    <a:pt x="46816" y="101946"/>
                  </a:lnTo>
                  <a:lnTo>
                    <a:pt x="47366" y="101946"/>
                  </a:lnTo>
                  <a:lnTo>
                    <a:pt x="48466" y="103716"/>
                  </a:lnTo>
                  <a:lnTo>
                    <a:pt x="48466" y="104424"/>
                  </a:lnTo>
                  <a:lnTo>
                    <a:pt x="47641" y="104778"/>
                  </a:lnTo>
                  <a:lnTo>
                    <a:pt x="47091" y="104778"/>
                  </a:lnTo>
                  <a:lnTo>
                    <a:pt x="46540" y="105132"/>
                  </a:lnTo>
                  <a:lnTo>
                    <a:pt x="46265" y="105132"/>
                  </a:lnTo>
                  <a:lnTo>
                    <a:pt x="45440" y="105840"/>
                  </a:lnTo>
                  <a:lnTo>
                    <a:pt x="45440" y="106902"/>
                  </a:lnTo>
                  <a:lnTo>
                    <a:pt x="45440" y="107256"/>
                  </a:lnTo>
                  <a:lnTo>
                    <a:pt x="44890" y="108318"/>
                  </a:lnTo>
                  <a:lnTo>
                    <a:pt x="44064" y="106548"/>
                  </a:lnTo>
                  <a:lnTo>
                    <a:pt x="44064" y="106902"/>
                  </a:lnTo>
                  <a:lnTo>
                    <a:pt x="43789" y="107610"/>
                  </a:lnTo>
                  <a:lnTo>
                    <a:pt x="42964" y="108672"/>
                  </a:lnTo>
                  <a:lnTo>
                    <a:pt x="42413" y="110088"/>
                  </a:lnTo>
                  <a:lnTo>
                    <a:pt x="42413" y="110442"/>
                  </a:lnTo>
                  <a:lnTo>
                    <a:pt x="42413" y="111858"/>
                  </a:lnTo>
                  <a:lnTo>
                    <a:pt x="39937" y="111858"/>
                  </a:lnTo>
                  <a:lnTo>
                    <a:pt x="41863" y="111150"/>
                  </a:lnTo>
                  <a:lnTo>
                    <a:pt x="42138" y="110442"/>
                  </a:lnTo>
                  <a:lnTo>
                    <a:pt x="42413" y="109734"/>
                  </a:lnTo>
                  <a:lnTo>
                    <a:pt x="42138" y="108672"/>
                  </a:lnTo>
                  <a:lnTo>
                    <a:pt x="41588" y="108318"/>
                  </a:lnTo>
                  <a:lnTo>
                    <a:pt x="41313" y="108318"/>
                  </a:lnTo>
                  <a:lnTo>
                    <a:pt x="40763" y="107610"/>
                  </a:lnTo>
                  <a:lnTo>
                    <a:pt x="40763" y="107256"/>
                  </a:lnTo>
                  <a:lnTo>
                    <a:pt x="40488" y="105132"/>
                  </a:lnTo>
                  <a:lnTo>
                    <a:pt x="41038" y="104424"/>
                  </a:lnTo>
                  <a:lnTo>
                    <a:pt x="41313" y="103716"/>
                  </a:lnTo>
                  <a:lnTo>
                    <a:pt x="42138" y="103008"/>
                  </a:lnTo>
                  <a:lnTo>
                    <a:pt x="42413" y="103362"/>
                  </a:lnTo>
                  <a:lnTo>
                    <a:pt x="43239" y="104424"/>
                  </a:lnTo>
                  <a:lnTo>
                    <a:pt x="43789" y="105840"/>
                  </a:lnTo>
                  <a:lnTo>
                    <a:pt x="43789" y="104424"/>
                  </a:lnTo>
                  <a:lnTo>
                    <a:pt x="43514" y="103008"/>
                  </a:lnTo>
                  <a:lnTo>
                    <a:pt x="42964" y="101946"/>
                  </a:lnTo>
                  <a:lnTo>
                    <a:pt x="43789" y="101592"/>
                  </a:lnTo>
                  <a:lnTo>
                    <a:pt x="44890" y="102300"/>
                  </a:lnTo>
                  <a:lnTo>
                    <a:pt x="45440" y="102300"/>
                  </a:lnTo>
                  <a:lnTo>
                    <a:pt x="45440" y="101592"/>
                  </a:lnTo>
                  <a:lnTo>
                    <a:pt x="45440" y="101238"/>
                  </a:lnTo>
                  <a:lnTo>
                    <a:pt x="45440" y="100531"/>
                  </a:lnTo>
                  <a:lnTo>
                    <a:pt x="45440" y="99469"/>
                  </a:lnTo>
                  <a:lnTo>
                    <a:pt x="45165" y="98761"/>
                  </a:lnTo>
                  <a:lnTo>
                    <a:pt x="46265" y="97699"/>
                  </a:lnTo>
                  <a:close/>
                  <a:moveTo>
                    <a:pt x="8573" y="75044"/>
                  </a:moveTo>
                  <a:lnTo>
                    <a:pt x="9123" y="75044"/>
                  </a:lnTo>
                  <a:lnTo>
                    <a:pt x="9948" y="77168"/>
                  </a:lnTo>
                  <a:lnTo>
                    <a:pt x="9948" y="78230"/>
                  </a:lnTo>
                  <a:lnTo>
                    <a:pt x="9398" y="79291"/>
                  </a:lnTo>
                  <a:lnTo>
                    <a:pt x="8848" y="79291"/>
                  </a:lnTo>
                  <a:lnTo>
                    <a:pt x="8022" y="79291"/>
                  </a:lnTo>
                  <a:lnTo>
                    <a:pt x="6922" y="78230"/>
                  </a:lnTo>
                  <a:lnTo>
                    <a:pt x="5546" y="76814"/>
                  </a:lnTo>
                  <a:lnTo>
                    <a:pt x="6922" y="75752"/>
                  </a:lnTo>
                  <a:lnTo>
                    <a:pt x="7747" y="75752"/>
                  </a:lnTo>
                  <a:close/>
                  <a:moveTo>
                    <a:pt x="692" y="44955"/>
                  </a:moveTo>
                  <a:cubicBezTo>
                    <a:pt x="692" y="44955"/>
                    <a:pt x="692" y="44955"/>
                    <a:pt x="922" y="46162"/>
                  </a:cubicBezTo>
                  <a:cubicBezTo>
                    <a:pt x="922" y="46162"/>
                    <a:pt x="922" y="46162"/>
                    <a:pt x="1384" y="46765"/>
                  </a:cubicBezTo>
                  <a:cubicBezTo>
                    <a:pt x="1384" y="46765"/>
                    <a:pt x="1384" y="46765"/>
                    <a:pt x="2538" y="47066"/>
                  </a:cubicBezTo>
                  <a:cubicBezTo>
                    <a:pt x="2538" y="47066"/>
                    <a:pt x="2538" y="47066"/>
                    <a:pt x="3691" y="47066"/>
                  </a:cubicBezTo>
                  <a:cubicBezTo>
                    <a:pt x="3691" y="47066"/>
                    <a:pt x="3691" y="47066"/>
                    <a:pt x="4384" y="47669"/>
                  </a:cubicBezTo>
                  <a:cubicBezTo>
                    <a:pt x="4384" y="47669"/>
                    <a:pt x="4384" y="47669"/>
                    <a:pt x="4384" y="48574"/>
                  </a:cubicBezTo>
                  <a:cubicBezTo>
                    <a:pt x="4384" y="48574"/>
                    <a:pt x="4384" y="48574"/>
                    <a:pt x="4845" y="49177"/>
                  </a:cubicBezTo>
                  <a:cubicBezTo>
                    <a:pt x="4845" y="49177"/>
                    <a:pt x="4845" y="49177"/>
                    <a:pt x="5768" y="50383"/>
                  </a:cubicBezTo>
                  <a:cubicBezTo>
                    <a:pt x="5768" y="50383"/>
                    <a:pt x="5768" y="50383"/>
                    <a:pt x="6922" y="52494"/>
                  </a:cubicBezTo>
                  <a:cubicBezTo>
                    <a:pt x="6922" y="52494"/>
                    <a:pt x="6922" y="52494"/>
                    <a:pt x="6230" y="52494"/>
                  </a:cubicBezTo>
                  <a:cubicBezTo>
                    <a:pt x="6230" y="52494"/>
                    <a:pt x="6230" y="52494"/>
                    <a:pt x="4845" y="52494"/>
                  </a:cubicBezTo>
                  <a:lnTo>
                    <a:pt x="4614" y="53097"/>
                  </a:lnTo>
                  <a:cubicBezTo>
                    <a:pt x="4614" y="53097"/>
                    <a:pt x="4614" y="53097"/>
                    <a:pt x="3691" y="51891"/>
                  </a:cubicBezTo>
                  <a:cubicBezTo>
                    <a:pt x="3691" y="51891"/>
                    <a:pt x="3691" y="51891"/>
                    <a:pt x="3230" y="50082"/>
                  </a:cubicBezTo>
                  <a:cubicBezTo>
                    <a:pt x="3230" y="50082"/>
                    <a:pt x="3230" y="50082"/>
                    <a:pt x="2999" y="49479"/>
                  </a:cubicBezTo>
                  <a:cubicBezTo>
                    <a:pt x="2999" y="49479"/>
                    <a:pt x="2999" y="49479"/>
                    <a:pt x="2538" y="48875"/>
                  </a:cubicBezTo>
                  <a:cubicBezTo>
                    <a:pt x="2538" y="48875"/>
                    <a:pt x="2538" y="48875"/>
                    <a:pt x="2307" y="48875"/>
                  </a:cubicBezTo>
                  <a:cubicBezTo>
                    <a:pt x="2307" y="48875"/>
                    <a:pt x="2307" y="48875"/>
                    <a:pt x="2076" y="48875"/>
                  </a:cubicBezTo>
                  <a:cubicBezTo>
                    <a:pt x="2076" y="48875"/>
                    <a:pt x="1615" y="48875"/>
                    <a:pt x="1615" y="48875"/>
                  </a:cubicBezTo>
                  <a:cubicBezTo>
                    <a:pt x="1384" y="48574"/>
                    <a:pt x="1384" y="48875"/>
                    <a:pt x="1384" y="48875"/>
                  </a:cubicBezTo>
                  <a:cubicBezTo>
                    <a:pt x="1384" y="48875"/>
                    <a:pt x="1384" y="48875"/>
                    <a:pt x="692" y="48875"/>
                  </a:cubicBezTo>
                  <a:cubicBezTo>
                    <a:pt x="-230" y="48574"/>
                    <a:pt x="461" y="48574"/>
                    <a:pt x="461" y="48574"/>
                  </a:cubicBezTo>
                  <a:cubicBezTo>
                    <a:pt x="230" y="48272"/>
                    <a:pt x="230" y="48272"/>
                    <a:pt x="230" y="47971"/>
                  </a:cubicBezTo>
                  <a:cubicBezTo>
                    <a:pt x="230" y="47971"/>
                    <a:pt x="0" y="47368"/>
                    <a:pt x="0" y="47066"/>
                  </a:cubicBezTo>
                  <a:cubicBezTo>
                    <a:pt x="0" y="47066"/>
                    <a:pt x="0" y="46162"/>
                    <a:pt x="0" y="46162"/>
                  </a:cubicBezTo>
                  <a:cubicBezTo>
                    <a:pt x="0" y="46162"/>
                    <a:pt x="0" y="46162"/>
                    <a:pt x="692" y="44955"/>
                  </a:cubicBezTo>
                  <a:close/>
                  <a:moveTo>
                    <a:pt x="43147" y="0"/>
                  </a:moveTo>
                  <a:cubicBezTo>
                    <a:pt x="43147" y="0"/>
                    <a:pt x="43147" y="0"/>
                    <a:pt x="44079" y="1197"/>
                  </a:cubicBezTo>
                  <a:cubicBezTo>
                    <a:pt x="44079" y="1197"/>
                    <a:pt x="44079" y="1197"/>
                    <a:pt x="44545" y="2094"/>
                  </a:cubicBezTo>
                  <a:cubicBezTo>
                    <a:pt x="44545" y="2094"/>
                    <a:pt x="44545" y="2094"/>
                    <a:pt x="44079" y="2094"/>
                  </a:cubicBezTo>
                  <a:cubicBezTo>
                    <a:pt x="44079" y="2094"/>
                    <a:pt x="44079" y="2094"/>
                    <a:pt x="44079" y="2992"/>
                  </a:cubicBezTo>
                  <a:cubicBezTo>
                    <a:pt x="44079" y="2992"/>
                    <a:pt x="44079" y="2992"/>
                    <a:pt x="44777" y="3591"/>
                  </a:cubicBezTo>
                  <a:cubicBezTo>
                    <a:pt x="44777" y="3591"/>
                    <a:pt x="44777" y="3591"/>
                    <a:pt x="45709" y="3591"/>
                  </a:cubicBezTo>
                  <a:cubicBezTo>
                    <a:pt x="45709" y="3591"/>
                    <a:pt x="45709" y="3591"/>
                    <a:pt x="45709" y="2693"/>
                  </a:cubicBezTo>
                  <a:cubicBezTo>
                    <a:pt x="45709" y="2693"/>
                    <a:pt x="45709" y="2693"/>
                    <a:pt x="46175" y="2094"/>
                  </a:cubicBezTo>
                  <a:cubicBezTo>
                    <a:pt x="46175" y="2094"/>
                    <a:pt x="46175" y="2094"/>
                    <a:pt x="46640" y="2693"/>
                  </a:cubicBezTo>
                  <a:cubicBezTo>
                    <a:pt x="46640" y="2693"/>
                    <a:pt x="46640" y="2693"/>
                    <a:pt x="47339" y="3890"/>
                  </a:cubicBezTo>
                  <a:cubicBezTo>
                    <a:pt x="47339" y="3890"/>
                    <a:pt x="47339" y="3890"/>
                    <a:pt x="48736" y="3591"/>
                  </a:cubicBezTo>
                  <a:cubicBezTo>
                    <a:pt x="48736" y="3591"/>
                    <a:pt x="48736" y="3591"/>
                    <a:pt x="50600" y="4189"/>
                  </a:cubicBezTo>
                  <a:cubicBezTo>
                    <a:pt x="50600" y="4189"/>
                    <a:pt x="50600" y="4189"/>
                    <a:pt x="50600" y="5087"/>
                  </a:cubicBezTo>
                  <a:cubicBezTo>
                    <a:pt x="50600" y="5087"/>
                    <a:pt x="50600" y="5087"/>
                    <a:pt x="51065" y="6284"/>
                  </a:cubicBezTo>
                  <a:cubicBezTo>
                    <a:pt x="51065" y="6284"/>
                    <a:pt x="51065" y="6284"/>
                    <a:pt x="52230" y="7481"/>
                  </a:cubicBezTo>
                  <a:cubicBezTo>
                    <a:pt x="52230" y="7481"/>
                    <a:pt x="52230" y="7481"/>
                    <a:pt x="54791" y="7481"/>
                  </a:cubicBezTo>
                  <a:cubicBezTo>
                    <a:pt x="54791" y="7481"/>
                    <a:pt x="54791" y="7481"/>
                    <a:pt x="55490" y="7481"/>
                  </a:cubicBezTo>
                  <a:cubicBezTo>
                    <a:pt x="55490" y="7481"/>
                    <a:pt x="55490" y="7481"/>
                    <a:pt x="56189" y="6882"/>
                  </a:cubicBezTo>
                  <a:cubicBezTo>
                    <a:pt x="56189" y="6882"/>
                    <a:pt x="56189" y="6882"/>
                    <a:pt x="57120" y="6882"/>
                  </a:cubicBezTo>
                  <a:cubicBezTo>
                    <a:pt x="57120" y="6882"/>
                    <a:pt x="57120" y="6882"/>
                    <a:pt x="58285" y="7780"/>
                  </a:cubicBezTo>
                  <a:cubicBezTo>
                    <a:pt x="58285" y="7780"/>
                    <a:pt x="58285" y="7780"/>
                    <a:pt x="58518" y="8678"/>
                  </a:cubicBezTo>
                  <a:cubicBezTo>
                    <a:pt x="58518" y="8678"/>
                    <a:pt x="58518" y="8678"/>
                    <a:pt x="58518" y="9575"/>
                  </a:cubicBezTo>
                  <a:cubicBezTo>
                    <a:pt x="58518" y="9575"/>
                    <a:pt x="58518" y="9575"/>
                    <a:pt x="58518" y="9725"/>
                  </a:cubicBezTo>
                  <a:lnTo>
                    <a:pt x="58518" y="10174"/>
                  </a:lnTo>
                  <a:cubicBezTo>
                    <a:pt x="58518" y="10174"/>
                    <a:pt x="58518" y="10174"/>
                    <a:pt x="59682" y="9276"/>
                  </a:cubicBezTo>
                  <a:cubicBezTo>
                    <a:pt x="59682" y="9276"/>
                    <a:pt x="59682" y="9276"/>
                    <a:pt x="61079" y="8678"/>
                  </a:cubicBezTo>
                  <a:cubicBezTo>
                    <a:pt x="61079" y="8678"/>
                    <a:pt x="61079" y="8678"/>
                    <a:pt x="62011" y="8678"/>
                  </a:cubicBezTo>
                  <a:cubicBezTo>
                    <a:pt x="62011" y="8678"/>
                    <a:pt x="62011" y="8678"/>
                    <a:pt x="63874" y="9575"/>
                  </a:cubicBezTo>
                  <a:cubicBezTo>
                    <a:pt x="63874" y="9575"/>
                    <a:pt x="63874" y="9575"/>
                    <a:pt x="65504" y="10174"/>
                  </a:cubicBezTo>
                  <a:cubicBezTo>
                    <a:pt x="65504" y="10174"/>
                    <a:pt x="65504" y="10174"/>
                    <a:pt x="67367" y="9575"/>
                  </a:cubicBezTo>
                  <a:cubicBezTo>
                    <a:pt x="67367" y="9575"/>
                    <a:pt x="67367" y="9575"/>
                    <a:pt x="68299" y="8678"/>
                  </a:cubicBezTo>
                  <a:cubicBezTo>
                    <a:pt x="68299" y="8678"/>
                    <a:pt x="68299" y="8678"/>
                    <a:pt x="69230" y="8678"/>
                  </a:cubicBezTo>
                  <a:cubicBezTo>
                    <a:pt x="69230" y="8678"/>
                    <a:pt x="69230" y="8678"/>
                    <a:pt x="69696" y="8678"/>
                  </a:cubicBezTo>
                  <a:cubicBezTo>
                    <a:pt x="69696" y="8678"/>
                    <a:pt x="69696" y="8678"/>
                    <a:pt x="70861" y="10174"/>
                  </a:cubicBezTo>
                  <a:cubicBezTo>
                    <a:pt x="70861" y="10174"/>
                    <a:pt x="70861" y="10174"/>
                    <a:pt x="72025" y="11371"/>
                  </a:cubicBezTo>
                  <a:cubicBezTo>
                    <a:pt x="72025" y="11371"/>
                    <a:pt x="72025" y="11371"/>
                    <a:pt x="74121" y="11670"/>
                  </a:cubicBezTo>
                  <a:lnTo>
                    <a:pt x="75053" y="22144"/>
                  </a:lnTo>
                  <a:cubicBezTo>
                    <a:pt x="75053" y="22144"/>
                    <a:pt x="75053" y="22144"/>
                    <a:pt x="77847" y="48478"/>
                  </a:cubicBezTo>
                  <a:cubicBezTo>
                    <a:pt x="77847" y="48478"/>
                    <a:pt x="77847" y="48478"/>
                    <a:pt x="81108" y="80199"/>
                  </a:cubicBezTo>
                  <a:cubicBezTo>
                    <a:pt x="81108" y="80199"/>
                    <a:pt x="81108" y="80199"/>
                    <a:pt x="81806" y="81995"/>
                  </a:cubicBezTo>
                  <a:cubicBezTo>
                    <a:pt x="81806" y="81995"/>
                    <a:pt x="81806" y="81995"/>
                    <a:pt x="84135" y="81995"/>
                  </a:cubicBezTo>
                  <a:cubicBezTo>
                    <a:pt x="84135" y="81995"/>
                    <a:pt x="84135" y="81995"/>
                    <a:pt x="84601" y="80199"/>
                  </a:cubicBezTo>
                  <a:cubicBezTo>
                    <a:pt x="84601" y="80199"/>
                    <a:pt x="84601" y="80199"/>
                    <a:pt x="86464" y="80199"/>
                  </a:cubicBezTo>
                  <a:cubicBezTo>
                    <a:pt x="86464" y="80199"/>
                    <a:pt x="86464" y="80199"/>
                    <a:pt x="86464" y="81097"/>
                  </a:cubicBezTo>
                  <a:cubicBezTo>
                    <a:pt x="86464" y="81097"/>
                    <a:pt x="86464" y="81097"/>
                    <a:pt x="87163" y="82294"/>
                  </a:cubicBezTo>
                  <a:cubicBezTo>
                    <a:pt x="87163" y="82294"/>
                    <a:pt x="87163" y="82294"/>
                    <a:pt x="90190" y="84987"/>
                  </a:cubicBezTo>
                  <a:cubicBezTo>
                    <a:pt x="90190" y="84987"/>
                    <a:pt x="90190" y="84987"/>
                    <a:pt x="92752" y="88578"/>
                  </a:cubicBezTo>
                  <a:cubicBezTo>
                    <a:pt x="92752" y="88578"/>
                    <a:pt x="92752" y="88578"/>
                    <a:pt x="94149" y="87082"/>
                  </a:cubicBezTo>
                  <a:cubicBezTo>
                    <a:pt x="94149" y="87082"/>
                    <a:pt x="94149" y="87082"/>
                    <a:pt x="95081" y="84089"/>
                  </a:cubicBezTo>
                  <a:cubicBezTo>
                    <a:pt x="95081" y="84089"/>
                    <a:pt x="95081" y="84089"/>
                    <a:pt x="96245" y="82593"/>
                  </a:cubicBezTo>
                  <a:cubicBezTo>
                    <a:pt x="96245" y="82593"/>
                    <a:pt x="96245" y="82593"/>
                    <a:pt x="97410" y="81695"/>
                  </a:cubicBezTo>
                  <a:cubicBezTo>
                    <a:pt x="97410" y="81695"/>
                    <a:pt x="97410" y="81695"/>
                    <a:pt x="99506" y="82892"/>
                  </a:cubicBezTo>
                  <a:cubicBezTo>
                    <a:pt x="99506" y="82892"/>
                    <a:pt x="99506" y="82892"/>
                    <a:pt x="102067" y="85286"/>
                  </a:cubicBezTo>
                  <a:cubicBezTo>
                    <a:pt x="102067" y="85286"/>
                    <a:pt x="102067" y="85286"/>
                    <a:pt x="104629" y="88578"/>
                  </a:cubicBezTo>
                  <a:cubicBezTo>
                    <a:pt x="104629" y="88578"/>
                    <a:pt x="104629" y="88578"/>
                    <a:pt x="106492" y="91271"/>
                  </a:cubicBezTo>
                  <a:cubicBezTo>
                    <a:pt x="106492" y="91271"/>
                    <a:pt x="106492" y="91271"/>
                    <a:pt x="110218" y="96059"/>
                  </a:cubicBezTo>
                  <a:cubicBezTo>
                    <a:pt x="110218" y="96059"/>
                    <a:pt x="110218" y="96059"/>
                    <a:pt x="112547" y="100249"/>
                  </a:cubicBezTo>
                  <a:cubicBezTo>
                    <a:pt x="112547" y="100249"/>
                    <a:pt x="112547" y="100249"/>
                    <a:pt x="113944" y="100548"/>
                  </a:cubicBezTo>
                  <a:cubicBezTo>
                    <a:pt x="113944" y="100548"/>
                    <a:pt x="113944" y="100548"/>
                    <a:pt x="115575" y="100847"/>
                  </a:cubicBezTo>
                  <a:cubicBezTo>
                    <a:pt x="115575" y="100847"/>
                    <a:pt x="115575" y="100847"/>
                    <a:pt x="118369" y="102044"/>
                  </a:cubicBezTo>
                  <a:cubicBezTo>
                    <a:pt x="118369" y="102044"/>
                    <a:pt x="118369" y="102044"/>
                    <a:pt x="119534" y="102942"/>
                  </a:cubicBezTo>
                  <a:cubicBezTo>
                    <a:pt x="119534" y="102942"/>
                    <a:pt x="119534" y="102942"/>
                    <a:pt x="119534" y="104139"/>
                  </a:cubicBezTo>
                  <a:cubicBezTo>
                    <a:pt x="119534" y="104139"/>
                    <a:pt x="119534" y="104139"/>
                    <a:pt x="120000" y="106833"/>
                  </a:cubicBezTo>
                  <a:cubicBezTo>
                    <a:pt x="120000" y="106833"/>
                    <a:pt x="120000" y="106833"/>
                    <a:pt x="120000" y="108029"/>
                  </a:cubicBezTo>
                  <a:cubicBezTo>
                    <a:pt x="120000" y="108029"/>
                    <a:pt x="120000" y="108029"/>
                    <a:pt x="120000" y="109226"/>
                  </a:cubicBezTo>
                  <a:cubicBezTo>
                    <a:pt x="120000" y="109226"/>
                    <a:pt x="120000" y="109226"/>
                    <a:pt x="120000" y="111920"/>
                  </a:cubicBezTo>
                  <a:cubicBezTo>
                    <a:pt x="120000" y="111920"/>
                    <a:pt x="120000" y="111920"/>
                    <a:pt x="119068" y="112817"/>
                  </a:cubicBezTo>
                  <a:cubicBezTo>
                    <a:pt x="119068" y="112817"/>
                    <a:pt x="119068" y="112817"/>
                    <a:pt x="118369" y="111620"/>
                  </a:cubicBezTo>
                  <a:cubicBezTo>
                    <a:pt x="118369" y="111620"/>
                    <a:pt x="118369" y="111620"/>
                    <a:pt x="117671" y="110124"/>
                  </a:cubicBezTo>
                  <a:cubicBezTo>
                    <a:pt x="117671" y="110124"/>
                    <a:pt x="117671" y="110124"/>
                    <a:pt x="116972" y="110723"/>
                  </a:cubicBezTo>
                  <a:cubicBezTo>
                    <a:pt x="116972" y="110723"/>
                    <a:pt x="116972" y="110723"/>
                    <a:pt x="117671" y="112219"/>
                  </a:cubicBezTo>
                  <a:cubicBezTo>
                    <a:pt x="117671" y="112219"/>
                    <a:pt x="117671" y="112219"/>
                    <a:pt x="117205" y="112518"/>
                  </a:cubicBezTo>
                  <a:cubicBezTo>
                    <a:pt x="117205" y="112518"/>
                    <a:pt x="117205" y="112518"/>
                    <a:pt x="116506" y="111920"/>
                  </a:cubicBezTo>
                  <a:cubicBezTo>
                    <a:pt x="116506" y="111920"/>
                    <a:pt x="116506" y="111920"/>
                    <a:pt x="115109" y="111321"/>
                  </a:cubicBezTo>
                  <a:cubicBezTo>
                    <a:pt x="115109" y="111321"/>
                    <a:pt x="115109" y="111321"/>
                    <a:pt x="115109" y="110124"/>
                  </a:cubicBezTo>
                  <a:cubicBezTo>
                    <a:pt x="115109" y="110124"/>
                    <a:pt x="115109" y="110124"/>
                    <a:pt x="114643" y="108628"/>
                  </a:cubicBezTo>
                  <a:cubicBezTo>
                    <a:pt x="114643" y="108628"/>
                    <a:pt x="114643" y="108628"/>
                    <a:pt x="113944" y="108029"/>
                  </a:cubicBezTo>
                  <a:cubicBezTo>
                    <a:pt x="113944" y="108029"/>
                    <a:pt x="113944" y="108029"/>
                    <a:pt x="113479" y="106833"/>
                  </a:cubicBezTo>
                  <a:cubicBezTo>
                    <a:pt x="113479" y="106833"/>
                    <a:pt x="113479" y="106833"/>
                    <a:pt x="111616" y="105037"/>
                  </a:cubicBezTo>
                  <a:cubicBezTo>
                    <a:pt x="111616" y="105037"/>
                    <a:pt x="111616" y="105037"/>
                    <a:pt x="109985" y="105336"/>
                  </a:cubicBezTo>
                  <a:cubicBezTo>
                    <a:pt x="109985" y="105336"/>
                    <a:pt x="109985" y="105336"/>
                    <a:pt x="110451" y="106234"/>
                  </a:cubicBezTo>
                  <a:cubicBezTo>
                    <a:pt x="110451" y="106234"/>
                    <a:pt x="110451" y="106234"/>
                    <a:pt x="110917" y="106833"/>
                  </a:cubicBezTo>
                  <a:cubicBezTo>
                    <a:pt x="110917" y="106833"/>
                    <a:pt x="110917" y="106833"/>
                    <a:pt x="112547" y="108029"/>
                  </a:cubicBezTo>
                  <a:cubicBezTo>
                    <a:pt x="112547" y="108029"/>
                    <a:pt x="112547" y="108029"/>
                    <a:pt x="113479" y="109226"/>
                  </a:cubicBezTo>
                  <a:cubicBezTo>
                    <a:pt x="113479" y="109226"/>
                    <a:pt x="113479" y="109226"/>
                    <a:pt x="113479" y="110124"/>
                  </a:cubicBezTo>
                  <a:cubicBezTo>
                    <a:pt x="113479" y="110124"/>
                    <a:pt x="113479" y="110124"/>
                    <a:pt x="114177" y="111022"/>
                  </a:cubicBezTo>
                  <a:cubicBezTo>
                    <a:pt x="114177" y="111022"/>
                    <a:pt x="114177" y="111022"/>
                    <a:pt x="114643" y="111920"/>
                  </a:cubicBezTo>
                  <a:cubicBezTo>
                    <a:pt x="114643" y="111920"/>
                    <a:pt x="114643" y="111920"/>
                    <a:pt x="115109" y="114015"/>
                  </a:cubicBezTo>
                  <a:cubicBezTo>
                    <a:pt x="115109" y="114015"/>
                    <a:pt x="115109" y="114015"/>
                    <a:pt x="115109" y="114613"/>
                  </a:cubicBezTo>
                  <a:cubicBezTo>
                    <a:pt x="115109" y="114613"/>
                    <a:pt x="115109" y="114613"/>
                    <a:pt x="114410" y="114912"/>
                  </a:cubicBezTo>
                  <a:cubicBezTo>
                    <a:pt x="114410" y="114912"/>
                    <a:pt x="114410" y="114912"/>
                    <a:pt x="113944" y="113416"/>
                  </a:cubicBezTo>
                  <a:cubicBezTo>
                    <a:pt x="113944" y="113416"/>
                    <a:pt x="113944" y="113416"/>
                    <a:pt x="113944" y="114912"/>
                  </a:cubicBezTo>
                  <a:cubicBezTo>
                    <a:pt x="113944" y="114912"/>
                    <a:pt x="113944" y="114912"/>
                    <a:pt x="113479" y="116109"/>
                  </a:cubicBezTo>
                  <a:cubicBezTo>
                    <a:pt x="113479" y="116109"/>
                    <a:pt x="113479" y="116109"/>
                    <a:pt x="112780" y="115810"/>
                  </a:cubicBezTo>
                  <a:cubicBezTo>
                    <a:pt x="112780" y="115810"/>
                    <a:pt x="112780" y="115810"/>
                    <a:pt x="111616" y="114314"/>
                  </a:cubicBezTo>
                  <a:cubicBezTo>
                    <a:pt x="111616" y="114314"/>
                    <a:pt x="111616" y="114314"/>
                    <a:pt x="110451" y="112518"/>
                  </a:cubicBezTo>
                  <a:cubicBezTo>
                    <a:pt x="110451" y="112518"/>
                    <a:pt x="110451" y="112518"/>
                    <a:pt x="109520" y="113117"/>
                  </a:cubicBezTo>
                  <a:cubicBezTo>
                    <a:pt x="109520" y="113117"/>
                    <a:pt x="109520" y="113117"/>
                    <a:pt x="108821" y="113117"/>
                  </a:cubicBezTo>
                  <a:cubicBezTo>
                    <a:pt x="108821" y="113117"/>
                    <a:pt x="108821" y="113117"/>
                    <a:pt x="109287" y="111321"/>
                  </a:cubicBezTo>
                  <a:cubicBezTo>
                    <a:pt x="109287" y="111321"/>
                    <a:pt x="109287" y="111321"/>
                    <a:pt x="110451" y="111022"/>
                  </a:cubicBezTo>
                  <a:cubicBezTo>
                    <a:pt x="110451" y="111022"/>
                    <a:pt x="110451" y="111022"/>
                    <a:pt x="109985" y="109226"/>
                  </a:cubicBezTo>
                  <a:cubicBezTo>
                    <a:pt x="109985" y="109226"/>
                    <a:pt x="109985" y="109226"/>
                    <a:pt x="108588" y="110124"/>
                  </a:cubicBezTo>
                  <a:cubicBezTo>
                    <a:pt x="108588" y="110124"/>
                    <a:pt x="108588" y="110124"/>
                    <a:pt x="109054" y="108329"/>
                  </a:cubicBezTo>
                  <a:cubicBezTo>
                    <a:pt x="109054" y="108329"/>
                    <a:pt x="109054" y="108329"/>
                    <a:pt x="108355" y="107132"/>
                  </a:cubicBezTo>
                  <a:cubicBezTo>
                    <a:pt x="108355" y="107132"/>
                    <a:pt x="108355" y="107132"/>
                    <a:pt x="108122" y="106234"/>
                  </a:cubicBezTo>
                  <a:cubicBezTo>
                    <a:pt x="108122" y="106234"/>
                    <a:pt x="108122" y="106234"/>
                    <a:pt x="108122" y="105336"/>
                  </a:cubicBezTo>
                  <a:cubicBezTo>
                    <a:pt x="108122" y="105336"/>
                    <a:pt x="108122" y="105336"/>
                    <a:pt x="109054" y="103541"/>
                  </a:cubicBezTo>
                  <a:cubicBezTo>
                    <a:pt x="109054" y="103541"/>
                    <a:pt x="109054" y="103541"/>
                    <a:pt x="107889" y="103541"/>
                  </a:cubicBezTo>
                  <a:cubicBezTo>
                    <a:pt x="107889" y="103541"/>
                    <a:pt x="107889" y="103541"/>
                    <a:pt x="107424" y="104139"/>
                  </a:cubicBezTo>
                  <a:cubicBezTo>
                    <a:pt x="107424" y="104139"/>
                    <a:pt x="107424" y="104139"/>
                    <a:pt x="107424" y="104738"/>
                  </a:cubicBezTo>
                  <a:cubicBezTo>
                    <a:pt x="107424" y="104738"/>
                    <a:pt x="107424" y="104738"/>
                    <a:pt x="107424" y="106533"/>
                  </a:cubicBezTo>
                  <a:cubicBezTo>
                    <a:pt x="107424" y="106533"/>
                    <a:pt x="107424" y="106533"/>
                    <a:pt x="106725" y="107132"/>
                  </a:cubicBezTo>
                  <a:cubicBezTo>
                    <a:pt x="106725" y="107132"/>
                    <a:pt x="106725" y="107132"/>
                    <a:pt x="106259" y="107730"/>
                  </a:cubicBezTo>
                  <a:cubicBezTo>
                    <a:pt x="106259" y="107730"/>
                    <a:pt x="106259" y="107132"/>
                    <a:pt x="106259" y="106833"/>
                  </a:cubicBezTo>
                  <a:cubicBezTo>
                    <a:pt x="106259" y="106533"/>
                    <a:pt x="106026" y="105635"/>
                    <a:pt x="106026" y="105635"/>
                  </a:cubicBezTo>
                  <a:cubicBezTo>
                    <a:pt x="106026" y="105635"/>
                    <a:pt x="105794" y="104738"/>
                    <a:pt x="105794" y="104139"/>
                  </a:cubicBezTo>
                  <a:cubicBezTo>
                    <a:pt x="105794" y="103840"/>
                    <a:pt x="105561" y="103241"/>
                    <a:pt x="105561" y="103241"/>
                  </a:cubicBezTo>
                  <a:cubicBezTo>
                    <a:pt x="105561" y="103241"/>
                    <a:pt x="105328" y="102643"/>
                    <a:pt x="105328" y="102344"/>
                  </a:cubicBezTo>
                  <a:cubicBezTo>
                    <a:pt x="105328" y="101745"/>
                    <a:pt x="105328" y="101446"/>
                    <a:pt x="105328" y="101446"/>
                  </a:cubicBezTo>
                  <a:cubicBezTo>
                    <a:pt x="105328" y="101446"/>
                    <a:pt x="105561" y="100847"/>
                    <a:pt x="106026" y="100847"/>
                  </a:cubicBezTo>
                  <a:cubicBezTo>
                    <a:pt x="106259" y="100548"/>
                    <a:pt x="106492" y="99950"/>
                    <a:pt x="106492" y="99950"/>
                  </a:cubicBezTo>
                  <a:cubicBezTo>
                    <a:pt x="106492" y="99950"/>
                    <a:pt x="106492" y="99950"/>
                    <a:pt x="107424" y="98753"/>
                  </a:cubicBezTo>
                  <a:cubicBezTo>
                    <a:pt x="107424" y="98753"/>
                    <a:pt x="107424" y="98753"/>
                    <a:pt x="106492" y="96658"/>
                  </a:cubicBezTo>
                  <a:cubicBezTo>
                    <a:pt x="106492" y="96658"/>
                    <a:pt x="106492" y="96658"/>
                    <a:pt x="106026" y="96957"/>
                  </a:cubicBezTo>
                  <a:cubicBezTo>
                    <a:pt x="106026" y="96957"/>
                    <a:pt x="106026" y="96957"/>
                    <a:pt x="105561" y="98453"/>
                  </a:cubicBezTo>
                  <a:cubicBezTo>
                    <a:pt x="105561" y="98453"/>
                    <a:pt x="105561" y="98453"/>
                    <a:pt x="104629" y="99950"/>
                  </a:cubicBezTo>
                  <a:cubicBezTo>
                    <a:pt x="104629" y="99950"/>
                    <a:pt x="104629" y="99950"/>
                    <a:pt x="103930" y="100548"/>
                  </a:cubicBezTo>
                  <a:cubicBezTo>
                    <a:pt x="103930" y="100548"/>
                    <a:pt x="103930" y="100548"/>
                    <a:pt x="103697" y="101147"/>
                  </a:cubicBezTo>
                  <a:cubicBezTo>
                    <a:pt x="103697" y="101147"/>
                    <a:pt x="103697" y="101147"/>
                    <a:pt x="104163" y="103541"/>
                  </a:cubicBezTo>
                  <a:cubicBezTo>
                    <a:pt x="104163" y="103541"/>
                    <a:pt x="104163" y="103541"/>
                    <a:pt x="105095" y="106833"/>
                  </a:cubicBezTo>
                  <a:cubicBezTo>
                    <a:pt x="105095" y="106833"/>
                    <a:pt x="105095" y="106833"/>
                    <a:pt x="104163" y="106533"/>
                  </a:cubicBezTo>
                  <a:cubicBezTo>
                    <a:pt x="104163" y="106533"/>
                    <a:pt x="104163" y="106533"/>
                    <a:pt x="102766" y="102942"/>
                  </a:cubicBezTo>
                  <a:cubicBezTo>
                    <a:pt x="102766" y="102942"/>
                    <a:pt x="102766" y="102942"/>
                    <a:pt x="101136" y="99950"/>
                  </a:cubicBezTo>
                  <a:cubicBezTo>
                    <a:pt x="101136" y="99950"/>
                    <a:pt x="101136" y="99950"/>
                    <a:pt x="100670" y="101745"/>
                  </a:cubicBezTo>
                  <a:cubicBezTo>
                    <a:pt x="100670" y="101745"/>
                    <a:pt x="100670" y="101745"/>
                    <a:pt x="100204" y="101446"/>
                  </a:cubicBezTo>
                  <a:cubicBezTo>
                    <a:pt x="100204" y="101446"/>
                    <a:pt x="100204" y="101446"/>
                    <a:pt x="99506" y="99351"/>
                  </a:cubicBezTo>
                  <a:cubicBezTo>
                    <a:pt x="99506" y="99351"/>
                    <a:pt x="99506" y="99351"/>
                    <a:pt x="98574" y="98453"/>
                  </a:cubicBezTo>
                  <a:cubicBezTo>
                    <a:pt x="98574" y="98453"/>
                    <a:pt x="98574" y="98453"/>
                    <a:pt x="96245" y="95162"/>
                  </a:cubicBezTo>
                  <a:cubicBezTo>
                    <a:pt x="96245" y="95162"/>
                    <a:pt x="96245" y="95162"/>
                    <a:pt x="96245" y="93067"/>
                  </a:cubicBezTo>
                  <a:cubicBezTo>
                    <a:pt x="96245" y="93067"/>
                    <a:pt x="96245" y="93067"/>
                    <a:pt x="95779" y="94264"/>
                  </a:cubicBezTo>
                  <a:cubicBezTo>
                    <a:pt x="95779" y="94264"/>
                    <a:pt x="95779" y="94264"/>
                    <a:pt x="94615" y="93665"/>
                  </a:cubicBezTo>
                  <a:cubicBezTo>
                    <a:pt x="94615" y="93665"/>
                    <a:pt x="94615" y="93665"/>
                    <a:pt x="92053" y="90673"/>
                  </a:cubicBezTo>
                  <a:cubicBezTo>
                    <a:pt x="92053" y="90673"/>
                    <a:pt x="92053" y="90673"/>
                    <a:pt x="90423" y="88279"/>
                  </a:cubicBezTo>
                  <a:cubicBezTo>
                    <a:pt x="90423" y="88279"/>
                    <a:pt x="90423" y="88279"/>
                    <a:pt x="89492" y="88578"/>
                  </a:cubicBezTo>
                  <a:cubicBezTo>
                    <a:pt x="89492" y="88578"/>
                    <a:pt x="89492" y="88578"/>
                    <a:pt x="87395" y="87980"/>
                  </a:cubicBezTo>
                  <a:cubicBezTo>
                    <a:pt x="87395" y="87980"/>
                    <a:pt x="87395" y="87980"/>
                    <a:pt x="85998" y="86184"/>
                  </a:cubicBezTo>
                  <a:cubicBezTo>
                    <a:pt x="85998" y="86184"/>
                    <a:pt x="85998" y="86184"/>
                    <a:pt x="85998" y="84089"/>
                  </a:cubicBezTo>
                  <a:cubicBezTo>
                    <a:pt x="85998" y="84089"/>
                    <a:pt x="85998" y="84089"/>
                    <a:pt x="85299" y="84688"/>
                  </a:cubicBezTo>
                  <a:cubicBezTo>
                    <a:pt x="85299" y="84688"/>
                    <a:pt x="85299" y="84688"/>
                    <a:pt x="82505" y="84688"/>
                  </a:cubicBezTo>
                  <a:cubicBezTo>
                    <a:pt x="82505" y="84688"/>
                    <a:pt x="82505" y="84688"/>
                    <a:pt x="81108" y="84389"/>
                  </a:cubicBezTo>
                  <a:cubicBezTo>
                    <a:pt x="81108" y="84389"/>
                    <a:pt x="81108" y="84389"/>
                    <a:pt x="79477" y="83790"/>
                  </a:cubicBezTo>
                  <a:cubicBezTo>
                    <a:pt x="79477" y="83790"/>
                    <a:pt x="79477" y="83790"/>
                    <a:pt x="76450" y="83491"/>
                  </a:cubicBezTo>
                  <a:cubicBezTo>
                    <a:pt x="76450" y="83491"/>
                    <a:pt x="76450" y="83491"/>
                    <a:pt x="73422" y="84389"/>
                  </a:cubicBezTo>
                  <a:cubicBezTo>
                    <a:pt x="73422" y="84389"/>
                    <a:pt x="73422" y="84389"/>
                    <a:pt x="71326" y="84987"/>
                  </a:cubicBezTo>
                  <a:cubicBezTo>
                    <a:pt x="71326" y="84987"/>
                    <a:pt x="71326" y="84987"/>
                    <a:pt x="71792" y="82593"/>
                  </a:cubicBezTo>
                  <a:cubicBezTo>
                    <a:pt x="71792" y="82593"/>
                    <a:pt x="71792" y="82593"/>
                    <a:pt x="71093" y="83191"/>
                  </a:cubicBezTo>
                  <a:cubicBezTo>
                    <a:pt x="71093" y="83191"/>
                    <a:pt x="71093" y="83191"/>
                    <a:pt x="69929" y="82294"/>
                  </a:cubicBezTo>
                  <a:cubicBezTo>
                    <a:pt x="69929" y="82294"/>
                    <a:pt x="69929" y="82294"/>
                    <a:pt x="68997" y="81695"/>
                  </a:cubicBezTo>
                  <a:cubicBezTo>
                    <a:pt x="68997" y="81695"/>
                    <a:pt x="68997" y="81695"/>
                    <a:pt x="68066" y="81695"/>
                  </a:cubicBezTo>
                  <a:cubicBezTo>
                    <a:pt x="68066" y="81695"/>
                    <a:pt x="68066" y="81695"/>
                    <a:pt x="67367" y="81695"/>
                  </a:cubicBezTo>
                  <a:cubicBezTo>
                    <a:pt x="67367" y="81695"/>
                    <a:pt x="67367" y="81695"/>
                    <a:pt x="66203" y="82593"/>
                  </a:cubicBezTo>
                  <a:cubicBezTo>
                    <a:pt x="66203" y="82593"/>
                    <a:pt x="66203" y="82593"/>
                    <a:pt x="65271" y="83191"/>
                  </a:cubicBezTo>
                  <a:cubicBezTo>
                    <a:pt x="65271" y="83191"/>
                    <a:pt x="65271" y="83191"/>
                    <a:pt x="64340" y="84688"/>
                  </a:cubicBezTo>
                  <a:cubicBezTo>
                    <a:pt x="64340" y="84688"/>
                    <a:pt x="64340" y="84688"/>
                    <a:pt x="63874" y="85286"/>
                  </a:cubicBezTo>
                  <a:cubicBezTo>
                    <a:pt x="63874" y="85286"/>
                    <a:pt x="63874" y="85286"/>
                    <a:pt x="62710" y="84987"/>
                  </a:cubicBezTo>
                  <a:cubicBezTo>
                    <a:pt x="62710" y="84987"/>
                    <a:pt x="62710" y="84987"/>
                    <a:pt x="63874" y="83790"/>
                  </a:cubicBezTo>
                  <a:cubicBezTo>
                    <a:pt x="63874" y="83790"/>
                    <a:pt x="63874" y="83790"/>
                    <a:pt x="65271" y="81995"/>
                  </a:cubicBezTo>
                  <a:cubicBezTo>
                    <a:pt x="65271" y="81995"/>
                    <a:pt x="65271" y="81995"/>
                    <a:pt x="66203" y="80798"/>
                  </a:cubicBezTo>
                  <a:cubicBezTo>
                    <a:pt x="66203" y="80798"/>
                    <a:pt x="66203" y="80798"/>
                    <a:pt x="66902" y="79600"/>
                  </a:cubicBezTo>
                  <a:cubicBezTo>
                    <a:pt x="66902" y="79600"/>
                    <a:pt x="66902" y="79600"/>
                    <a:pt x="66436" y="79600"/>
                  </a:cubicBezTo>
                  <a:cubicBezTo>
                    <a:pt x="66436" y="79600"/>
                    <a:pt x="66436" y="79600"/>
                    <a:pt x="65504" y="79002"/>
                  </a:cubicBezTo>
                  <a:cubicBezTo>
                    <a:pt x="65504" y="79002"/>
                    <a:pt x="65504" y="79002"/>
                    <a:pt x="65504" y="76907"/>
                  </a:cubicBezTo>
                  <a:cubicBezTo>
                    <a:pt x="65504" y="76907"/>
                    <a:pt x="65504" y="76907"/>
                    <a:pt x="64573" y="77805"/>
                  </a:cubicBezTo>
                  <a:cubicBezTo>
                    <a:pt x="64573" y="77805"/>
                    <a:pt x="64573" y="77805"/>
                    <a:pt x="64340" y="78104"/>
                  </a:cubicBezTo>
                  <a:cubicBezTo>
                    <a:pt x="64340" y="78104"/>
                    <a:pt x="64340" y="78104"/>
                    <a:pt x="62710" y="78104"/>
                  </a:cubicBezTo>
                  <a:cubicBezTo>
                    <a:pt x="62710" y="78104"/>
                    <a:pt x="62710" y="78104"/>
                    <a:pt x="61312" y="77805"/>
                  </a:cubicBezTo>
                  <a:cubicBezTo>
                    <a:pt x="61312" y="77805"/>
                    <a:pt x="61312" y="77805"/>
                    <a:pt x="60614" y="78703"/>
                  </a:cubicBezTo>
                  <a:cubicBezTo>
                    <a:pt x="60614" y="78703"/>
                    <a:pt x="60614" y="78703"/>
                    <a:pt x="60148" y="80498"/>
                  </a:cubicBezTo>
                  <a:cubicBezTo>
                    <a:pt x="60148" y="80498"/>
                    <a:pt x="60148" y="80498"/>
                    <a:pt x="61079" y="81995"/>
                  </a:cubicBezTo>
                  <a:cubicBezTo>
                    <a:pt x="61079" y="81995"/>
                    <a:pt x="61079" y="81995"/>
                    <a:pt x="60614" y="84389"/>
                  </a:cubicBezTo>
                  <a:cubicBezTo>
                    <a:pt x="60614" y="84389"/>
                    <a:pt x="60614" y="84389"/>
                    <a:pt x="59449" y="85885"/>
                  </a:cubicBezTo>
                  <a:cubicBezTo>
                    <a:pt x="59449" y="85885"/>
                    <a:pt x="59449" y="85885"/>
                    <a:pt x="58285" y="85885"/>
                  </a:cubicBezTo>
                  <a:cubicBezTo>
                    <a:pt x="58285" y="85885"/>
                    <a:pt x="58285" y="85885"/>
                    <a:pt x="56888" y="85885"/>
                  </a:cubicBezTo>
                  <a:cubicBezTo>
                    <a:pt x="56888" y="85885"/>
                    <a:pt x="56888" y="85885"/>
                    <a:pt x="56422" y="87980"/>
                  </a:cubicBezTo>
                  <a:cubicBezTo>
                    <a:pt x="56422" y="87980"/>
                    <a:pt x="56422" y="87980"/>
                    <a:pt x="54559" y="88877"/>
                  </a:cubicBezTo>
                  <a:cubicBezTo>
                    <a:pt x="54559" y="88877"/>
                    <a:pt x="54559" y="88877"/>
                    <a:pt x="54326" y="89476"/>
                  </a:cubicBezTo>
                  <a:cubicBezTo>
                    <a:pt x="54326" y="89476"/>
                    <a:pt x="54326" y="89476"/>
                    <a:pt x="52695" y="90972"/>
                  </a:cubicBezTo>
                  <a:cubicBezTo>
                    <a:pt x="52695" y="90972"/>
                    <a:pt x="52695" y="90972"/>
                    <a:pt x="51065" y="91571"/>
                  </a:cubicBezTo>
                  <a:cubicBezTo>
                    <a:pt x="51065" y="91571"/>
                    <a:pt x="51065" y="91571"/>
                    <a:pt x="50134" y="91870"/>
                  </a:cubicBezTo>
                  <a:cubicBezTo>
                    <a:pt x="50134" y="91870"/>
                    <a:pt x="50134" y="91870"/>
                    <a:pt x="49668" y="90972"/>
                  </a:cubicBezTo>
                  <a:cubicBezTo>
                    <a:pt x="49668" y="90972"/>
                    <a:pt x="49668" y="90972"/>
                    <a:pt x="49435" y="90374"/>
                  </a:cubicBezTo>
                  <a:cubicBezTo>
                    <a:pt x="49435" y="90374"/>
                    <a:pt x="49435" y="90374"/>
                    <a:pt x="50600" y="89775"/>
                  </a:cubicBezTo>
                  <a:cubicBezTo>
                    <a:pt x="50600" y="89775"/>
                    <a:pt x="50600" y="89775"/>
                    <a:pt x="51531" y="88279"/>
                  </a:cubicBezTo>
                  <a:cubicBezTo>
                    <a:pt x="51531" y="88279"/>
                    <a:pt x="51531" y="88279"/>
                    <a:pt x="50367" y="88279"/>
                  </a:cubicBezTo>
                  <a:cubicBezTo>
                    <a:pt x="50367" y="88279"/>
                    <a:pt x="50367" y="88279"/>
                    <a:pt x="49901" y="87381"/>
                  </a:cubicBezTo>
                  <a:cubicBezTo>
                    <a:pt x="49901" y="87381"/>
                    <a:pt x="49901" y="87381"/>
                    <a:pt x="51065" y="85286"/>
                  </a:cubicBezTo>
                  <a:cubicBezTo>
                    <a:pt x="51065" y="85286"/>
                    <a:pt x="51065" y="85286"/>
                    <a:pt x="51531" y="83191"/>
                  </a:cubicBezTo>
                  <a:cubicBezTo>
                    <a:pt x="51531" y="83191"/>
                    <a:pt x="51531" y="83191"/>
                    <a:pt x="52230" y="80199"/>
                  </a:cubicBezTo>
                  <a:cubicBezTo>
                    <a:pt x="52230" y="80199"/>
                    <a:pt x="52230" y="80199"/>
                    <a:pt x="53394" y="78404"/>
                  </a:cubicBezTo>
                  <a:cubicBezTo>
                    <a:pt x="53394" y="78404"/>
                    <a:pt x="53394" y="78404"/>
                    <a:pt x="57586" y="79002"/>
                  </a:cubicBezTo>
                  <a:cubicBezTo>
                    <a:pt x="57586" y="79002"/>
                    <a:pt x="57586" y="79002"/>
                    <a:pt x="56888" y="77805"/>
                  </a:cubicBezTo>
                  <a:cubicBezTo>
                    <a:pt x="56888" y="77805"/>
                    <a:pt x="56888" y="77805"/>
                    <a:pt x="55723" y="77506"/>
                  </a:cubicBezTo>
                  <a:cubicBezTo>
                    <a:pt x="55723" y="77506"/>
                    <a:pt x="55723" y="77506"/>
                    <a:pt x="53627" y="76309"/>
                  </a:cubicBezTo>
                  <a:cubicBezTo>
                    <a:pt x="53627" y="76309"/>
                    <a:pt x="53627" y="76309"/>
                    <a:pt x="51997" y="77207"/>
                  </a:cubicBezTo>
                  <a:cubicBezTo>
                    <a:pt x="51997" y="77207"/>
                    <a:pt x="51997" y="77207"/>
                    <a:pt x="50600" y="78703"/>
                  </a:cubicBezTo>
                  <a:cubicBezTo>
                    <a:pt x="50600" y="78703"/>
                    <a:pt x="50600" y="78703"/>
                    <a:pt x="49202" y="80199"/>
                  </a:cubicBezTo>
                  <a:cubicBezTo>
                    <a:pt x="49202" y="80199"/>
                    <a:pt x="49202" y="80199"/>
                    <a:pt x="48504" y="81995"/>
                  </a:cubicBezTo>
                  <a:cubicBezTo>
                    <a:pt x="48504" y="81995"/>
                    <a:pt x="48504" y="81995"/>
                    <a:pt x="48271" y="83491"/>
                  </a:cubicBezTo>
                  <a:cubicBezTo>
                    <a:pt x="48271" y="83491"/>
                    <a:pt x="48271" y="83491"/>
                    <a:pt x="47339" y="83491"/>
                  </a:cubicBezTo>
                  <a:cubicBezTo>
                    <a:pt x="47339" y="83491"/>
                    <a:pt x="47339" y="83491"/>
                    <a:pt x="47339" y="84089"/>
                  </a:cubicBezTo>
                  <a:cubicBezTo>
                    <a:pt x="47339" y="84089"/>
                    <a:pt x="47339" y="84089"/>
                    <a:pt x="47805" y="85286"/>
                  </a:cubicBezTo>
                  <a:cubicBezTo>
                    <a:pt x="47805" y="85286"/>
                    <a:pt x="47805" y="85286"/>
                    <a:pt x="47572" y="86184"/>
                  </a:cubicBezTo>
                  <a:cubicBezTo>
                    <a:pt x="47572" y="86184"/>
                    <a:pt x="47572" y="86184"/>
                    <a:pt x="46873" y="87082"/>
                  </a:cubicBezTo>
                  <a:cubicBezTo>
                    <a:pt x="46873" y="87082"/>
                    <a:pt x="46873" y="87082"/>
                    <a:pt x="45243" y="88279"/>
                  </a:cubicBezTo>
                  <a:cubicBezTo>
                    <a:pt x="45243" y="88279"/>
                    <a:pt x="45243" y="88279"/>
                    <a:pt x="44312" y="89177"/>
                  </a:cubicBezTo>
                  <a:cubicBezTo>
                    <a:pt x="44312" y="89177"/>
                    <a:pt x="44312" y="89177"/>
                    <a:pt x="43147" y="90673"/>
                  </a:cubicBezTo>
                  <a:cubicBezTo>
                    <a:pt x="43147" y="90673"/>
                    <a:pt x="43147" y="90673"/>
                    <a:pt x="42914" y="92169"/>
                  </a:cubicBezTo>
                  <a:cubicBezTo>
                    <a:pt x="42914" y="92169"/>
                    <a:pt x="42914" y="92169"/>
                    <a:pt x="44545" y="92768"/>
                  </a:cubicBezTo>
                  <a:cubicBezTo>
                    <a:pt x="44545" y="92768"/>
                    <a:pt x="44545" y="92768"/>
                    <a:pt x="44777" y="94862"/>
                  </a:cubicBezTo>
                  <a:cubicBezTo>
                    <a:pt x="44777" y="94862"/>
                    <a:pt x="44777" y="94862"/>
                    <a:pt x="44079" y="96059"/>
                  </a:cubicBezTo>
                  <a:cubicBezTo>
                    <a:pt x="44079" y="96059"/>
                    <a:pt x="44079" y="96059"/>
                    <a:pt x="42914" y="96957"/>
                  </a:cubicBezTo>
                  <a:cubicBezTo>
                    <a:pt x="42914" y="96957"/>
                    <a:pt x="42914" y="96957"/>
                    <a:pt x="41517" y="99351"/>
                  </a:cubicBezTo>
                  <a:cubicBezTo>
                    <a:pt x="41517" y="99351"/>
                    <a:pt x="41517" y="99351"/>
                    <a:pt x="39421" y="101147"/>
                  </a:cubicBezTo>
                  <a:cubicBezTo>
                    <a:pt x="39421" y="101147"/>
                    <a:pt x="39421" y="101147"/>
                    <a:pt x="35229" y="103840"/>
                  </a:cubicBezTo>
                  <a:cubicBezTo>
                    <a:pt x="35229" y="103840"/>
                    <a:pt x="35229" y="103840"/>
                    <a:pt x="34996" y="106234"/>
                  </a:cubicBezTo>
                  <a:cubicBezTo>
                    <a:pt x="34996" y="106234"/>
                    <a:pt x="34996" y="106234"/>
                    <a:pt x="33366" y="107132"/>
                  </a:cubicBezTo>
                  <a:cubicBezTo>
                    <a:pt x="33366" y="107132"/>
                    <a:pt x="33366" y="107132"/>
                    <a:pt x="31736" y="108329"/>
                  </a:cubicBezTo>
                  <a:cubicBezTo>
                    <a:pt x="31736" y="108329"/>
                    <a:pt x="31736" y="108329"/>
                    <a:pt x="29640" y="109226"/>
                  </a:cubicBezTo>
                  <a:cubicBezTo>
                    <a:pt x="29640" y="109226"/>
                    <a:pt x="29640" y="109226"/>
                    <a:pt x="28941" y="109825"/>
                  </a:cubicBezTo>
                  <a:cubicBezTo>
                    <a:pt x="28941" y="109825"/>
                    <a:pt x="28941" y="109825"/>
                    <a:pt x="28010" y="110723"/>
                  </a:cubicBezTo>
                  <a:cubicBezTo>
                    <a:pt x="28010" y="110723"/>
                    <a:pt x="28010" y="110723"/>
                    <a:pt x="27311" y="111620"/>
                  </a:cubicBezTo>
                  <a:cubicBezTo>
                    <a:pt x="27311" y="111620"/>
                    <a:pt x="27311" y="111620"/>
                    <a:pt x="26845" y="113416"/>
                  </a:cubicBezTo>
                  <a:cubicBezTo>
                    <a:pt x="26845" y="113416"/>
                    <a:pt x="26845" y="113416"/>
                    <a:pt x="25681" y="113715"/>
                  </a:cubicBezTo>
                  <a:cubicBezTo>
                    <a:pt x="25681" y="113715"/>
                    <a:pt x="25681" y="113715"/>
                    <a:pt x="24050" y="114314"/>
                  </a:cubicBezTo>
                  <a:cubicBezTo>
                    <a:pt x="24050" y="114314"/>
                    <a:pt x="24050" y="114314"/>
                    <a:pt x="22886" y="114314"/>
                  </a:cubicBezTo>
                  <a:cubicBezTo>
                    <a:pt x="22886" y="114314"/>
                    <a:pt x="22886" y="114314"/>
                    <a:pt x="21722" y="114912"/>
                  </a:cubicBezTo>
                  <a:cubicBezTo>
                    <a:pt x="21722" y="114912"/>
                    <a:pt x="21722" y="114912"/>
                    <a:pt x="20091" y="116109"/>
                  </a:cubicBezTo>
                  <a:cubicBezTo>
                    <a:pt x="20091" y="116109"/>
                    <a:pt x="20091" y="116109"/>
                    <a:pt x="20557" y="117606"/>
                  </a:cubicBezTo>
                  <a:cubicBezTo>
                    <a:pt x="20557" y="117606"/>
                    <a:pt x="20557" y="117606"/>
                    <a:pt x="20091" y="117905"/>
                  </a:cubicBezTo>
                  <a:cubicBezTo>
                    <a:pt x="20091" y="117905"/>
                    <a:pt x="20091" y="117905"/>
                    <a:pt x="18927" y="117007"/>
                  </a:cubicBezTo>
                  <a:cubicBezTo>
                    <a:pt x="18927" y="117007"/>
                    <a:pt x="18927" y="117007"/>
                    <a:pt x="17763" y="116408"/>
                  </a:cubicBezTo>
                  <a:cubicBezTo>
                    <a:pt x="17763" y="116408"/>
                    <a:pt x="17763" y="116408"/>
                    <a:pt x="16831" y="114613"/>
                  </a:cubicBezTo>
                  <a:cubicBezTo>
                    <a:pt x="16831" y="114613"/>
                    <a:pt x="16831" y="114613"/>
                    <a:pt x="16598" y="115211"/>
                  </a:cubicBezTo>
                  <a:cubicBezTo>
                    <a:pt x="16598" y="115211"/>
                    <a:pt x="16598" y="115211"/>
                    <a:pt x="16598" y="117606"/>
                  </a:cubicBezTo>
                  <a:cubicBezTo>
                    <a:pt x="16598" y="117606"/>
                    <a:pt x="16598" y="117606"/>
                    <a:pt x="15201" y="117606"/>
                  </a:cubicBezTo>
                  <a:cubicBezTo>
                    <a:pt x="15201" y="117606"/>
                    <a:pt x="15201" y="117606"/>
                    <a:pt x="15201" y="118503"/>
                  </a:cubicBezTo>
                  <a:cubicBezTo>
                    <a:pt x="15201" y="118503"/>
                    <a:pt x="15201" y="118503"/>
                    <a:pt x="13804" y="118503"/>
                  </a:cubicBezTo>
                  <a:cubicBezTo>
                    <a:pt x="13804" y="118503"/>
                    <a:pt x="13804" y="118503"/>
                    <a:pt x="13804" y="118204"/>
                  </a:cubicBezTo>
                  <a:cubicBezTo>
                    <a:pt x="13804" y="117905"/>
                    <a:pt x="13105" y="117905"/>
                    <a:pt x="13105" y="117905"/>
                  </a:cubicBezTo>
                  <a:cubicBezTo>
                    <a:pt x="13105" y="117905"/>
                    <a:pt x="13105" y="117905"/>
                    <a:pt x="12173" y="117905"/>
                  </a:cubicBezTo>
                  <a:cubicBezTo>
                    <a:pt x="12173" y="117905"/>
                    <a:pt x="12173" y="117905"/>
                    <a:pt x="11009" y="118204"/>
                  </a:cubicBezTo>
                  <a:cubicBezTo>
                    <a:pt x="11009" y="118204"/>
                    <a:pt x="11009" y="118204"/>
                    <a:pt x="9612" y="120000"/>
                  </a:cubicBezTo>
                  <a:cubicBezTo>
                    <a:pt x="9612" y="120000"/>
                    <a:pt x="9612" y="120000"/>
                    <a:pt x="7050" y="120000"/>
                  </a:cubicBezTo>
                  <a:cubicBezTo>
                    <a:pt x="7050" y="120000"/>
                    <a:pt x="7050" y="120000"/>
                    <a:pt x="4721" y="120000"/>
                  </a:cubicBezTo>
                  <a:cubicBezTo>
                    <a:pt x="4721" y="120000"/>
                    <a:pt x="4721" y="120000"/>
                    <a:pt x="4721" y="118802"/>
                  </a:cubicBezTo>
                  <a:cubicBezTo>
                    <a:pt x="4721" y="118802"/>
                    <a:pt x="4721" y="118802"/>
                    <a:pt x="6351" y="116408"/>
                  </a:cubicBezTo>
                  <a:cubicBezTo>
                    <a:pt x="6351" y="116408"/>
                    <a:pt x="6351" y="116408"/>
                    <a:pt x="9146" y="116408"/>
                  </a:cubicBezTo>
                  <a:cubicBezTo>
                    <a:pt x="9146" y="116408"/>
                    <a:pt x="9146" y="116408"/>
                    <a:pt x="10310" y="116408"/>
                  </a:cubicBezTo>
                  <a:cubicBezTo>
                    <a:pt x="10310" y="116408"/>
                    <a:pt x="10310" y="116408"/>
                    <a:pt x="11475" y="115511"/>
                  </a:cubicBezTo>
                  <a:cubicBezTo>
                    <a:pt x="11475" y="115511"/>
                    <a:pt x="11475" y="115511"/>
                    <a:pt x="13105" y="114912"/>
                  </a:cubicBezTo>
                  <a:cubicBezTo>
                    <a:pt x="13105" y="114912"/>
                    <a:pt x="13105" y="114912"/>
                    <a:pt x="13804" y="114314"/>
                  </a:cubicBezTo>
                  <a:cubicBezTo>
                    <a:pt x="13804" y="114314"/>
                    <a:pt x="13804" y="114314"/>
                    <a:pt x="14502" y="112817"/>
                  </a:cubicBezTo>
                  <a:cubicBezTo>
                    <a:pt x="14502" y="112817"/>
                    <a:pt x="14502" y="112817"/>
                    <a:pt x="15900" y="111920"/>
                  </a:cubicBezTo>
                  <a:cubicBezTo>
                    <a:pt x="15900" y="111920"/>
                    <a:pt x="15900" y="111920"/>
                    <a:pt x="17995" y="111620"/>
                  </a:cubicBezTo>
                  <a:cubicBezTo>
                    <a:pt x="17995" y="111620"/>
                    <a:pt x="17995" y="111620"/>
                    <a:pt x="19160" y="111620"/>
                  </a:cubicBezTo>
                  <a:cubicBezTo>
                    <a:pt x="19160" y="111620"/>
                    <a:pt x="19160" y="111620"/>
                    <a:pt x="20091" y="112817"/>
                  </a:cubicBezTo>
                  <a:cubicBezTo>
                    <a:pt x="20091" y="112817"/>
                    <a:pt x="20091" y="112817"/>
                    <a:pt x="21023" y="111920"/>
                  </a:cubicBezTo>
                  <a:cubicBezTo>
                    <a:pt x="21023" y="111920"/>
                    <a:pt x="21023" y="111920"/>
                    <a:pt x="21955" y="110124"/>
                  </a:cubicBezTo>
                  <a:cubicBezTo>
                    <a:pt x="21955" y="110124"/>
                    <a:pt x="21955" y="110124"/>
                    <a:pt x="23119" y="108628"/>
                  </a:cubicBezTo>
                  <a:cubicBezTo>
                    <a:pt x="23119" y="108628"/>
                    <a:pt x="23119" y="108628"/>
                    <a:pt x="24283" y="107730"/>
                  </a:cubicBezTo>
                  <a:cubicBezTo>
                    <a:pt x="24283" y="107730"/>
                    <a:pt x="24283" y="107730"/>
                    <a:pt x="26612" y="107132"/>
                  </a:cubicBezTo>
                  <a:cubicBezTo>
                    <a:pt x="26612" y="107132"/>
                    <a:pt x="26612" y="107132"/>
                    <a:pt x="27544" y="105935"/>
                  </a:cubicBezTo>
                  <a:cubicBezTo>
                    <a:pt x="27544" y="105935"/>
                    <a:pt x="27544" y="105935"/>
                    <a:pt x="28708" y="104438"/>
                  </a:cubicBezTo>
                  <a:cubicBezTo>
                    <a:pt x="28708" y="104438"/>
                    <a:pt x="28708" y="104438"/>
                    <a:pt x="30106" y="102942"/>
                  </a:cubicBezTo>
                  <a:cubicBezTo>
                    <a:pt x="30106" y="102942"/>
                    <a:pt x="30106" y="102942"/>
                    <a:pt x="31270" y="102044"/>
                  </a:cubicBezTo>
                  <a:cubicBezTo>
                    <a:pt x="31270" y="102044"/>
                    <a:pt x="31270" y="102044"/>
                    <a:pt x="31736" y="100249"/>
                  </a:cubicBezTo>
                  <a:cubicBezTo>
                    <a:pt x="31736" y="100249"/>
                    <a:pt x="31736" y="100249"/>
                    <a:pt x="31969" y="97556"/>
                  </a:cubicBezTo>
                  <a:cubicBezTo>
                    <a:pt x="31969" y="97556"/>
                    <a:pt x="31969" y="97556"/>
                    <a:pt x="32434" y="95760"/>
                  </a:cubicBezTo>
                  <a:cubicBezTo>
                    <a:pt x="32434" y="95760"/>
                    <a:pt x="32434" y="95760"/>
                    <a:pt x="32667" y="95162"/>
                  </a:cubicBezTo>
                  <a:cubicBezTo>
                    <a:pt x="32667" y="95162"/>
                    <a:pt x="32667" y="95162"/>
                    <a:pt x="33832" y="93067"/>
                  </a:cubicBezTo>
                  <a:cubicBezTo>
                    <a:pt x="33832" y="93067"/>
                    <a:pt x="33832" y="93067"/>
                    <a:pt x="33133" y="93067"/>
                  </a:cubicBezTo>
                  <a:cubicBezTo>
                    <a:pt x="33133" y="93067"/>
                    <a:pt x="33133" y="93067"/>
                    <a:pt x="31969" y="93366"/>
                  </a:cubicBezTo>
                  <a:cubicBezTo>
                    <a:pt x="31969" y="93366"/>
                    <a:pt x="31969" y="93366"/>
                    <a:pt x="31270" y="93366"/>
                  </a:cubicBezTo>
                  <a:cubicBezTo>
                    <a:pt x="31270" y="93366"/>
                    <a:pt x="31270" y="93366"/>
                    <a:pt x="30106" y="93067"/>
                  </a:cubicBezTo>
                  <a:cubicBezTo>
                    <a:pt x="30106" y="93067"/>
                    <a:pt x="30106" y="93067"/>
                    <a:pt x="29640" y="92468"/>
                  </a:cubicBezTo>
                  <a:cubicBezTo>
                    <a:pt x="29640" y="92468"/>
                    <a:pt x="29640" y="92468"/>
                    <a:pt x="30804" y="90972"/>
                  </a:cubicBezTo>
                  <a:cubicBezTo>
                    <a:pt x="30804" y="90972"/>
                    <a:pt x="30804" y="90972"/>
                    <a:pt x="29640" y="91271"/>
                  </a:cubicBezTo>
                  <a:cubicBezTo>
                    <a:pt x="29640" y="91271"/>
                    <a:pt x="29640" y="91271"/>
                    <a:pt x="28941" y="92169"/>
                  </a:cubicBezTo>
                  <a:cubicBezTo>
                    <a:pt x="28941" y="92169"/>
                    <a:pt x="28941" y="92169"/>
                    <a:pt x="28475" y="94264"/>
                  </a:cubicBezTo>
                  <a:cubicBezTo>
                    <a:pt x="28475" y="94264"/>
                    <a:pt x="28475" y="94264"/>
                    <a:pt x="27777" y="95162"/>
                  </a:cubicBezTo>
                  <a:cubicBezTo>
                    <a:pt x="27777" y="95162"/>
                    <a:pt x="27777" y="95162"/>
                    <a:pt x="27544" y="94264"/>
                  </a:cubicBezTo>
                  <a:cubicBezTo>
                    <a:pt x="27544" y="94264"/>
                    <a:pt x="27544" y="94264"/>
                    <a:pt x="26845" y="93067"/>
                  </a:cubicBezTo>
                  <a:cubicBezTo>
                    <a:pt x="26845" y="93067"/>
                    <a:pt x="26845" y="93067"/>
                    <a:pt x="25681" y="91571"/>
                  </a:cubicBezTo>
                  <a:cubicBezTo>
                    <a:pt x="25681" y="91571"/>
                    <a:pt x="25681" y="91571"/>
                    <a:pt x="23818" y="90074"/>
                  </a:cubicBezTo>
                  <a:cubicBezTo>
                    <a:pt x="23818" y="90074"/>
                    <a:pt x="23818" y="90074"/>
                    <a:pt x="23352" y="90074"/>
                  </a:cubicBezTo>
                  <a:cubicBezTo>
                    <a:pt x="23352" y="90074"/>
                    <a:pt x="23352" y="90074"/>
                    <a:pt x="21722" y="91571"/>
                  </a:cubicBezTo>
                  <a:cubicBezTo>
                    <a:pt x="21722" y="91571"/>
                    <a:pt x="21722" y="91571"/>
                    <a:pt x="20790" y="91571"/>
                  </a:cubicBezTo>
                  <a:cubicBezTo>
                    <a:pt x="20790" y="91571"/>
                    <a:pt x="20790" y="91571"/>
                    <a:pt x="19393" y="91571"/>
                  </a:cubicBezTo>
                  <a:cubicBezTo>
                    <a:pt x="19393" y="91571"/>
                    <a:pt x="19393" y="91571"/>
                    <a:pt x="19626" y="87680"/>
                  </a:cubicBezTo>
                  <a:cubicBezTo>
                    <a:pt x="19626" y="87680"/>
                    <a:pt x="19626" y="87680"/>
                    <a:pt x="19859" y="86483"/>
                  </a:cubicBezTo>
                  <a:cubicBezTo>
                    <a:pt x="19859" y="86483"/>
                    <a:pt x="19859" y="86483"/>
                    <a:pt x="20557" y="85286"/>
                  </a:cubicBezTo>
                  <a:cubicBezTo>
                    <a:pt x="20557" y="85286"/>
                    <a:pt x="20557" y="85286"/>
                    <a:pt x="20557" y="83790"/>
                  </a:cubicBezTo>
                  <a:cubicBezTo>
                    <a:pt x="20557" y="83790"/>
                    <a:pt x="20557" y="83790"/>
                    <a:pt x="20324" y="81396"/>
                  </a:cubicBezTo>
                  <a:cubicBezTo>
                    <a:pt x="20324" y="81396"/>
                    <a:pt x="20324" y="81396"/>
                    <a:pt x="19859" y="79002"/>
                  </a:cubicBezTo>
                  <a:cubicBezTo>
                    <a:pt x="19859" y="79002"/>
                    <a:pt x="19859" y="79002"/>
                    <a:pt x="19393" y="79600"/>
                  </a:cubicBezTo>
                  <a:cubicBezTo>
                    <a:pt x="19393" y="79600"/>
                    <a:pt x="19393" y="79600"/>
                    <a:pt x="18461" y="80798"/>
                  </a:cubicBezTo>
                  <a:cubicBezTo>
                    <a:pt x="18461" y="80798"/>
                    <a:pt x="18461" y="80798"/>
                    <a:pt x="17763" y="81396"/>
                  </a:cubicBezTo>
                  <a:cubicBezTo>
                    <a:pt x="17763" y="81396"/>
                    <a:pt x="17763" y="81396"/>
                    <a:pt x="17064" y="81396"/>
                  </a:cubicBezTo>
                  <a:cubicBezTo>
                    <a:pt x="17064" y="81396"/>
                    <a:pt x="17064" y="81396"/>
                    <a:pt x="16365" y="80498"/>
                  </a:cubicBezTo>
                  <a:cubicBezTo>
                    <a:pt x="16365" y="80498"/>
                    <a:pt x="16365" y="80498"/>
                    <a:pt x="15900" y="80498"/>
                  </a:cubicBezTo>
                  <a:cubicBezTo>
                    <a:pt x="15900" y="80498"/>
                    <a:pt x="15900" y="80498"/>
                    <a:pt x="14968" y="79900"/>
                  </a:cubicBezTo>
                  <a:cubicBezTo>
                    <a:pt x="14968" y="79900"/>
                    <a:pt x="14968" y="79900"/>
                    <a:pt x="14269" y="79002"/>
                  </a:cubicBezTo>
                  <a:cubicBezTo>
                    <a:pt x="14269" y="79002"/>
                    <a:pt x="14269" y="79002"/>
                    <a:pt x="13571" y="78404"/>
                  </a:cubicBezTo>
                  <a:cubicBezTo>
                    <a:pt x="13571" y="78404"/>
                    <a:pt x="13571" y="78404"/>
                    <a:pt x="12872" y="77506"/>
                  </a:cubicBezTo>
                  <a:cubicBezTo>
                    <a:pt x="12872" y="77506"/>
                    <a:pt x="12872" y="77506"/>
                    <a:pt x="12639" y="76608"/>
                  </a:cubicBezTo>
                  <a:cubicBezTo>
                    <a:pt x="12639" y="76608"/>
                    <a:pt x="12639" y="76608"/>
                    <a:pt x="12406" y="74513"/>
                  </a:cubicBezTo>
                  <a:cubicBezTo>
                    <a:pt x="12406" y="74513"/>
                    <a:pt x="12406" y="74513"/>
                    <a:pt x="13338" y="73616"/>
                  </a:cubicBezTo>
                  <a:cubicBezTo>
                    <a:pt x="13338" y="73616"/>
                    <a:pt x="13338" y="73616"/>
                    <a:pt x="14269" y="73616"/>
                  </a:cubicBezTo>
                  <a:cubicBezTo>
                    <a:pt x="14269" y="73616"/>
                    <a:pt x="14269" y="73616"/>
                    <a:pt x="15434" y="73616"/>
                  </a:cubicBezTo>
                  <a:cubicBezTo>
                    <a:pt x="15434" y="73616"/>
                    <a:pt x="15434" y="73616"/>
                    <a:pt x="16598" y="74513"/>
                  </a:cubicBezTo>
                  <a:cubicBezTo>
                    <a:pt x="16598" y="74513"/>
                    <a:pt x="16598" y="74513"/>
                    <a:pt x="17064" y="73017"/>
                  </a:cubicBezTo>
                  <a:cubicBezTo>
                    <a:pt x="17064" y="73017"/>
                    <a:pt x="17064" y="73017"/>
                    <a:pt x="16365" y="72119"/>
                  </a:cubicBezTo>
                  <a:cubicBezTo>
                    <a:pt x="16365" y="72119"/>
                    <a:pt x="16365" y="72119"/>
                    <a:pt x="16132" y="72119"/>
                  </a:cubicBezTo>
                  <a:cubicBezTo>
                    <a:pt x="16132" y="72119"/>
                    <a:pt x="16132" y="72119"/>
                    <a:pt x="14968" y="72119"/>
                  </a:cubicBezTo>
                  <a:cubicBezTo>
                    <a:pt x="14968" y="72119"/>
                    <a:pt x="14968" y="72119"/>
                    <a:pt x="14269" y="72119"/>
                  </a:cubicBezTo>
                  <a:cubicBezTo>
                    <a:pt x="14269" y="72119"/>
                    <a:pt x="14269" y="72119"/>
                    <a:pt x="12872" y="70922"/>
                  </a:cubicBezTo>
                  <a:cubicBezTo>
                    <a:pt x="12872" y="70922"/>
                    <a:pt x="12872" y="70922"/>
                    <a:pt x="12406" y="69725"/>
                  </a:cubicBezTo>
                  <a:cubicBezTo>
                    <a:pt x="12406" y="69725"/>
                    <a:pt x="12406" y="69725"/>
                    <a:pt x="11941" y="68229"/>
                  </a:cubicBezTo>
                  <a:cubicBezTo>
                    <a:pt x="11941" y="68229"/>
                    <a:pt x="11941" y="68229"/>
                    <a:pt x="11475" y="66733"/>
                  </a:cubicBezTo>
                  <a:cubicBezTo>
                    <a:pt x="11475" y="66733"/>
                    <a:pt x="11475" y="66733"/>
                    <a:pt x="11475" y="66134"/>
                  </a:cubicBezTo>
                  <a:cubicBezTo>
                    <a:pt x="11475" y="66134"/>
                    <a:pt x="11475" y="66134"/>
                    <a:pt x="11941" y="65536"/>
                  </a:cubicBezTo>
                  <a:cubicBezTo>
                    <a:pt x="11941" y="65536"/>
                    <a:pt x="11941" y="65536"/>
                    <a:pt x="12639" y="64039"/>
                  </a:cubicBezTo>
                  <a:cubicBezTo>
                    <a:pt x="12639" y="64039"/>
                    <a:pt x="12639" y="64039"/>
                    <a:pt x="13804" y="62244"/>
                  </a:cubicBezTo>
                  <a:cubicBezTo>
                    <a:pt x="13804" y="62244"/>
                    <a:pt x="13804" y="62244"/>
                    <a:pt x="15201" y="61047"/>
                  </a:cubicBezTo>
                  <a:cubicBezTo>
                    <a:pt x="15201" y="61047"/>
                    <a:pt x="15201" y="61047"/>
                    <a:pt x="16132" y="59551"/>
                  </a:cubicBezTo>
                  <a:cubicBezTo>
                    <a:pt x="16132" y="59551"/>
                    <a:pt x="16132" y="59551"/>
                    <a:pt x="16365" y="58054"/>
                  </a:cubicBezTo>
                  <a:cubicBezTo>
                    <a:pt x="16365" y="58054"/>
                    <a:pt x="16365" y="58054"/>
                    <a:pt x="17530" y="56558"/>
                  </a:cubicBezTo>
                  <a:cubicBezTo>
                    <a:pt x="17530" y="56558"/>
                    <a:pt x="17530" y="56558"/>
                    <a:pt x="18461" y="56259"/>
                  </a:cubicBezTo>
                  <a:cubicBezTo>
                    <a:pt x="18461" y="56259"/>
                    <a:pt x="18461" y="56259"/>
                    <a:pt x="19160" y="56857"/>
                  </a:cubicBezTo>
                  <a:cubicBezTo>
                    <a:pt x="19160" y="56857"/>
                    <a:pt x="19160" y="56857"/>
                    <a:pt x="19859" y="58054"/>
                  </a:cubicBezTo>
                  <a:cubicBezTo>
                    <a:pt x="19859" y="58054"/>
                    <a:pt x="19859" y="58054"/>
                    <a:pt x="20324" y="58054"/>
                  </a:cubicBezTo>
                  <a:cubicBezTo>
                    <a:pt x="20324" y="58054"/>
                    <a:pt x="20324" y="58054"/>
                    <a:pt x="21256" y="58054"/>
                  </a:cubicBezTo>
                  <a:cubicBezTo>
                    <a:pt x="21256" y="58054"/>
                    <a:pt x="21256" y="58054"/>
                    <a:pt x="21722" y="58054"/>
                  </a:cubicBezTo>
                  <a:cubicBezTo>
                    <a:pt x="21722" y="58054"/>
                    <a:pt x="21722" y="58054"/>
                    <a:pt x="22420" y="56857"/>
                  </a:cubicBezTo>
                  <a:cubicBezTo>
                    <a:pt x="22420" y="56857"/>
                    <a:pt x="22420" y="56857"/>
                    <a:pt x="23119" y="56857"/>
                  </a:cubicBezTo>
                  <a:cubicBezTo>
                    <a:pt x="23119" y="56857"/>
                    <a:pt x="23119" y="56857"/>
                    <a:pt x="23352" y="56259"/>
                  </a:cubicBezTo>
                  <a:cubicBezTo>
                    <a:pt x="23352" y="56259"/>
                    <a:pt x="23352" y="56259"/>
                    <a:pt x="23818" y="55361"/>
                  </a:cubicBezTo>
                  <a:cubicBezTo>
                    <a:pt x="23818" y="55361"/>
                    <a:pt x="23818" y="55361"/>
                    <a:pt x="24050" y="56259"/>
                  </a:cubicBezTo>
                  <a:cubicBezTo>
                    <a:pt x="24050" y="56259"/>
                    <a:pt x="24050" y="56259"/>
                    <a:pt x="24749" y="56259"/>
                  </a:cubicBezTo>
                  <a:cubicBezTo>
                    <a:pt x="24749" y="56259"/>
                    <a:pt x="24749" y="56259"/>
                    <a:pt x="25215" y="56259"/>
                  </a:cubicBezTo>
                  <a:cubicBezTo>
                    <a:pt x="25215" y="56259"/>
                    <a:pt x="25215" y="56259"/>
                    <a:pt x="26147" y="56259"/>
                  </a:cubicBezTo>
                  <a:cubicBezTo>
                    <a:pt x="26147" y="56259"/>
                    <a:pt x="26147" y="56259"/>
                    <a:pt x="26845" y="55361"/>
                  </a:cubicBezTo>
                  <a:cubicBezTo>
                    <a:pt x="26845" y="55361"/>
                    <a:pt x="26845" y="55361"/>
                    <a:pt x="27544" y="55361"/>
                  </a:cubicBezTo>
                  <a:cubicBezTo>
                    <a:pt x="27544" y="55361"/>
                    <a:pt x="27544" y="55361"/>
                    <a:pt x="27777" y="53266"/>
                  </a:cubicBezTo>
                  <a:cubicBezTo>
                    <a:pt x="27777" y="53266"/>
                    <a:pt x="27777" y="53266"/>
                    <a:pt x="27311" y="51770"/>
                  </a:cubicBezTo>
                  <a:cubicBezTo>
                    <a:pt x="27311" y="51770"/>
                    <a:pt x="27311" y="51770"/>
                    <a:pt x="26845" y="49376"/>
                  </a:cubicBezTo>
                  <a:cubicBezTo>
                    <a:pt x="26845" y="49376"/>
                    <a:pt x="26845" y="49376"/>
                    <a:pt x="27777" y="49376"/>
                  </a:cubicBezTo>
                  <a:cubicBezTo>
                    <a:pt x="27777" y="49376"/>
                    <a:pt x="27777" y="49376"/>
                    <a:pt x="28708" y="48179"/>
                  </a:cubicBezTo>
                  <a:cubicBezTo>
                    <a:pt x="28708" y="48179"/>
                    <a:pt x="28708" y="48179"/>
                    <a:pt x="28475" y="46383"/>
                  </a:cubicBezTo>
                  <a:cubicBezTo>
                    <a:pt x="28475" y="46383"/>
                    <a:pt x="28475" y="46383"/>
                    <a:pt x="27078" y="46084"/>
                  </a:cubicBezTo>
                  <a:cubicBezTo>
                    <a:pt x="27078" y="46084"/>
                    <a:pt x="27078" y="46084"/>
                    <a:pt x="26379" y="46084"/>
                  </a:cubicBezTo>
                  <a:cubicBezTo>
                    <a:pt x="26379" y="46084"/>
                    <a:pt x="26379" y="46084"/>
                    <a:pt x="25681" y="46383"/>
                  </a:cubicBezTo>
                  <a:cubicBezTo>
                    <a:pt x="25681" y="46383"/>
                    <a:pt x="25681" y="46383"/>
                    <a:pt x="24982" y="46982"/>
                  </a:cubicBezTo>
                  <a:cubicBezTo>
                    <a:pt x="24982" y="46982"/>
                    <a:pt x="24982" y="46982"/>
                    <a:pt x="24516" y="48179"/>
                  </a:cubicBezTo>
                  <a:cubicBezTo>
                    <a:pt x="24516" y="48179"/>
                    <a:pt x="24516" y="48179"/>
                    <a:pt x="23818" y="48179"/>
                  </a:cubicBezTo>
                  <a:cubicBezTo>
                    <a:pt x="23818" y="48179"/>
                    <a:pt x="23818" y="48179"/>
                    <a:pt x="23119" y="46383"/>
                  </a:cubicBezTo>
                  <a:cubicBezTo>
                    <a:pt x="23119" y="46383"/>
                    <a:pt x="23119" y="46383"/>
                    <a:pt x="21256" y="46383"/>
                  </a:cubicBezTo>
                  <a:cubicBezTo>
                    <a:pt x="21256" y="46383"/>
                    <a:pt x="21256" y="46383"/>
                    <a:pt x="19160" y="46383"/>
                  </a:cubicBezTo>
                  <a:cubicBezTo>
                    <a:pt x="19160" y="46383"/>
                    <a:pt x="19160" y="46383"/>
                    <a:pt x="17530" y="45785"/>
                  </a:cubicBezTo>
                  <a:cubicBezTo>
                    <a:pt x="17530" y="45785"/>
                    <a:pt x="17530" y="45785"/>
                    <a:pt x="15900" y="44887"/>
                  </a:cubicBezTo>
                  <a:cubicBezTo>
                    <a:pt x="15900" y="44887"/>
                    <a:pt x="15900" y="44887"/>
                    <a:pt x="14968" y="43391"/>
                  </a:cubicBezTo>
                  <a:cubicBezTo>
                    <a:pt x="14968" y="43391"/>
                    <a:pt x="14968" y="43391"/>
                    <a:pt x="14735" y="40399"/>
                  </a:cubicBezTo>
                  <a:cubicBezTo>
                    <a:pt x="14735" y="40399"/>
                    <a:pt x="14735" y="40399"/>
                    <a:pt x="15900" y="39800"/>
                  </a:cubicBezTo>
                  <a:cubicBezTo>
                    <a:pt x="15900" y="39800"/>
                    <a:pt x="15900" y="39800"/>
                    <a:pt x="16598" y="39201"/>
                  </a:cubicBezTo>
                  <a:cubicBezTo>
                    <a:pt x="16598" y="39201"/>
                    <a:pt x="16598" y="39201"/>
                    <a:pt x="14968" y="38304"/>
                  </a:cubicBezTo>
                  <a:cubicBezTo>
                    <a:pt x="14968" y="38304"/>
                    <a:pt x="14968" y="38304"/>
                    <a:pt x="14036" y="37406"/>
                  </a:cubicBezTo>
                  <a:cubicBezTo>
                    <a:pt x="14036" y="37406"/>
                    <a:pt x="14036" y="37406"/>
                    <a:pt x="12872" y="36209"/>
                  </a:cubicBezTo>
                  <a:cubicBezTo>
                    <a:pt x="12872" y="36209"/>
                    <a:pt x="12872" y="36209"/>
                    <a:pt x="12639" y="35610"/>
                  </a:cubicBezTo>
                  <a:cubicBezTo>
                    <a:pt x="12639" y="35610"/>
                    <a:pt x="12639" y="35610"/>
                    <a:pt x="13571" y="34713"/>
                  </a:cubicBezTo>
                  <a:cubicBezTo>
                    <a:pt x="13571" y="34713"/>
                    <a:pt x="13571" y="34713"/>
                    <a:pt x="14269" y="34713"/>
                  </a:cubicBezTo>
                  <a:cubicBezTo>
                    <a:pt x="14269" y="34713"/>
                    <a:pt x="14269" y="34713"/>
                    <a:pt x="15667" y="34413"/>
                  </a:cubicBezTo>
                  <a:cubicBezTo>
                    <a:pt x="15667" y="34413"/>
                    <a:pt x="15667" y="34413"/>
                    <a:pt x="17530" y="32917"/>
                  </a:cubicBezTo>
                  <a:cubicBezTo>
                    <a:pt x="17530" y="32917"/>
                    <a:pt x="17530" y="32917"/>
                    <a:pt x="17763" y="33516"/>
                  </a:cubicBezTo>
                  <a:cubicBezTo>
                    <a:pt x="17763" y="33516"/>
                    <a:pt x="17763" y="33516"/>
                    <a:pt x="18927" y="32917"/>
                  </a:cubicBezTo>
                  <a:cubicBezTo>
                    <a:pt x="18927" y="32917"/>
                    <a:pt x="18927" y="32917"/>
                    <a:pt x="18927" y="32618"/>
                  </a:cubicBezTo>
                  <a:cubicBezTo>
                    <a:pt x="18927" y="32618"/>
                    <a:pt x="18927" y="32618"/>
                    <a:pt x="19626" y="32319"/>
                  </a:cubicBezTo>
                  <a:cubicBezTo>
                    <a:pt x="19626" y="32319"/>
                    <a:pt x="19626" y="32319"/>
                    <a:pt x="21023" y="32019"/>
                  </a:cubicBezTo>
                  <a:cubicBezTo>
                    <a:pt x="21023" y="32019"/>
                    <a:pt x="21023" y="32019"/>
                    <a:pt x="22653" y="32019"/>
                  </a:cubicBezTo>
                  <a:cubicBezTo>
                    <a:pt x="22653" y="32019"/>
                    <a:pt x="22653" y="32019"/>
                    <a:pt x="23352" y="32618"/>
                  </a:cubicBezTo>
                  <a:cubicBezTo>
                    <a:pt x="23352" y="32618"/>
                    <a:pt x="23352" y="32618"/>
                    <a:pt x="22886" y="34114"/>
                  </a:cubicBezTo>
                  <a:cubicBezTo>
                    <a:pt x="22886" y="34114"/>
                    <a:pt x="22886" y="34114"/>
                    <a:pt x="22886" y="34713"/>
                  </a:cubicBezTo>
                  <a:cubicBezTo>
                    <a:pt x="22886" y="34713"/>
                    <a:pt x="22886" y="34713"/>
                    <a:pt x="23585" y="35311"/>
                  </a:cubicBezTo>
                  <a:cubicBezTo>
                    <a:pt x="23585" y="35311"/>
                    <a:pt x="23585" y="35311"/>
                    <a:pt x="24283" y="36209"/>
                  </a:cubicBezTo>
                  <a:cubicBezTo>
                    <a:pt x="24283" y="36209"/>
                    <a:pt x="24283" y="36209"/>
                    <a:pt x="25681" y="36209"/>
                  </a:cubicBezTo>
                  <a:cubicBezTo>
                    <a:pt x="25681" y="36209"/>
                    <a:pt x="25681" y="36209"/>
                    <a:pt x="27544" y="36808"/>
                  </a:cubicBezTo>
                  <a:cubicBezTo>
                    <a:pt x="27544" y="36808"/>
                    <a:pt x="27544" y="36808"/>
                    <a:pt x="28941" y="35910"/>
                  </a:cubicBezTo>
                  <a:cubicBezTo>
                    <a:pt x="28941" y="35910"/>
                    <a:pt x="28941" y="35910"/>
                    <a:pt x="29873" y="34713"/>
                  </a:cubicBezTo>
                  <a:cubicBezTo>
                    <a:pt x="29873" y="34713"/>
                    <a:pt x="29873" y="34713"/>
                    <a:pt x="31037" y="33815"/>
                  </a:cubicBezTo>
                  <a:cubicBezTo>
                    <a:pt x="31037" y="33815"/>
                    <a:pt x="30106" y="33216"/>
                    <a:pt x="29873" y="33216"/>
                  </a:cubicBezTo>
                  <a:cubicBezTo>
                    <a:pt x="29407" y="33216"/>
                    <a:pt x="28941" y="32618"/>
                    <a:pt x="28941" y="32618"/>
                  </a:cubicBezTo>
                  <a:cubicBezTo>
                    <a:pt x="28941" y="32618"/>
                    <a:pt x="28941" y="32618"/>
                    <a:pt x="28243" y="32019"/>
                  </a:cubicBezTo>
                  <a:cubicBezTo>
                    <a:pt x="28243" y="32019"/>
                    <a:pt x="28243" y="32019"/>
                    <a:pt x="28243" y="30822"/>
                  </a:cubicBezTo>
                  <a:cubicBezTo>
                    <a:pt x="28243" y="30822"/>
                    <a:pt x="28243" y="30822"/>
                    <a:pt x="28010" y="29326"/>
                  </a:cubicBezTo>
                  <a:cubicBezTo>
                    <a:pt x="28010" y="29326"/>
                    <a:pt x="28010" y="29326"/>
                    <a:pt x="24516" y="28129"/>
                  </a:cubicBezTo>
                  <a:cubicBezTo>
                    <a:pt x="24516" y="28129"/>
                    <a:pt x="24516" y="28129"/>
                    <a:pt x="24516" y="23640"/>
                  </a:cubicBezTo>
                  <a:cubicBezTo>
                    <a:pt x="24516" y="23640"/>
                    <a:pt x="24516" y="23640"/>
                    <a:pt x="22886" y="21546"/>
                  </a:cubicBezTo>
                  <a:cubicBezTo>
                    <a:pt x="22886" y="21546"/>
                    <a:pt x="22886" y="21546"/>
                    <a:pt x="19626" y="17057"/>
                  </a:cubicBezTo>
                  <a:cubicBezTo>
                    <a:pt x="19626" y="17057"/>
                    <a:pt x="19626" y="17057"/>
                    <a:pt x="20091" y="17057"/>
                  </a:cubicBezTo>
                  <a:cubicBezTo>
                    <a:pt x="20091" y="17057"/>
                    <a:pt x="20091" y="17057"/>
                    <a:pt x="20091" y="16159"/>
                  </a:cubicBezTo>
                  <a:cubicBezTo>
                    <a:pt x="20091" y="16159"/>
                    <a:pt x="20091" y="16159"/>
                    <a:pt x="21256" y="16159"/>
                  </a:cubicBezTo>
                  <a:cubicBezTo>
                    <a:pt x="21256" y="16159"/>
                    <a:pt x="21256" y="16159"/>
                    <a:pt x="21256" y="14962"/>
                  </a:cubicBezTo>
                  <a:cubicBezTo>
                    <a:pt x="21256" y="14962"/>
                    <a:pt x="21256" y="14962"/>
                    <a:pt x="21489" y="13466"/>
                  </a:cubicBezTo>
                  <a:cubicBezTo>
                    <a:pt x="21489" y="13466"/>
                    <a:pt x="21489" y="13466"/>
                    <a:pt x="22187" y="13466"/>
                  </a:cubicBezTo>
                  <a:cubicBezTo>
                    <a:pt x="22187" y="13466"/>
                    <a:pt x="22187" y="13466"/>
                    <a:pt x="22886" y="14064"/>
                  </a:cubicBezTo>
                  <a:cubicBezTo>
                    <a:pt x="22886" y="14064"/>
                    <a:pt x="22886" y="14064"/>
                    <a:pt x="24050" y="14064"/>
                  </a:cubicBezTo>
                  <a:cubicBezTo>
                    <a:pt x="24050" y="14064"/>
                    <a:pt x="24050" y="14064"/>
                    <a:pt x="24516" y="14064"/>
                  </a:cubicBezTo>
                  <a:cubicBezTo>
                    <a:pt x="24516" y="14064"/>
                    <a:pt x="24516" y="14064"/>
                    <a:pt x="25681" y="14064"/>
                  </a:cubicBezTo>
                  <a:cubicBezTo>
                    <a:pt x="25681" y="14064"/>
                    <a:pt x="25681" y="14064"/>
                    <a:pt x="27777" y="13166"/>
                  </a:cubicBezTo>
                  <a:cubicBezTo>
                    <a:pt x="27777" y="13166"/>
                    <a:pt x="27777" y="13166"/>
                    <a:pt x="28475" y="12269"/>
                  </a:cubicBezTo>
                  <a:cubicBezTo>
                    <a:pt x="28475" y="12269"/>
                    <a:pt x="28475" y="12269"/>
                    <a:pt x="29174" y="10773"/>
                  </a:cubicBezTo>
                  <a:cubicBezTo>
                    <a:pt x="29174" y="10773"/>
                    <a:pt x="29174" y="10773"/>
                    <a:pt x="29174" y="8379"/>
                  </a:cubicBezTo>
                  <a:cubicBezTo>
                    <a:pt x="29174" y="8379"/>
                    <a:pt x="29174" y="8379"/>
                    <a:pt x="29873" y="8379"/>
                  </a:cubicBezTo>
                  <a:cubicBezTo>
                    <a:pt x="29873" y="8379"/>
                    <a:pt x="29873" y="8379"/>
                    <a:pt x="30571" y="7481"/>
                  </a:cubicBezTo>
                  <a:cubicBezTo>
                    <a:pt x="30571" y="7481"/>
                    <a:pt x="30571" y="7481"/>
                    <a:pt x="31969" y="5984"/>
                  </a:cubicBezTo>
                  <a:cubicBezTo>
                    <a:pt x="31969" y="5984"/>
                    <a:pt x="31969" y="5984"/>
                    <a:pt x="34530" y="5386"/>
                  </a:cubicBezTo>
                  <a:cubicBezTo>
                    <a:pt x="34530" y="5386"/>
                    <a:pt x="34530" y="5386"/>
                    <a:pt x="35462" y="3890"/>
                  </a:cubicBezTo>
                  <a:cubicBezTo>
                    <a:pt x="35462" y="3890"/>
                    <a:pt x="35462" y="3890"/>
                    <a:pt x="36393" y="3291"/>
                  </a:cubicBezTo>
                  <a:cubicBezTo>
                    <a:pt x="36393" y="3291"/>
                    <a:pt x="36393" y="3291"/>
                    <a:pt x="37092" y="2393"/>
                  </a:cubicBezTo>
                  <a:cubicBezTo>
                    <a:pt x="37092" y="2393"/>
                    <a:pt x="37092" y="2393"/>
                    <a:pt x="40818" y="2693"/>
                  </a:cubicBezTo>
                  <a:cubicBezTo>
                    <a:pt x="40818" y="2693"/>
                    <a:pt x="40818" y="2693"/>
                    <a:pt x="41284" y="1197"/>
                  </a:cubicBezTo>
                  <a:cubicBezTo>
                    <a:pt x="41284" y="1197"/>
                    <a:pt x="41284" y="1197"/>
                    <a:pt x="43147" y="0"/>
                  </a:cubicBezTo>
                  <a:close/>
                </a:path>
              </a:pathLst>
            </a:custGeom>
            <a:solidFill>
              <a:srgbClr val="43682B"/>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dirty="0">
                <a:solidFill>
                  <a:srgbClr val="7F7F7F"/>
                </a:solidFill>
                <a:highlight>
                  <a:srgbClr val="F9BC11"/>
                </a:highlight>
                <a:latin typeface="Calibri" panose="020F0502020204030204" pitchFamily="34" charset="0"/>
                <a:ea typeface="Source Sans Pro"/>
                <a:cs typeface="Calibri" panose="020F0502020204030204" pitchFamily="34" charset="0"/>
                <a:sym typeface="Source Sans Pro"/>
              </a:endParaRPr>
            </a:p>
          </p:txBody>
        </p:sp>
        <p:sp>
          <p:nvSpPr>
            <p:cNvPr id="111" name="Shape 1437">
              <a:extLst>
                <a:ext uri="{FF2B5EF4-FFF2-40B4-BE49-F238E27FC236}">
                  <a16:creationId xmlns:a16="http://schemas.microsoft.com/office/drawing/2014/main" id="{74853E5D-D7E5-5541-1F5F-D65EB7B793F7}"/>
                </a:ext>
              </a:extLst>
            </p:cNvPr>
            <p:cNvSpPr/>
            <p:nvPr/>
          </p:nvSpPr>
          <p:spPr>
            <a:xfrm>
              <a:off x="5957637" y="3282926"/>
              <a:ext cx="448593" cy="285010"/>
            </a:xfrm>
            <a:custGeom>
              <a:avLst/>
              <a:gdLst/>
              <a:ahLst/>
              <a:cxnLst/>
              <a:rect l="0" t="0" r="0" b="0"/>
              <a:pathLst>
                <a:path w="120000" h="120000" extrusionOk="0">
                  <a:moveTo>
                    <a:pt x="95419" y="71716"/>
                  </a:moveTo>
                  <a:cubicBezTo>
                    <a:pt x="96188" y="71716"/>
                    <a:pt x="96188" y="71716"/>
                    <a:pt x="96188" y="71716"/>
                  </a:cubicBezTo>
                  <a:cubicBezTo>
                    <a:pt x="97724" y="71716"/>
                    <a:pt x="97724" y="71716"/>
                    <a:pt x="97724" y="71716"/>
                  </a:cubicBezTo>
                  <a:cubicBezTo>
                    <a:pt x="100028" y="74100"/>
                    <a:pt x="100028" y="74100"/>
                    <a:pt x="100028" y="74100"/>
                  </a:cubicBezTo>
                  <a:cubicBezTo>
                    <a:pt x="101948" y="77080"/>
                    <a:pt x="101948" y="77080"/>
                    <a:pt x="101948" y="77080"/>
                  </a:cubicBezTo>
                  <a:cubicBezTo>
                    <a:pt x="101948" y="77080"/>
                    <a:pt x="103101" y="77677"/>
                    <a:pt x="103485" y="77677"/>
                  </a:cubicBezTo>
                  <a:cubicBezTo>
                    <a:pt x="103869" y="77677"/>
                    <a:pt x="104253" y="77677"/>
                    <a:pt x="104637" y="77677"/>
                  </a:cubicBezTo>
                  <a:cubicBezTo>
                    <a:pt x="105021" y="77677"/>
                    <a:pt x="106557" y="77677"/>
                    <a:pt x="106557" y="77677"/>
                  </a:cubicBezTo>
                  <a:cubicBezTo>
                    <a:pt x="110398" y="80061"/>
                    <a:pt x="110398" y="80061"/>
                    <a:pt x="110398" y="80061"/>
                  </a:cubicBezTo>
                  <a:cubicBezTo>
                    <a:pt x="112702" y="83042"/>
                    <a:pt x="112702" y="83042"/>
                    <a:pt x="112702" y="83042"/>
                  </a:cubicBezTo>
                  <a:cubicBezTo>
                    <a:pt x="112702" y="85426"/>
                    <a:pt x="112702" y="85426"/>
                    <a:pt x="112702" y="85426"/>
                  </a:cubicBezTo>
                  <a:cubicBezTo>
                    <a:pt x="113470" y="90791"/>
                    <a:pt x="113470" y="90791"/>
                    <a:pt x="113470" y="90791"/>
                  </a:cubicBezTo>
                  <a:cubicBezTo>
                    <a:pt x="114623" y="90791"/>
                    <a:pt x="114623" y="90791"/>
                    <a:pt x="114623" y="90791"/>
                  </a:cubicBezTo>
                  <a:cubicBezTo>
                    <a:pt x="115391" y="90791"/>
                    <a:pt x="115391" y="90791"/>
                    <a:pt x="115391" y="90791"/>
                  </a:cubicBezTo>
                  <a:cubicBezTo>
                    <a:pt x="115391" y="94367"/>
                    <a:pt x="115391" y="94367"/>
                    <a:pt x="115391" y="94367"/>
                  </a:cubicBezTo>
                  <a:cubicBezTo>
                    <a:pt x="116543" y="94367"/>
                    <a:pt x="116543" y="94367"/>
                    <a:pt x="116543" y="94367"/>
                  </a:cubicBezTo>
                  <a:cubicBezTo>
                    <a:pt x="118079" y="96752"/>
                    <a:pt x="118079" y="96752"/>
                    <a:pt x="118079" y="96752"/>
                  </a:cubicBezTo>
                  <a:cubicBezTo>
                    <a:pt x="120000" y="96752"/>
                    <a:pt x="120000" y="96752"/>
                    <a:pt x="120000" y="96752"/>
                  </a:cubicBezTo>
                  <a:cubicBezTo>
                    <a:pt x="118079" y="100924"/>
                    <a:pt x="118079" y="100924"/>
                    <a:pt x="118079" y="100924"/>
                  </a:cubicBezTo>
                  <a:cubicBezTo>
                    <a:pt x="116543" y="102117"/>
                    <a:pt x="116543" y="102117"/>
                    <a:pt x="116543" y="102117"/>
                  </a:cubicBezTo>
                  <a:cubicBezTo>
                    <a:pt x="114623" y="107482"/>
                    <a:pt x="114623" y="107482"/>
                    <a:pt x="114623" y="107482"/>
                  </a:cubicBezTo>
                  <a:cubicBezTo>
                    <a:pt x="112318" y="108674"/>
                    <a:pt x="112318" y="108674"/>
                    <a:pt x="112318" y="108674"/>
                  </a:cubicBezTo>
                  <a:cubicBezTo>
                    <a:pt x="107709" y="108674"/>
                    <a:pt x="107709" y="108674"/>
                    <a:pt x="107709" y="108674"/>
                  </a:cubicBezTo>
                  <a:cubicBezTo>
                    <a:pt x="106941" y="110462"/>
                    <a:pt x="106941" y="110462"/>
                    <a:pt x="106941" y="110462"/>
                  </a:cubicBezTo>
                  <a:cubicBezTo>
                    <a:pt x="103869" y="110462"/>
                    <a:pt x="103869" y="110462"/>
                    <a:pt x="103869" y="110462"/>
                  </a:cubicBezTo>
                  <a:cubicBezTo>
                    <a:pt x="103101" y="114635"/>
                    <a:pt x="103101" y="114635"/>
                    <a:pt x="103101" y="114635"/>
                  </a:cubicBezTo>
                  <a:cubicBezTo>
                    <a:pt x="102717" y="117615"/>
                    <a:pt x="102717" y="117615"/>
                    <a:pt x="102717" y="117615"/>
                  </a:cubicBezTo>
                  <a:cubicBezTo>
                    <a:pt x="101948" y="118808"/>
                    <a:pt x="101948" y="118808"/>
                    <a:pt x="101948" y="118808"/>
                  </a:cubicBezTo>
                  <a:cubicBezTo>
                    <a:pt x="101180" y="120000"/>
                    <a:pt x="101180" y="120000"/>
                    <a:pt x="101180" y="120000"/>
                  </a:cubicBezTo>
                  <a:cubicBezTo>
                    <a:pt x="100028" y="120000"/>
                    <a:pt x="100028" y="120000"/>
                    <a:pt x="100028" y="120000"/>
                  </a:cubicBezTo>
                  <a:cubicBezTo>
                    <a:pt x="98876" y="117019"/>
                    <a:pt x="98876" y="117019"/>
                    <a:pt x="98876" y="117019"/>
                  </a:cubicBezTo>
                  <a:cubicBezTo>
                    <a:pt x="96188" y="115231"/>
                    <a:pt x="96188" y="115231"/>
                    <a:pt x="96188" y="115231"/>
                  </a:cubicBezTo>
                  <a:cubicBezTo>
                    <a:pt x="94651" y="112846"/>
                    <a:pt x="94651" y="112846"/>
                    <a:pt x="94651" y="112846"/>
                  </a:cubicBezTo>
                  <a:cubicBezTo>
                    <a:pt x="94651" y="111654"/>
                    <a:pt x="94651" y="111654"/>
                    <a:pt x="94651" y="111654"/>
                  </a:cubicBezTo>
                  <a:cubicBezTo>
                    <a:pt x="94651" y="109866"/>
                    <a:pt x="94651" y="109866"/>
                    <a:pt x="94651" y="109866"/>
                  </a:cubicBezTo>
                  <a:cubicBezTo>
                    <a:pt x="94651" y="107482"/>
                    <a:pt x="94651" y="107482"/>
                    <a:pt x="94651" y="107482"/>
                  </a:cubicBezTo>
                  <a:cubicBezTo>
                    <a:pt x="94651" y="106289"/>
                    <a:pt x="94651" y="106289"/>
                    <a:pt x="94651" y="106289"/>
                  </a:cubicBezTo>
                  <a:cubicBezTo>
                    <a:pt x="94651" y="101521"/>
                    <a:pt x="94651" y="101521"/>
                    <a:pt x="94651" y="101521"/>
                  </a:cubicBezTo>
                  <a:cubicBezTo>
                    <a:pt x="94651" y="100328"/>
                    <a:pt x="94651" y="100328"/>
                    <a:pt x="94651" y="100328"/>
                  </a:cubicBezTo>
                  <a:cubicBezTo>
                    <a:pt x="94651" y="97348"/>
                    <a:pt x="94651" y="97348"/>
                    <a:pt x="94651" y="97348"/>
                  </a:cubicBezTo>
                  <a:cubicBezTo>
                    <a:pt x="92731" y="93175"/>
                    <a:pt x="92731" y="93175"/>
                    <a:pt x="92731" y="93175"/>
                  </a:cubicBezTo>
                  <a:cubicBezTo>
                    <a:pt x="91579" y="91387"/>
                    <a:pt x="91579" y="91387"/>
                    <a:pt x="91579" y="91387"/>
                  </a:cubicBezTo>
                  <a:cubicBezTo>
                    <a:pt x="91579" y="89598"/>
                    <a:pt x="91579" y="89598"/>
                    <a:pt x="91579" y="89598"/>
                  </a:cubicBezTo>
                  <a:cubicBezTo>
                    <a:pt x="91579" y="88406"/>
                    <a:pt x="91579" y="88406"/>
                    <a:pt x="91579" y="88406"/>
                  </a:cubicBezTo>
                  <a:cubicBezTo>
                    <a:pt x="92731" y="86022"/>
                    <a:pt x="92731" y="86022"/>
                    <a:pt x="92731" y="86022"/>
                  </a:cubicBezTo>
                  <a:cubicBezTo>
                    <a:pt x="94651" y="85426"/>
                    <a:pt x="94651" y="85426"/>
                    <a:pt x="94651" y="85426"/>
                  </a:cubicBezTo>
                  <a:cubicBezTo>
                    <a:pt x="96188" y="83042"/>
                    <a:pt x="96188" y="83042"/>
                    <a:pt x="96188" y="83042"/>
                  </a:cubicBezTo>
                  <a:lnTo>
                    <a:pt x="96188" y="80061"/>
                  </a:lnTo>
                  <a:cubicBezTo>
                    <a:pt x="95419" y="74696"/>
                    <a:pt x="95419" y="74696"/>
                    <a:pt x="95419" y="74696"/>
                  </a:cubicBezTo>
                  <a:cubicBezTo>
                    <a:pt x="95419" y="73504"/>
                    <a:pt x="95419" y="73504"/>
                    <a:pt x="95419" y="73504"/>
                  </a:cubicBezTo>
                  <a:cubicBezTo>
                    <a:pt x="95419" y="71716"/>
                    <a:pt x="95419" y="71716"/>
                    <a:pt x="95419" y="71716"/>
                  </a:cubicBezTo>
                  <a:close/>
                  <a:moveTo>
                    <a:pt x="70375" y="46863"/>
                  </a:moveTo>
                  <a:lnTo>
                    <a:pt x="71729" y="46863"/>
                  </a:lnTo>
                  <a:lnTo>
                    <a:pt x="72631" y="46863"/>
                  </a:lnTo>
                  <a:lnTo>
                    <a:pt x="73533" y="48283"/>
                  </a:lnTo>
                  <a:lnTo>
                    <a:pt x="74435" y="50413"/>
                  </a:lnTo>
                  <a:lnTo>
                    <a:pt x="74435" y="52544"/>
                  </a:lnTo>
                  <a:lnTo>
                    <a:pt x="72631" y="53964"/>
                  </a:lnTo>
                  <a:lnTo>
                    <a:pt x="71729" y="52544"/>
                  </a:lnTo>
                  <a:lnTo>
                    <a:pt x="71729" y="50413"/>
                  </a:lnTo>
                  <a:lnTo>
                    <a:pt x="70375" y="48993"/>
                  </a:lnTo>
                  <a:lnTo>
                    <a:pt x="70375" y="48283"/>
                  </a:lnTo>
                  <a:close/>
                  <a:moveTo>
                    <a:pt x="78947" y="43313"/>
                  </a:moveTo>
                  <a:lnTo>
                    <a:pt x="80300" y="43313"/>
                  </a:lnTo>
                  <a:lnTo>
                    <a:pt x="81654" y="45443"/>
                  </a:lnTo>
                  <a:lnTo>
                    <a:pt x="82556" y="46863"/>
                  </a:lnTo>
                  <a:lnTo>
                    <a:pt x="84361" y="48283"/>
                  </a:lnTo>
                  <a:lnTo>
                    <a:pt x="84361" y="46863"/>
                  </a:lnTo>
                  <a:lnTo>
                    <a:pt x="86616" y="46863"/>
                  </a:lnTo>
                  <a:lnTo>
                    <a:pt x="87969" y="46863"/>
                  </a:lnTo>
                  <a:lnTo>
                    <a:pt x="89774" y="48994"/>
                  </a:lnTo>
                  <a:lnTo>
                    <a:pt x="92932" y="52544"/>
                  </a:lnTo>
                  <a:lnTo>
                    <a:pt x="92932" y="56094"/>
                  </a:lnTo>
                  <a:lnTo>
                    <a:pt x="91578" y="58224"/>
                  </a:lnTo>
                  <a:lnTo>
                    <a:pt x="90225" y="58224"/>
                  </a:lnTo>
                  <a:lnTo>
                    <a:pt x="88872" y="58224"/>
                  </a:lnTo>
                  <a:lnTo>
                    <a:pt x="88872" y="58934"/>
                  </a:lnTo>
                  <a:lnTo>
                    <a:pt x="85714" y="58934"/>
                  </a:lnTo>
                  <a:lnTo>
                    <a:pt x="84361" y="58934"/>
                  </a:lnTo>
                  <a:lnTo>
                    <a:pt x="83909" y="58934"/>
                  </a:lnTo>
                  <a:lnTo>
                    <a:pt x="83007" y="56804"/>
                  </a:lnTo>
                  <a:lnTo>
                    <a:pt x="82556" y="53964"/>
                  </a:lnTo>
                  <a:lnTo>
                    <a:pt x="83007" y="51124"/>
                  </a:lnTo>
                  <a:lnTo>
                    <a:pt x="80751" y="51124"/>
                  </a:lnTo>
                  <a:lnTo>
                    <a:pt x="78947" y="50413"/>
                  </a:lnTo>
                  <a:lnTo>
                    <a:pt x="78947" y="48283"/>
                  </a:lnTo>
                  <a:lnTo>
                    <a:pt x="78947" y="46863"/>
                  </a:lnTo>
                  <a:lnTo>
                    <a:pt x="78947" y="44733"/>
                  </a:lnTo>
                  <a:close/>
                  <a:moveTo>
                    <a:pt x="65864" y="37633"/>
                  </a:moveTo>
                  <a:lnTo>
                    <a:pt x="66766" y="37633"/>
                  </a:lnTo>
                  <a:lnTo>
                    <a:pt x="69473" y="37633"/>
                  </a:lnTo>
                  <a:lnTo>
                    <a:pt x="71728" y="37633"/>
                  </a:lnTo>
                  <a:lnTo>
                    <a:pt x="72179" y="40473"/>
                  </a:lnTo>
                  <a:lnTo>
                    <a:pt x="77142" y="40473"/>
                  </a:lnTo>
                  <a:lnTo>
                    <a:pt x="74886" y="42603"/>
                  </a:lnTo>
                  <a:lnTo>
                    <a:pt x="74435" y="43313"/>
                  </a:lnTo>
                  <a:lnTo>
                    <a:pt x="74435" y="41893"/>
                  </a:lnTo>
                  <a:lnTo>
                    <a:pt x="73082" y="41893"/>
                  </a:lnTo>
                  <a:lnTo>
                    <a:pt x="72179" y="41893"/>
                  </a:lnTo>
                  <a:lnTo>
                    <a:pt x="70826" y="41893"/>
                  </a:lnTo>
                  <a:lnTo>
                    <a:pt x="69924" y="41893"/>
                  </a:lnTo>
                  <a:lnTo>
                    <a:pt x="69022" y="41893"/>
                  </a:lnTo>
                  <a:lnTo>
                    <a:pt x="67668" y="41893"/>
                  </a:lnTo>
                  <a:lnTo>
                    <a:pt x="65864" y="41183"/>
                  </a:lnTo>
                  <a:lnTo>
                    <a:pt x="65864" y="40473"/>
                  </a:lnTo>
                  <a:lnTo>
                    <a:pt x="65864" y="39053"/>
                  </a:lnTo>
                  <a:close/>
                  <a:moveTo>
                    <a:pt x="47819" y="20591"/>
                  </a:moveTo>
                  <a:lnTo>
                    <a:pt x="49623" y="20591"/>
                  </a:lnTo>
                  <a:lnTo>
                    <a:pt x="50526" y="20591"/>
                  </a:lnTo>
                  <a:lnTo>
                    <a:pt x="51428" y="21301"/>
                  </a:lnTo>
                  <a:lnTo>
                    <a:pt x="51879" y="22721"/>
                  </a:lnTo>
                  <a:lnTo>
                    <a:pt x="53232" y="26272"/>
                  </a:lnTo>
                  <a:lnTo>
                    <a:pt x="54586" y="26272"/>
                  </a:lnTo>
                  <a:lnTo>
                    <a:pt x="55488" y="29822"/>
                  </a:lnTo>
                  <a:lnTo>
                    <a:pt x="55488" y="32662"/>
                  </a:lnTo>
                  <a:lnTo>
                    <a:pt x="55488" y="34793"/>
                  </a:lnTo>
                  <a:lnTo>
                    <a:pt x="54135" y="34793"/>
                  </a:lnTo>
                  <a:lnTo>
                    <a:pt x="52781" y="32662"/>
                  </a:lnTo>
                  <a:lnTo>
                    <a:pt x="51879" y="31242"/>
                  </a:lnTo>
                  <a:lnTo>
                    <a:pt x="49623" y="32662"/>
                  </a:lnTo>
                  <a:lnTo>
                    <a:pt x="47819" y="33372"/>
                  </a:lnTo>
                  <a:lnTo>
                    <a:pt x="46466" y="31952"/>
                  </a:lnTo>
                  <a:lnTo>
                    <a:pt x="45563" y="29822"/>
                  </a:lnTo>
                  <a:lnTo>
                    <a:pt x="43308" y="27692"/>
                  </a:lnTo>
                  <a:lnTo>
                    <a:pt x="43308" y="25562"/>
                  </a:lnTo>
                  <a:lnTo>
                    <a:pt x="43308" y="22721"/>
                  </a:lnTo>
                  <a:lnTo>
                    <a:pt x="44661" y="22721"/>
                  </a:lnTo>
                  <a:lnTo>
                    <a:pt x="46014" y="22721"/>
                  </a:lnTo>
                  <a:lnTo>
                    <a:pt x="46014" y="21301"/>
                  </a:lnTo>
                  <a:close/>
                  <a:moveTo>
                    <a:pt x="3157" y="6390"/>
                  </a:moveTo>
                  <a:lnTo>
                    <a:pt x="3157" y="8520"/>
                  </a:lnTo>
                  <a:lnTo>
                    <a:pt x="3157" y="9941"/>
                  </a:lnTo>
                  <a:lnTo>
                    <a:pt x="2255" y="11361"/>
                  </a:lnTo>
                  <a:lnTo>
                    <a:pt x="1804" y="12781"/>
                  </a:lnTo>
                  <a:lnTo>
                    <a:pt x="1804" y="15621"/>
                  </a:lnTo>
                  <a:lnTo>
                    <a:pt x="0" y="14201"/>
                  </a:lnTo>
                  <a:lnTo>
                    <a:pt x="0" y="12781"/>
                  </a:lnTo>
                  <a:lnTo>
                    <a:pt x="0" y="11361"/>
                  </a:lnTo>
                  <a:lnTo>
                    <a:pt x="1804" y="8520"/>
                  </a:lnTo>
                  <a:close/>
                  <a:moveTo>
                    <a:pt x="14887" y="0"/>
                  </a:moveTo>
                  <a:lnTo>
                    <a:pt x="16240" y="0"/>
                  </a:lnTo>
                  <a:lnTo>
                    <a:pt x="19849" y="0"/>
                  </a:lnTo>
                  <a:lnTo>
                    <a:pt x="21202" y="0"/>
                  </a:lnTo>
                  <a:lnTo>
                    <a:pt x="22556" y="3550"/>
                  </a:lnTo>
                  <a:lnTo>
                    <a:pt x="22556" y="4260"/>
                  </a:lnTo>
                  <a:lnTo>
                    <a:pt x="22556" y="6390"/>
                  </a:lnTo>
                  <a:lnTo>
                    <a:pt x="22105" y="8520"/>
                  </a:lnTo>
                  <a:lnTo>
                    <a:pt x="22105" y="9230"/>
                  </a:lnTo>
                  <a:lnTo>
                    <a:pt x="20751" y="11360"/>
                  </a:lnTo>
                  <a:lnTo>
                    <a:pt x="19849" y="11360"/>
                  </a:lnTo>
                  <a:lnTo>
                    <a:pt x="18496" y="11360"/>
                  </a:lnTo>
                  <a:lnTo>
                    <a:pt x="17593" y="11360"/>
                  </a:lnTo>
                  <a:lnTo>
                    <a:pt x="15338" y="9230"/>
                  </a:lnTo>
                  <a:lnTo>
                    <a:pt x="14887" y="9230"/>
                  </a:lnTo>
                  <a:lnTo>
                    <a:pt x="12631" y="6390"/>
                  </a:lnTo>
                  <a:lnTo>
                    <a:pt x="12631" y="2840"/>
                  </a:lnTo>
                  <a:lnTo>
                    <a:pt x="12631" y="1420"/>
                  </a:lnTo>
                  <a:close/>
                </a:path>
              </a:pathLst>
            </a:custGeom>
            <a:solidFill>
              <a:srgbClr val="43682B"/>
            </a:solidFill>
            <a:ln w="3175" cap="flat" cmpd="sng">
              <a:solidFill>
                <a:srgbClr val="FFFFFF"/>
              </a:solidFill>
              <a:prstDash val="solid"/>
              <a:miter/>
              <a:headEnd type="none" w="med" len="med"/>
              <a:tailEnd type="none" w="med" len="med"/>
            </a:ln>
          </p:spPr>
          <p:txBody>
            <a:bodyPr lIns="45713" tIns="22850" rIns="45713" bIns="22850" anchor="t" anchorCtr="0">
              <a:noAutofit/>
            </a:bodyPr>
            <a:lstStyle/>
            <a:p>
              <a:pPr defTabSz="457200"/>
              <a:endParaRPr kern="0" dirty="0">
                <a:solidFill>
                  <a:srgbClr val="7F7F7F"/>
                </a:solidFill>
                <a:latin typeface="Calibri" panose="020F0502020204030204" pitchFamily="34" charset="0"/>
                <a:ea typeface="Source Sans Pro"/>
                <a:cs typeface="Calibri" panose="020F0502020204030204" pitchFamily="34" charset="0"/>
                <a:sym typeface="Source Sans Pro"/>
              </a:endParaRPr>
            </a:p>
          </p:txBody>
        </p:sp>
      </p:grpSp>
      <p:sp>
        <p:nvSpPr>
          <p:cNvPr id="114" name="TextBox 113">
            <a:extLst>
              <a:ext uri="{FF2B5EF4-FFF2-40B4-BE49-F238E27FC236}">
                <a16:creationId xmlns:a16="http://schemas.microsoft.com/office/drawing/2014/main" id="{46B647CA-7904-0A5B-9666-270493DB2774}"/>
              </a:ext>
            </a:extLst>
          </p:cNvPr>
          <p:cNvSpPr txBox="1"/>
          <p:nvPr/>
        </p:nvSpPr>
        <p:spPr>
          <a:xfrm>
            <a:off x="6835788" y="3682330"/>
            <a:ext cx="5815226" cy="1477328"/>
          </a:xfrm>
          <a:prstGeom prst="rect">
            <a:avLst/>
          </a:prstGeom>
          <a:noFill/>
        </p:spPr>
        <p:txBody>
          <a:bodyPr wrap="square" rtlCol="0">
            <a:spAutoFit/>
          </a:bodyPr>
          <a:lstStyle/>
          <a:p>
            <a:pPr marL="285750" indent="-285750">
              <a:buFont typeface="Wingdings" panose="05000000000000000000" pitchFamily="2" charset="2"/>
              <a:buChar char="ü"/>
            </a:pPr>
            <a:r>
              <a:rPr lang="en-US" sz="1800" dirty="0">
                <a:solidFill>
                  <a:schemeClr val="tx1"/>
                </a:solidFill>
                <a:effectLst/>
                <a:ea typeface="SimSun" panose="02010600030101010101" pitchFamily="2" charset="-122"/>
              </a:rPr>
              <a:t>middle school in-service teachers</a:t>
            </a:r>
          </a:p>
          <a:p>
            <a:pPr marL="285750" indent="-285750">
              <a:buFont typeface="Wingdings" panose="05000000000000000000" pitchFamily="2" charset="2"/>
              <a:buChar char="ü"/>
            </a:pPr>
            <a:r>
              <a:rPr lang="en-US" sz="1800" dirty="0">
                <a:solidFill>
                  <a:schemeClr val="tx1"/>
                </a:solidFill>
                <a:effectLst/>
                <a:ea typeface="SimSun" panose="02010600030101010101" pitchFamily="2" charset="-122"/>
              </a:rPr>
              <a:t>feedback to student written responses</a:t>
            </a:r>
          </a:p>
          <a:p>
            <a:pPr marL="285750" indent="-285750">
              <a:buFont typeface="Wingdings" panose="05000000000000000000" pitchFamily="2" charset="2"/>
              <a:buChar char="ü"/>
            </a:pPr>
            <a:r>
              <a:rPr lang="en-US" sz="1800" dirty="0">
                <a:solidFill>
                  <a:schemeClr val="tx1"/>
                </a:solidFill>
                <a:effectLst/>
                <a:ea typeface="SimSun" panose="02010600030101010101" pitchFamily="2" charset="-122"/>
              </a:rPr>
              <a:t>pedagogical content knowledge (PCK) schemas</a:t>
            </a:r>
          </a:p>
          <a:p>
            <a:pPr marL="285750" indent="-285750">
              <a:buFont typeface="Wingdings" panose="05000000000000000000" pitchFamily="2" charset="2"/>
              <a:buChar char="ü"/>
            </a:pPr>
            <a:r>
              <a:rPr lang="en-US" sz="1800" dirty="0">
                <a:solidFill>
                  <a:schemeClr val="tx1"/>
                </a:solidFill>
                <a:effectLst/>
                <a:ea typeface="SimSun" panose="02010600030101010101" pitchFamily="2" charset="-122"/>
              </a:rPr>
              <a:t>mathematical contexts of proportional reasoning</a:t>
            </a:r>
            <a:endParaRPr lang="en-US" sz="1800" dirty="0">
              <a:solidFill>
                <a:schemeClr val="tx1"/>
              </a:solidFill>
            </a:endParaRPr>
          </a:p>
          <a:p>
            <a:endParaRPr lang="en-US" dirty="0"/>
          </a:p>
        </p:txBody>
      </p:sp>
      <p:graphicFrame>
        <p:nvGraphicFramePr>
          <p:cNvPr id="117" name="Chart 116">
            <a:extLst>
              <a:ext uri="{FF2B5EF4-FFF2-40B4-BE49-F238E27FC236}">
                <a16:creationId xmlns:a16="http://schemas.microsoft.com/office/drawing/2014/main" id="{151422DF-9305-56EB-C650-857654BC4C1F}"/>
              </a:ext>
            </a:extLst>
          </p:cNvPr>
          <p:cNvGraphicFramePr/>
          <p:nvPr>
            <p:extLst>
              <p:ext uri="{D42A27DB-BD31-4B8C-83A1-F6EECF244321}">
                <p14:modId xmlns:p14="http://schemas.microsoft.com/office/powerpoint/2010/main" val="3678293240"/>
              </p:ext>
            </p:extLst>
          </p:nvPr>
        </p:nvGraphicFramePr>
        <p:xfrm>
          <a:off x="6788691" y="1042737"/>
          <a:ext cx="4844261" cy="24978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39382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63DC414E-09B6-B396-DB58-25B3D92EA13B}"/>
              </a:ext>
            </a:extLst>
          </p:cNvPr>
          <p:cNvGraphicFramePr>
            <a:graphicFrameLocks noGrp="1"/>
          </p:cNvGraphicFramePr>
          <p:nvPr>
            <p:ph idx="1"/>
            <p:extLst>
              <p:ext uri="{D42A27DB-BD31-4B8C-83A1-F6EECF244321}">
                <p14:modId xmlns:p14="http://schemas.microsoft.com/office/powerpoint/2010/main" val="1270246492"/>
              </p:ext>
            </p:extLst>
          </p:nvPr>
        </p:nvGraphicFramePr>
        <p:xfrm>
          <a:off x="6680198" y="1693470"/>
          <a:ext cx="5080002" cy="41965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5">
            <a:extLst>
              <a:ext uri="{FF2B5EF4-FFF2-40B4-BE49-F238E27FC236}">
                <a16:creationId xmlns:a16="http://schemas.microsoft.com/office/drawing/2014/main" id="{A9CE7E88-4974-1EB8-C17D-ACA7E5167E93}"/>
              </a:ext>
            </a:extLst>
          </p:cNvPr>
          <p:cNvGraphicFramePr>
            <a:graphicFrameLocks/>
          </p:cNvGraphicFramePr>
          <p:nvPr>
            <p:extLst>
              <p:ext uri="{D42A27DB-BD31-4B8C-83A1-F6EECF244321}">
                <p14:modId xmlns:p14="http://schemas.microsoft.com/office/powerpoint/2010/main" val="3144815651"/>
              </p:ext>
            </p:extLst>
          </p:nvPr>
        </p:nvGraphicFramePr>
        <p:xfrm>
          <a:off x="3416300" y="2933700"/>
          <a:ext cx="3848103" cy="295195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ontent Placeholder 5">
            <a:extLst>
              <a:ext uri="{FF2B5EF4-FFF2-40B4-BE49-F238E27FC236}">
                <a16:creationId xmlns:a16="http://schemas.microsoft.com/office/drawing/2014/main" id="{71558273-176E-6E8C-BA2A-A4453D602E12}"/>
              </a:ext>
            </a:extLst>
          </p:cNvPr>
          <p:cNvGraphicFramePr>
            <a:graphicFrameLocks/>
          </p:cNvGraphicFramePr>
          <p:nvPr>
            <p:extLst>
              <p:ext uri="{D42A27DB-BD31-4B8C-83A1-F6EECF244321}">
                <p14:modId xmlns:p14="http://schemas.microsoft.com/office/powerpoint/2010/main" val="1452392139"/>
              </p:ext>
            </p:extLst>
          </p:nvPr>
        </p:nvGraphicFramePr>
        <p:xfrm>
          <a:off x="837438" y="809952"/>
          <a:ext cx="3721102" cy="361950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ontent Placeholder 5">
            <a:extLst>
              <a:ext uri="{FF2B5EF4-FFF2-40B4-BE49-F238E27FC236}">
                <a16:creationId xmlns:a16="http://schemas.microsoft.com/office/drawing/2014/main" id="{D51CDE6E-EC00-5C72-CF35-3FCC29252D14}"/>
              </a:ext>
            </a:extLst>
          </p:cNvPr>
          <p:cNvGraphicFramePr>
            <a:graphicFrameLocks/>
          </p:cNvGraphicFramePr>
          <p:nvPr>
            <p:extLst>
              <p:ext uri="{D42A27DB-BD31-4B8C-83A1-F6EECF244321}">
                <p14:modId xmlns:p14="http://schemas.microsoft.com/office/powerpoint/2010/main" val="4030740144"/>
              </p:ext>
            </p:extLst>
          </p:nvPr>
        </p:nvGraphicFramePr>
        <p:xfrm>
          <a:off x="4737102" y="246854"/>
          <a:ext cx="3594098" cy="28194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846589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0E06-D8CE-9C1B-CEEC-F3ED79EDD685}"/>
              </a:ext>
            </a:extLst>
          </p:cNvPr>
          <p:cNvSpPr>
            <a:spLocks noGrp="1"/>
          </p:cNvSpPr>
          <p:nvPr>
            <p:ph type="title"/>
          </p:nvPr>
        </p:nvSpPr>
        <p:spPr/>
        <p:txBody>
          <a:bodyPr/>
          <a:lstStyle/>
          <a:p>
            <a:pPr algn="ctr"/>
            <a:r>
              <a:rPr lang="en-US" dirty="0"/>
              <a:t>Pedagogical Content Knowledge (PCK)</a:t>
            </a:r>
          </a:p>
        </p:txBody>
      </p:sp>
      <p:sp>
        <p:nvSpPr>
          <p:cNvPr id="3" name="Content Placeholder 2">
            <a:extLst>
              <a:ext uri="{FF2B5EF4-FFF2-40B4-BE49-F238E27FC236}">
                <a16:creationId xmlns:a16="http://schemas.microsoft.com/office/drawing/2014/main" id="{F4340DD8-6EDB-6580-55D3-7C875343F4CA}"/>
              </a:ext>
            </a:extLst>
          </p:cNvPr>
          <p:cNvSpPr>
            <a:spLocks noGrp="1"/>
          </p:cNvSpPr>
          <p:nvPr>
            <p:ph sz="half" idx="1"/>
          </p:nvPr>
        </p:nvSpPr>
        <p:spPr>
          <a:xfrm>
            <a:off x="838200" y="1825625"/>
            <a:ext cx="6146800" cy="4351338"/>
          </a:xfrm>
        </p:spPr>
        <p:txBody>
          <a:bodyPr>
            <a:normAutofit/>
          </a:bodyPr>
          <a:lstStyle/>
          <a:p>
            <a:pPr marL="0" indent="0">
              <a:buNone/>
            </a:pPr>
            <a:r>
              <a:rPr lang="en-US" sz="2200" dirty="0"/>
              <a:t>PCK is an external and internal construct, as it is constituted by:</a:t>
            </a:r>
          </a:p>
          <a:p>
            <a:pPr marL="520700">
              <a:buFont typeface="Wingdings" panose="05000000000000000000" pitchFamily="2" charset="2"/>
              <a:buChar char="ü"/>
            </a:pPr>
            <a:r>
              <a:rPr lang="en-US" sz="2200" dirty="0"/>
              <a:t>what a teacher knows</a:t>
            </a:r>
          </a:p>
          <a:p>
            <a:pPr marL="520700">
              <a:buFont typeface="Wingdings" panose="05000000000000000000" pitchFamily="2" charset="2"/>
              <a:buChar char="ü"/>
            </a:pPr>
            <a:r>
              <a:rPr lang="en-US" sz="2200" dirty="0"/>
              <a:t>what a teacher does</a:t>
            </a:r>
          </a:p>
          <a:p>
            <a:pPr marL="520700">
              <a:buFont typeface="Wingdings" panose="05000000000000000000" pitchFamily="2" charset="2"/>
              <a:buChar char="ü"/>
            </a:pPr>
            <a:r>
              <a:rPr lang="en-US" sz="2200" dirty="0"/>
              <a:t>the reasons for the teacher’s actions</a:t>
            </a:r>
          </a:p>
          <a:p>
            <a:pPr marL="0" indent="0">
              <a:buNone/>
            </a:pPr>
            <a:endParaRPr lang="en-US" sz="2200" dirty="0"/>
          </a:p>
          <a:p>
            <a:pPr marL="0" indent="0">
              <a:buNone/>
            </a:pPr>
            <a:endParaRPr lang="en-US" sz="2200" dirty="0"/>
          </a:p>
        </p:txBody>
      </p:sp>
      <p:pic>
        <p:nvPicPr>
          <p:cNvPr id="7" name="Content Placeholder 6" descr="A qr code with black squares&#10;&#10;Description automatically generated with low confidence">
            <a:hlinkClick r:id="rId3"/>
            <a:extLst>
              <a:ext uri="{FF2B5EF4-FFF2-40B4-BE49-F238E27FC236}">
                <a16:creationId xmlns:a16="http://schemas.microsoft.com/office/drawing/2014/main" id="{71D6FBFE-99B6-9D66-6FC3-90C430B20607}"/>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7423150" y="1514078"/>
            <a:ext cx="3829844" cy="3829844"/>
          </a:xfrm>
        </p:spPr>
      </p:pic>
      <p:sp>
        <p:nvSpPr>
          <p:cNvPr id="8" name="Speech Bubble: Oval 7">
            <a:extLst>
              <a:ext uri="{FF2B5EF4-FFF2-40B4-BE49-F238E27FC236}">
                <a16:creationId xmlns:a16="http://schemas.microsoft.com/office/drawing/2014/main" id="{74C0A7F7-98F3-DE1B-EC70-3ADBFBD49518}"/>
              </a:ext>
            </a:extLst>
          </p:cNvPr>
          <p:cNvSpPr/>
          <p:nvPr/>
        </p:nvSpPr>
        <p:spPr>
          <a:xfrm>
            <a:off x="493776" y="4001294"/>
            <a:ext cx="5364480" cy="1914922"/>
          </a:xfrm>
          <a:prstGeom prst="wedgeEllipseCallout">
            <a:avLst>
              <a:gd name="adj1" fmla="val 140268"/>
              <a:gd name="adj2" fmla="val 66889"/>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solidFill>
              </a:rPr>
              <a:t>Baxer</a:t>
            </a:r>
            <a:r>
              <a:rPr lang="en-US" sz="1800" dirty="0">
                <a:solidFill>
                  <a:schemeClr val="tx1"/>
                </a:solidFill>
              </a:rPr>
              <a:t> </a:t>
            </a:r>
            <a:r>
              <a:rPr lang="en-US" sz="1800" dirty="0" err="1">
                <a:solidFill>
                  <a:schemeClr val="tx1"/>
                </a:solidFill>
              </a:rPr>
              <a:t>ve</a:t>
            </a:r>
            <a:r>
              <a:rPr lang="en-US" sz="1800" dirty="0">
                <a:solidFill>
                  <a:schemeClr val="tx1"/>
                </a:solidFill>
              </a:rPr>
              <a:t> Lederman (1999, p. 158) </a:t>
            </a:r>
            <a:r>
              <a:rPr lang="en-US" sz="1800" dirty="0" err="1">
                <a:solidFill>
                  <a:schemeClr val="tx1"/>
                </a:solidFill>
              </a:rPr>
              <a:t>Gess</a:t>
            </a:r>
            <a:r>
              <a:rPr lang="en-US" sz="1800" dirty="0">
                <a:solidFill>
                  <a:schemeClr val="tx1"/>
                </a:solidFill>
              </a:rPr>
              <a:t>-Newsome (1999)</a:t>
            </a:r>
          </a:p>
          <a:p>
            <a:pPr algn="ctr"/>
            <a:r>
              <a:rPr lang="en-US" sz="1800" dirty="0">
                <a:solidFill>
                  <a:schemeClr val="tx1"/>
                </a:solidFill>
              </a:rPr>
              <a:t>Magnusson, </a:t>
            </a:r>
            <a:r>
              <a:rPr lang="en-US" sz="1800" dirty="0" err="1">
                <a:solidFill>
                  <a:schemeClr val="tx1"/>
                </a:solidFill>
              </a:rPr>
              <a:t>Krajacik</a:t>
            </a:r>
            <a:r>
              <a:rPr lang="en-US" sz="1800" dirty="0">
                <a:solidFill>
                  <a:schemeClr val="tx1"/>
                </a:solidFill>
              </a:rPr>
              <a:t>, &amp; </a:t>
            </a:r>
            <a:r>
              <a:rPr lang="en-US" sz="1800" dirty="0" err="1">
                <a:solidFill>
                  <a:schemeClr val="tx1"/>
                </a:solidFill>
              </a:rPr>
              <a:t>Borko</a:t>
            </a:r>
            <a:r>
              <a:rPr lang="en-US" dirty="0">
                <a:solidFill>
                  <a:schemeClr val="tx1"/>
                </a:solidFill>
              </a:rPr>
              <a:t> (</a:t>
            </a:r>
            <a:r>
              <a:rPr lang="en-US" sz="1800" dirty="0">
                <a:solidFill>
                  <a:schemeClr val="tx1"/>
                </a:solidFill>
              </a:rPr>
              <a:t>1999</a:t>
            </a:r>
            <a:r>
              <a:rPr lang="en-US" dirty="0">
                <a:solidFill>
                  <a:schemeClr val="tx1"/>
                </a:solidFill>
              </a:rPr>
              <a:t>)</a:t>
            </a:r>
            <a:r>
              <a:rPr lang="en-US" sz="1800" dirty="0">
                <a:solidFill>
                  <a:schemeClr val="tx1"/>
                </a:solidFill>
              </a:rPr>
              <a:t> </a:t>
            </a:r>
          </a:p>
          <a:p>
            <a:pPr algn="ctr"/>
            <a:r>
              <a:rPr lang="en-US" sz="1800" dirty="0">
                <a:solidFill>
                  <a:schemeClr val="tx1"/>
                </a:solidFill>
              </a:rPr>
              <a:t>Van </a:t>
            </a:r>
            <a:r>
              <a:rPr lang="en-US" sz="1800" dirty="0" err="1">
                <a:solidFill>
                  <a:schemeClr val="tx1"/>
                </a:solidFill>
              </a:rPr>
              <a:t>Driel</a:t>
            </a:r>
            <a:r>
              <a:rPr lang="en-US" sz="1800" dirty="0">
                <a:solidFill>
                  <a:schemeClr val="tx1"/>
                </a:solidFill>
              </a:rPr>
              <a:t>, </a:t>
            </a:r>
            <a:r>
              <a:rPr lang="en-US" sz="1800" dirty="0" err="1">
                <a:solidFill>
                  <a:schemeClr val="tx1"/>
                </a:solidFill>
              </a:rPr>
              <a:t>Bijaard</a:t>
            </a:r>
            <a:r>
              <a:rPr lang="en-US" sz="1800" dirty="0">
                <a:solidFill>
                  <a:schemeClr val="tx1"/>
                </a:solidFill>
              </a:rPr>
              <a:t> &amp; </a:t>
            </a:r>
            <a:r>
              <a:rPr lang="en-US" sz="1800" dirty="0" err="1">
                <a:solidFill>
                  <a:schemeClr val="tx1"/>
                </a:solidFill>
              </a:rPr>
              <a:t>Verloop</a:t>
            </a:r>
            <a:r>
              <a:rPr lang="en-US" dirty="0">
                <a:solidFill>
                  <a:schemeClr val="tx1"/>
                </a:solidFill>
              </a:rPr>
              <a:t> (</a:t>
            </a:r>
            <a:r>
              <a:rPr lang="en-US" sz="1800" dirty="0">
                <a:solidFill>
                  <a:schemeClr val="tx1"/>
                </a:solidFill>
              </a:rPr>
              <a:t>2001)</a:t>
            </a:r>
          </a:p>
        </p:txBody>
      </p:sp>
    </p:spTree>
    <p:extLst>
      <p:ext uri="{BB962C8B-B14F-4D97-AF65-F5344CB8AC3E}">
        <p14:creationId xmlns:p14="http://schemas.microsoft.com/office/powerpoint/2010/main" val="79934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861A-14D9-F55C-3FDA-BB5D4689B246}"/>
              </a:ext>
            </a:extLst>
          </p:cNvPr>
          <p:cNvSpPr>
            <a:spLocks noGrp="1"/>
          </p:cNvSpPr>
          <p:nvPr>
            <p:ph type="title"/>
          </p:nvPr>
        </p:nvSpPr>
        <p:spPr/>
        <p:txBody>
          <a:bodyPr/>
          <a:lstStyle/>
          <a:p>
            <a:pPr algn="ctr"/>
            <a:r>
              <a:rPr lang="en-US" dirty="0"/>
              <a:t>Stages of Processing Response Data</a:t>
            </a:r>
          </a:p>
        </p:txBody>
      </p:sp>
      <p:graphicFrame>
        <p:nvGraphicFramePr>
          <p:cNvPr id="8" name="Content Placeholder 3">
            <a:extLst>
              <a:ext uri="{FF2B5EF4-FFF2-40B4-BE49-F238E27FC236}">
                <a16:creationId xmlns:a16="http://schemas.microsoft.com/office/drawing/2014/main" id="{911D863E-AF49-A9FC-B5DF-CEE01EE5BCC3}"/>
              </a:ext>
            </a:extLst>
          </p:cNvPr>
          <p:cNvGraphicFramePr>
            <a:graphicFrameLocks/>
          </p:cNvGraphicFramePr>
          <p:nvPr>
            <p:extLst>
              <p:ext uri="{D42A27DB-BD31-4B8C-83A1-F6EECF244321}">
                <p14:modId xmlns:p14="http://schemas.microsoft.com/office/powerpoint/2010/main" val="79364404"/>
              </p:ext>
            </p:extLst>
          </p:nvPr>
        </p:nvGraphicFramePr>
        <p:xfrm>
          <a:off x="0" y="1364262"/>
          <a:ext cx="12039600" cy="5128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FE189265-CD3F-FAAD-ECF4-996CF622BFB6}"/>
              </a:ext>
            </a:extLst>
          </p:cNvPr>
          <p:cNvPicPr>
            <a:picLocks noChangeAspect="1"/>
          </p:cNvPicPr>
          <p:nvPr/>
        </p:nvPicPr>
        <p:blipFill>
          <a:blip r:embed="rId8">
            <a:duotone>
              <a:schemeClr val="accent3">
                <a:shade val="45000"/>
                <a:satMod val="135000"/>
              </a:schemeClr>
              <a:prstClr val="white"/>
            </a:duotone>
          </a:blip>
          <a:stretch>
            <a:fillRect/>
          </a:stretch>
        </p:blipFill>
        <p:spPr>
          <a:xfrm>
            <a:off x="4898293" y="1972881"/>
            <a:ext cx="777041" cy="742660"/>
          </a:xfrm>
          <a:prstGeom prst="rect">
            <a:avLst/>
          </a:prstGeom>
        </p:spPr>
      </p:pic>
      <p:pic>
        <p:nvPicPr>
          <p:cNvPr id="10" name="Picture 9">
            <a:extLst>
              <a:ext uri="{FF2B5EF4-FFF2-40B4-BE49-F238E27FC236}">
                <a16:creationId xmlns:a16="http://schemas.microsoft.com/office/drawing/2014/main" id="{03CB61B1-8AD6-0228-FF0C-9BF9FC1C59A1}"/>
              </a:ext>
            </a:extLst>
          </p:cNvPr>
          <p:cNvPicPr>
            <a:picLocks noChangeAspect="1"/>
          </p:cNvPicPr>
          <p:nvPr/>
        </p:nvPicPr>
        <p:blipFill>
          <a:blip r:embed="rId9">
            <a:duotone>
              <a:schemeClr val="accent3">
                <a:shade val="45000"/>
                <a:satMod val="135000"/>
              </a:schemeClr>
              <a:prstClr val="white"/>
            </a:duotone>
          </a:blip>
          <a:stretch>
            <a:fillRect/>
          </a:stretch>
        </p:blipFill>
        <p:spPr>
          <a:xfrm>
            <a:off x="8706486" y="1971119"/>
            <a:ext cx="845145" cy="718706"/>
          </a:xfrm>
          <a:prstGeom prst="rect">
            <a:avLst/>
          </a:prstGeom>
        </p:spPr>
      </p:pic>
      <p:pic>
        <p:nvPicPr>
          <p:cNvPr id="5" name="Picture 4">
            <a:extLst>
              <a:ext uri="{FF2B5EF4-FFF2-40B4-BE49-F238E27FC236}">
                <a16:creationId xmlns:a16="http://schemas.microsoft.com/office/drawing/2014/main" id="{A3970C2C-3217-69F8-DFBB-2331CFCF5833}"/>
              </a:ext>
            </a:extLst>
          </p:cNvPr>
          <p:cNvPicPr>
            <a:picLocks noChangeAspect="1"/>
          </p:cNvPicPr>
          <p:nvPr/>
        </p:nvPicPr>
        <p:blipFill>
          <a:blip r:embed="rId10">
            <a:duotone>
              <a:schemeClr val="accent3">
                <a:shade val="45000"/>
                <a:satMod val="135000"/>
              </a:schemeClr>
              <a:prstClr val="white"/>
            </a:duotone>
          </a:blip>
          <a:stretch>
            <a:fillRect/>
          </a:stretch>
        </p:blipFill>
        <p:spPr>
          <a:xfrm>
            <a:off x="738889" y="2180010"/>
            <a:ext cx="1693315" cy="509815"/>
          </a:xfrm>
          <a:prstGeom prst="rect">
            <a:avLst/>
          </a:prstGeom>
        </p:spPr>
      </p:pic>
      <p:pic>
        <p:nvPicPr>
          <p:cNvPr id="15" name="Picture 14">
            <a:extLst>
              <a:ext uri="{FF2B5EF4-FFF2-40B4-BE49-F238E27FC236}">
                <a16:creationId xmlns:a16="http://schemas.microsoft.com/office/drawing/2014/main" id="{FA029E63-0275-D7F1-9C92-CBA9393260C6}"/>
              </a:ext>
            </a:extLst>
          </p:cNvPr>
          <p:cNvPicPr>
            <a:picLocks noChangeAspect="1"/>
          </p:cNvPicPr>
          <p:nvPr/>
        </p:nvPicPr>
        <p:blipFill>
          <a:blip r:embed="rId9">
            <a:duotone>
              <a:schemeClr val="accent3">
                <a:shade val="45000"/>
                <a:satMod val="135000"/>
              </a:schemeClr>
              <a:prstClr val="white"/>
            </a:duotone>
          </a:blip>
          <a:stretch>
            <a:fillRect/>
          </a:stretch>
        </p:blipFill>
        <p:spPr>
          <a:xfrm>
            <a:off x="2963048" y="1959142"/>
            <a:ext cx="845145" cy="718706"/>
          </a:xfrm>
          <a:prstGeom prst="rect">
            <a:avLst/>
          </a:prstGeom>
        </p:spPr>
      </p:pic>
      <p:pic>
        <p:nvPicPr>
          <p:cNvPr id="16" name="Picture 15">
            <a:extLst>
              <a:ext uri="{FF2B5EF4-FFF2-40B4-BE49-F238E27FC236}">
                <a16:creationId xmlns:a16="http://schemas.microsoft.com/office/drawing/2014/main" id="{6EAC2846-225E-FC92-E38C-30B401129A65}"/>
              </a:ext>
            </a:extLst>
          </p:cNvPr>
          <p:cNvPicPr>
            <a:picLocks noChangeAspect="1"/>
          </p:cNvPicPr>
          <p:nvPr/>
        </p:nvPicPr>
        <p:blipFill>
          <a:blip r:embed="rId8">
            <a:duotone>
              <a:schemeClr val="accent3">
                <a:shade val="45000"/>
                <a:satMod val="135000"/>
              </a:schemeClr>
              <a:prstClr val="white"/>
            </a:duotone>
          </a:blip>
          <a:stretch>
            <a:fillRect/>
          </a:stretch>
        </p:blipFill>
        <p:spPr>
          <a:xfrm>
            <a:off x="6849726" y="1947165"/>
            <a:ext cx="777041" cy="742660"/>
          </a:xfrm>
          <a:prstGeom prst="rect">
            <a:avLst/>
          </a:prstGeom>
        </p:spPr>
      </p:pic>
      <p:pic>
        <p:nvPicPr>
          <p:cNvPr id="17" name="Picture 16">
            <a:extLst>
              <a:ext uri="{FF2B5EF4-FFF2-40B4-BE49-F238E27FC236}">
                <a16:creationId xmlns:a16="http://schemas.microsoft.com/office/drawing/2014/main" id="{03CD21EC-B5FA-2B78-444B-7D4554FC3DE7}"/>
              </a:ext>
            </a:extLst>
          </p:cNvPr>
          <p:cNvPicPr>
            <a:picLocks noChangeAspect="1"/>
          </p:cNvPicPr>
          <p:nvPr/>
        </p:nvPicPr>
        <p:blipFill>
          <a:blip r:embed="rId8">
            <a:duotone>
              <a:schemeClr val="accent3">
                <a:shade val="45000"/>
                <a:satMod val="135000"/>
              </a:schemeClr>
              <a:prstClr val="white"/>
            </a:duotone>
          </a:blip>
          <a:stretch>
            <a:fillRect/>
          </a:stretch>
        </p:blipFill>
        <p:spPr>
          <a:xfrm>
            <a:off x="10631350" y="1935188"/>
            <a:ext cx="777041" cy="742660"/>
          </a:xfrm>
          <a:prstGeom prst="rect">
            <a:avLst/>
          </a:prstGeom>
        </p:spPr>
      </p:pic>
    </p:spTree>
    <p:extLst>
      <p:ext uri="{BB962C8B-B14F-4D97-AF65-F5344CB8AC3E}">
        <p14:creationId xmlns:p14="http://schemas.microsoft.com/office/powerpoint/2010/main" val="274330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F69B-78E5-1AC5-C875-E6C8C00E987D}"/>
              </a:ext>
            </a:extLst>
          </p:cNvPr>
          <p:cNvSpPr>
            <a:spLocks noGrp="1"/>
          </p:cNvSpPr>
          <p:nvPr>
            <p:ph type="title"/>
          </p:nvPr>
        </p:nvSpPr>
        <p:spPr/>
        <p:txBody>
          <a:bodyPr/>
          <a:lstStyle/>
          <a:p>
            <a:r>
              <a:rPr lang="en-US" dirty="0"/>
              <a:t>Data Encoding &amp; Formatting</a:t>
            </a:r>
          </a:p>
        </p:txBody>
      </p:sp>
      <p:sp>
        <p:nvSpPr>
          <p:cNvPr id="3" name="Content Placeholder 2">
            <a:extLst>
              <a:ext uri="{FF2B5EF4-FFF2-40B4-BE49-F238E27FC236}">
                <a16:creationId xmlns:a16="http://schemas.microsoft.com/office/drawing/2014/main" id="{DE7AB41F-8869-0752-651E-08FF405BAF71}"/>
              </a:ext>
            </a:extLst>
          </p:cNvPr>
          <p:cNvSpPr>
            <a:spLocks noGrp="1"/>
          </p:cNvSpPr>
          <p:nvPr>
            <p:ph idx="1"/>
          </p:nvPr>
        </p:nvSpPr>
        <p:spPr>
          <a:xfrm>
            <a:off x="2971800" y="1825625"/>
            <a:ext cx="8750300" cy="1476375"/>
          </a:xfrm>
        </p:spPr>
        <p:txBody>
          <a:bodyPr>
            <a:normAutofit fontScale="85000" lnSpcReduction="10000"/>
          </a:bodyPr>
          <a:lstStyle/>
          <a:p>
            <a:pPr marL="0" indent="0">
              <a:buNone/>
            </a:pPr>
            <a:r>
              <a:rPr lang="en-US" dirty="0"/>
              <a:t>Exportation of raw data sometimes results in funky characters since Qualtrics can only export in CSV with UTF-8 encoding and TSV. </a:t>
            </a:r>
          </a:p>
          <a:p>
            <a:pPr marL="0" indent="0">
              <a:buNone/>
            </a:pPr>
            <a:r>
              <a:rPr lang="en-US" dirty="0"/>
              <a:t>Without reformatting, special characters like 是 or ñ may not show correctly upon import. Or conversely, symbols are encoded as 是</a:t>
            </a:r>
          </a:p>
          <a:p>
            <a:endParaRPr lang="en-US" dirty="0"/>
          </a:p>
        </p:txBody>
      </p:sp>
      <p:pic>
        <p:nvPicPr>
          <p:cNvPr id="4" name="Picture 3">
            <a:extLst>
              <a:ext uri="{FF2B5EF4-FFF2-40B4-BE49-F238E27FC236}">
                <a16:creationId xmlns:a16="http://schemas.microsoft.com/office/drawing/2014/main" id="{04BA9674-EF95-FE54-7708-A6274AEC05DA}"/>
              </a:ext>
            </a:extLst>
          </p:cNvPr>
          <p:cNvPicPr>
            <a:picLocks noChangeAspect="1"/>
          </p:cNvPicPr>
          <p:nvPr/>
        </p:nvPicPr>
        <p:blipFill>
          <a:blip r:embed="rId3">
            <a:duotone>
              <a:schemeClr val="accent3">
                <a:shade val="45000"/>
                <a:satMod val="135000"/>
              </a:schemeClr>
              <a:prstClr val="white"/>
            </a:duotone>
          </a:blip>
          <a:stretch>
            <a:fillRect/>
          </a:stretch>
        </p:blipFill>
        <p:spPr>
          <a:xfrm>
            <a:off x="305944" y="2308904"/>
            <a:ext cx="1693315" cy="509815"/>
          </a:xfrm>
          <a:prstGeom prst="rect">
            <a:avLst/>
          </a:prstGeom>
        </p:spPr>
      </p:pic>
      <p:pic>
        <p:nvPicPr>
          <p:cNvPr id="5" name="Picture 4">
            <a:extLst>
              <a:ext uri="{FF2B5EF4-FFF2-40B4-BE49-F238E27FC236}">
                <a16:creationId xmlns:a16="http://schemas.microsoft.com/office/drawing/2014/main" id="{547C862E-B36A-3D47-C8DA-DBD4B4109B8B}"/>
              </a:ext>
            </a:extLst>
          </p:cNvPr>
          <p:cNvPicPr>
            <a:picLocks noChangeAspect="1"/>
          </p:cNvPicPr>
          <p:nvPr/>
        </p:nvPicPr>
        <p:blipFill>
          <a:blip r:embed="rId4">
            <a:duotone>
              <a:schemeClr val="accent3">
                <a:shade val="45000"/>
                <a:satMod val="135000"/>
              </a:schemeClr>
              <a:prstClr val="white"/>
            </a:duotone>
          </a:blip>
          <a:stretch>
            <a:fillRect/>
          </a:stretch>
        </p:blipFill>
        <p:spPr>
          <a:xfrm>
            <a:off x="730028" y="4171952"/>
            <a:ext cx="845145" cy="718706"/>
          </a:xfrm>
          <a:prstGeom prst="rect">
            <a:avLst/>
          </a:prstGeom>
        </p:spPr>
      </p:pic>
      <p:sp>
        <p:nvSpPr>
          <p:cNvPr id="6" name="Content Placeholder 2">
            <a:extLst>
              <a:ext uri="{FF2B5EF4-FFF2-40B4-BE49-F238E27FC236}">
                <a16:creationId xmlns:a16="http://schemas.microsoft.com/office/drawing/2014/main" id="{520F7C47-1382-C8EA-E53A-C0620DDEAF4C}"/>
              </a:ext>
            </a:extLst>
          </p:cNvPr>
          <p:cNvSpPr txBox="1">
            <a:spLocks/>
          </p:cNvSpPr>
          <p:nvPr/>
        </p:nvSpPr>
        <p:spPr>
          <a:xfrm>
            <a:off x="2971800" y="3959225"/>
            <a:ext cx="8750300" cy="164635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Import using Unicode Text (*.txt) if you are using Excel on Windows or CSV UTF-8 (Comma delimited) (.csv) if you are using Excel on Mac.</a:t>
            </a:r>
          </a:p>
          <a:p>
            <a:pPr marL="0" indent="0">
              <a:buNone/>
            </a:pPr>
            <a:r>
              <a:rPr lang="en-US" dirty="0"/>
              <a:t>Excel doesn’t allow certain characters to be searched, so you must preface with ~</a:t>
            </a:r>
          </a:p>
          <a:p>
            <a:endParaRPr lang="en-US" dirty="0"/>
          </a:p>
        </p:txBody>
      </p:sp>
      <p:sp>
        <p:nvSpPr>
          <p:cNvPr id="15" name="Rectangle 14">
            <a:extLst>
              <a:ext uri="{FF2B5EF4-FFF2-40B4-BE49-F238E27FC236}">
                <a16:creationId xmlns:a16="http://schemas.microsoft.com/office/drawing/2014/main" id="{E55131FD-9944-3934-5474-69B2479D4D27}"/>
              </a:ext>
            </a:extLst>
          </p:cNvPr>
          <p:cNvSpPr/>
          <p:nvPr/>
        </p:nvSpPr>
        <p:spPr>
          <a:xfrm>
            <a:off x="2679700" y="3732212"/>
            <a:ext cx="9347200" cy="1909881"/>
          </a:xfrm>
          <a:prstGeom prst="rect">
            <a:avLst/>
          </a:prstGeom>
          <a:solidFill>
            <a:srgbClr val="F9BC11"/>
          </a:solidFill>
          <a:ln>
            <a:solidFill>
              <a:srgbClr val="F9BC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84BCB98-E8EA-A7A9-EE90-383221AD1D6E}"/>
              </a:ext>
            </a:extLst>
          </p:cNvPr>
          <p:cNvGrpSpPr/>
          <p:nvPr/>
        </p:nvGrpSpPr>
        <p:grpSpPr>
          <a:xfrm>
            <a:off x="10468984" y="4149359"/>
            <a:ext cx="1164216" cy="1266088"/>
            <a:chOff x="10718800" y="3833814"/>
            <a:chExt cx="1164216" cy="1266088"/>
          </a:xfrm>
        </p:grpSpPr>
        <p:sp>
          <p:nvSpPr>
            <p:cNvPr id="7" name="Content Placeholder 2">
              <a:extLst>
                <a:ext uri="{FF2B5EF4-FFF2-40B4-BE49-F238E27FC236}">
                  <a16:creationId xmlns:a16="http://schemas.microsoft.com/office/drawing/2014/main" id="{E563D446-5EC6-0008-64FF-1417EA9FE21F}"/>
                </a:ext>
              </a:extLst>
            </p:cNvPr>
            <p:cNvSpPr txBox="1">
              <a:spLocks/>
            </p:cNvSpPr>
            <p:nvPr/>
          </p:nvSpPr>
          <p:spPr>
            <a:xfrm>
              <a:off x="10718800" y="3833814"/>
              <a:ext cx="406400" cy="6191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t>
              </a:r>
            </a:p>
            <a:p>
              <a:endParaRPr lang="en-US" dirty="0"/>
            </a:p>
          </p:txBody>
        </p:sp>
        <p:sp>
          <p:nvSpPr>
            <p:cNvPr id="9" name="Content Placeholder 2">
              <a:extLst>
                <a:ext uri="{FF2B5EF4-FFF2-40B4-BE49-F238E27FC236}">
                  <a16:creationId xmlns:a16="http://schemas.microsoft.com/office/drawing/2014/main" id="{635FBBE6-6774-BA11-C73A-D0F41CACFDF1}"/>
                </a:ext>
              </a:extLst>
            </p:cNvPr>
            <p:cNvSpPr txBox="1">
              <a:spLocks/>
            </p:cNvSpPr>
            <p:nvPr/>
          </p:nvSpPr>
          <p:spPr>
            <a:xfrm>
              <a:off x="10731500" y="4452938"/>
              <a:ext cx="406400" cy="6191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t>
              </a:r>
            </a:p>
          </p:txBody>
        </p:sp>
        <p:sp>
          <p:nvSpPr>
            <p:cNvPr id="10" name="Content Placeholder 2">
              <a:extLst>
                <a:ext uri="{FF2B5EF4-FFF2-40B4-BE49-F238E27FC236}">
                  <a16:creationId xmlns:a16="http://schemas.microsoft.com/office/drawing/2014/main" id="{9814CA30-8EDB-58C9-B875-988DDF468DAC}"/>
                </a:ext>
              </a:extLst>
            </p:cNvPr>
            <p:cNvSpPr txBox="1">
              <a:spLocks/>
            </p:cNvSpPr>
            <p:nvPr/>
          </p:nvSpPr>
          <p:spPr>
            <a:xfrm>
              <a:off x="11353800" y="4480778"/>
              <a:ext cx="406400" cy="6191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t>
              </a:r>
            </a:p>
          </p:txBody>
        </p:sp>
        <p:sp>
          <p:nvSpPr>
            <p:cNvPr id="11" name="Content Placeholder 2">
              <a:extLst>
                <a:ext uri="{FF2B5EF4-FFF2-40B4-BE49-F238E27FC236}">
                  <a16:creationId xmlns:a16="http://schemas.microsoft.com/office/drawing/2014/main" id="{99F0DE4C-5E31-8876-DB02-A05B6500962A}"/>
                </a:ext>
              </a:extLst>
            </p:cNvPr>
            <p:cNvSpPr txBox="1">
              <a:spLocks/>
            </p:cNvSpPr>
            <p:nvPr/>
          </p:nvSpPr>
          <p:spPr>
            <a:xfrm>
              <a:off x="11476616" y="3833814"/>
              <a:ext cx="406400" cy="6191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t>
              </a:r>
            </a:p>
            <a:p>
              <a:endParaRPr lang="en-US" dirty="0"/>
            </a:p>
          </p:txBody>
        </p:sp>
      </p:grpSp>
      <p:pic>
        <p:nvPicPr>
          <p:cNvPr id="13" name="Picture 12">
            <a:extLst>
              <a:ext uri="{FF2B5EF4-FFF2-40B4-BE49-F238E27FC236}">
                <a16:creationId xmlns:a16="http://schemas.microsoft.com/office/drawing/2014/main" id="{43E0FF8B-DCA4-3660-0A35-6194565D60C0}"/>
              </a:ext>
            </a:extLst>
          </p:cNvPr>
          <p:cNvPicPr>
            <a:picLocks noChangeAspect="1"/>
          </p:cNvPicPr>
          <p:nvPr/>
        </p:nvPicPr>
        <p:blipFill rotWithShape="1">
          <a:blip r:embed="rId5"/>
          <a:srcRect t="2360"/>
          <a:stretch/>
        </p:blipFill>
        <p:spPr>
          <a:xfrm>
            <a:off x="2810884" y="3882172"/>
            <a:ext cx="7230484" cy="1646356"/>
          </a:xfrm>
          <a:prstGeom prst="rect">
            <a:avLst/>
          </a:prstGeom>
          <a:ln>
            <a:solidFill>
              <a:schemeClr val="tx1"/>
            </a:solidFill>
          </a:ln>
        </p:spPr>
      </p:pic>
    </p:spTree>
    <p:extLst>
      <p:ext uri="{BB962C8B-B14F-4D97-AF65-F5344CB8AC3E}">
        <p14:creationId xmlns:p14="http://schemas.microsoft.com/office/powerpoint/2010/main" val="288410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5D0620-7FE5-7D5C-192D-21305B91B641}"/>
              </a:ext>
            </a:extLst>
          </p:cNvPr>
          <p:cNvPicPr>
            <a:picLocks noChangeAspect="1"/>
          </p:cNvPicPr>
          <p:nvPr/>
        </p:nvPicPr>
        <p:blipFill rotWithShape="1">
          <a:blip r:embed="rId3"/>
          <a:srcRect t="802"/>
          <a:stretch/>
        </p:blipFill>
        <p:spPr>
          <a:xfrm>
            <a:off x="678262" y="156754"/>
            <a:ext cx="10835476" cy="5514639"/>
          </a:xfrm>
          <a:prstGeom prst="rect">
            <a:avLst/>
          </a:prstGeom>
        </p:spPr>
      </p:pic>
    </p:spTree>
    <p:extLst>
      <p:ext uri="{BB962C8B-B14F-4D97-AF65-F5344CB8AC3E}">
        <p14:creationId xmlns:p14="http://schemas.microsoft.com/office/powerpoint/2010/main" val="2785692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F69B-78E5-1AC5-C875-E6C8C00E987D}"/>
              </a:ext>
            </a:extLst>
          </p:cNvPr>
          <p:cNvSpPr>
            <a:spLocks noGrp="1"/>
          </p:cNvSpPr>
          <p:nvPr>
            <p:ph type="title"/>
          </p:nvPr>
        </p:nvSpPr>
        <p:spPr>
          <a:xfrm>
            <a:off x="838199" y="557189"/>
            <a:ext cx="10515599" cy="1296287"/>
          </a:xfrm>
        </p:spPr>
        <p:txBody>
          <a:bodyPr vert="horz" lIns="91440" tIns="45720" rIns="91440" bIns="45720" rtlCol="0" anchor="b">
            <a:normAutofit/>
          </a:bodyPr>
          <a:lstStyle/>
          <a:p>
            <a:pPr algn="ctr"/>
            <a:r>
              <a:rPr lang="en-US" sz="5200" kern="1200">
                <a:solidFill>
                  <a:schemeClr val="tx1"/>
                </a:solidFill>
                <a:latin typeface="+mj-lt"/>
                <a:ea typeface="+mj-ea"/>
                <a:cs typeface="+mj-cs"/>
              </a:rPr>
              <a:t>Tokenization</a:t>
            </a:r>
          </a:p>
        </p:txBody>
      </p:sp>
      <p:pic>
        <p:nvPicPr>
          <p:cNvPr id="4" name="Picture 3" descr="A picture containing text, font, screenshot&#10;&#10;Description automatically generated">
            <a:extLst>
              <a:ext uri="{FF2B5EF4-FFF2-40B4-BE49-F238E27FC236}">
                <a16:creationId xmlns:a16="http://schemas.microsoft.com/office/drawing/2014/main" id="{85824FAA-89F6-DFAA-54B6-AA1A96495731}"/>
              </a:ext>
            </a:extLst>
          </p:cNvPr>
          <p:cNvPicPr>
            <a:picLocks noChangeAspect="1"/>
          </p:cNvPicPr>
          <p:nvPr/>
        </p:nvPicPr>
        <p:blipFill rotWithShape="1">
          <a:blip r:embed="rId3"/>
          <a:srcRect t="34901" r="55034" b="10387"/>
          <a:stretch/>
        </p:blipFill>
        <p:spPr>
          <a:xfrm>
            <a:off x="1216683" y="2423159"/>
            <a:ext cx="9758633" cy="1543589"/>
          </a:xfrm>
          <a:prstGeom prst="rect">
            <a:avLst/>
          </a:prstGeom>
        </p:spPr>
      </p:pic>
    </p:spTree>
    <p:extLst>
      <p:ext uri="{BB962C8B-B14F-4D97-AF65-F5344CB8AC3E}">
        <p14:creationId xmlns:p14="http://schemas.microsoft.com/office/powerpoint/2010/main" val="1000195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F69B-78E5-1AC5-C875-E6C8C00E987D}"/>
              </a:ext>
            </a:extLst>
          </p:cNvPr>
          <p:cNvSpPr>
            <a:spLocks noGrp="1"/>
          </p:cNvSpPr>
          <p:nvPr>
            <p:ph type="title"/>
          </p:nvPr>
        </p:nvSpPr>
        <p:spPr/>
        <p:txBody>
          <a:bodyPr/>
          <a:lstStyle/>
          <a:p>
            <a:pPr algn="ctr"/>
            <a:r>
              <a:rPr lang="en-US" dirty="0"/>
              <a:t>Lemmatization</a:t>
            </a:r>
          </a:p>
        </p:txBody>
      </p:sp>
      <p:pic>
        <p:nvPicPr>
          <p:cNvPr id="4" name="Picture 3" descr="A screenshot of a computer code&#10;&#10;Description automatically generated with low confidence">
            <a:extLst>
              <a:ext uri="{FF2B5EF4-FFF2-40B4-BE49-F238E27FC236}">
                <a16:creationId xmlns:a16="http://schemas.microsoft.com/office/drawing/2014/main" id="{BE86DAF8-7B9E-FA70-CD68-6A584209FE2D}"/>
              </a:ext>
            </a:extLst>
          </p:cNvPr>
          <p:cNvPicPr>
            <a:picLocks noChangeAspect="1"/>
          </p:cNvPicPr>
          <p:nvPr/>
        </p:nvPicPr>
        <p:blipFill rotWithShape="1">
          <a:blip r:embed="rId3"/>
          <a:srcRect t="10616" r="25632" b="322"/>
          <a:stretch/>
        </p:blipFill>
        <p:spPr bwMode="auto">
          <a:xfrm>
            <a:off x="1671593" y="1332007"/>
            <a:ext cx="8848813" cy="43718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89416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F69B-78E5-1AC5-C875-E6C8C00E987D}"/>
              </a:ext>
            </a:extLst>
          </p:cNvPr>
          <p:cNvSpPr>
            <a:spLocks noGrp="1"/>
          </p:cNvSpPr>
          <p:nvPr>
            <p:ph type="title"/>
          </p:nvPr>
        </p:nvSpPr>
        <p:spPr/>
        <p:txBody>
          <a:bodyPr/>
          <a:lstStyle/>
          <a:p>
            <a:pPr algn="ctr"/>
            <a:r>
              <a:rPr lang="en-US" dirty="0"/>
              <a:t>Lemmatization</a:t>
            </a:r>
          </a:p>
        </p:txBody>
      </p:sp>
      <p:pic>
        <p:nvPicPr>
          <p:cNvPr id="5" name="Picture 4" descr="A screenshot of a computer&#10;&#10;Description automatically generated with medium confidence">
            <a:extLst>
              <a:ext uri="{FF2B5EF4-FFF2-40B4-BE49-F238E27FC236}">
                <a16:creationId xmlns:a16="http://schemas.microsoft.com/office/drawing/2014/main" id="{14693B8F-3E9E-2BB1-C981-E385EC6BB84B}"/>
              </a:ext>
            </a:extLst>
          </p:cNvPr>
          <p:cNvPicPr>
            <a:picLocks noChangeAspect="1"/>
          </p:cNvPicPr>
          <p:nvPr/>
        </p:nvPicPr>
        <p:blipFill rotWithShape="1">
          <a:blip r:embed="rId3"/>
          <a:srcRect t="878" r="10806"/>
          <a:stretch/>
        </p:blipFill>
        <p:spPr bwMode="auto">
          <a:xfrm>
            <a:off x="521368" y="1387111"/>
            <a:ext cx="11149264" cy="429887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30963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41161B3-D868-A704-F3B8-2AE41B11E276}"/>
              </a:ext>
            </a:extLst>
          </p:cNvPr>
          <p:cNvGraphicFramePr>
            <a:graphicFrameLocks noGrp="1"/>
          </p:cNvGraphicFramePr>
          <p:nvPr>
            <p:extLst>
              <p:ext uri="{D42A27DB-BD31-4B8C-83A1-F6EECF244321}">
                <p14:modId xmlns:p14="http://schemas.microsoft.com/office/powerpoint/2010/main" val="901829957"/>
              </p:ext>
            </p:extLst>
          </p:nvPr>
        </p:nvGraphicFramePr>
        <p:xfrm>
          <a:off x="355600" y="1861408"/>
          <a:ext cx="11480799" cy="3135183"/>
        </p:xfrm>
        <a:graphic>
          <a:graphicData uri="http://schemas.openxmlformats.org/drawingml/2006/table">
            <a:tbl>
              <a:tblPr firstRow="1" firstCol="1" bandRow="1">
                <a:tableStyleId>{00A15C55-8517-42AA-B614-E9B94910E393}</a:tableStyleId>
              </a:tblPr>
              <a:tblGrid>
                <a:gridCol w="4775200">
                  <a:extLst>
                    <a:ext uri="{9D8B030D-6E8A-4147-A177-3AD203B41FA5}">
                      <a16:colId xmlns:a16="http://schemas.microsoft.com/office/drawing/2014/main" val="1196397702"/>
                    </a:ext>
                  </a:extLst>
                </a:gridCol>
                <a:gridCol w="6705599">
                  <a:extLst>
                    <a:ext uri="{9D8B030D-6E8A-4147-A177-3AD203B41FA5}">
                      <a16:colId xmlns:a16="http://schemas.microsoft.com/office/drawing/2014/main" val="1684659295"/>
                    </a:ext>
                  </a:extLst>
                </a:gridCol>
              </a:tblGrid>
              <a:tr h="365938">
                <a:tc>
                  <a:txBody>
                    <a:bodyPr/>
                    <a:lstStyle/>
                    <a:p>
                      <a:pPr marL="0" marR="0">
                        <a:spcBef>
                          <a:spcPts val="0"/>
                        </a:spcBef>
                        <a:spcAft>
                          <a:spcPts val="0"/>
                        </a:spcAft>
                      </a:pPr>
                      <a:r>
                        <a:rPr lang="en-US" sz="1700" b="1" cap="none" spc="0" dirty="0">
                          <a:solidFill>
                            <a:schemeClr val="tx1"/>
                          </a:solidFill>
                          <a:effectLst/>
                        </a:rPr>
                        <a:t>Type</a:t>
                      </a:r>
                      <a:endParaRPr lang="en-US" sz="1700" b="1"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5546" marR="85546" marT="79843" marB="79843"/>
                </a:tc>
                <a:tc>
                  <a:txBody>
                    <a:bodyPr/>
                    <a:lstStyle/>
                    <a:p>
                      <a:pPr marL="0" marR="0">
                        <a:lnSpc>
                          <a:spcPct val="107000"/>
                        </a:lnSpc>
                        <a:spcBef>
                          <a:spcPts val="0"/>
                        </a:spcBef>
                        <a:spcAft>
                          <a:spcPts val="0"/>
                        </a:spcAft>
                      </a:pPr>
                      <a:r>
                        <a:rPr lang="en-US" sz="1700" b="1" cap="none" spc="0" dirty="0">
                          <a:solidFill>
                            <a:schemeClr val="tx1"/>
                          </a:solidFill>
                          <a:effectLst/>
                        </a:rPr>
                        <a:t>Examples / Notes</a:t>
                      </a:r>
                      <a:endParaRPr lang="en-US" sz="1700" b="1"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5546" marR="85546" marT="79843" marB="79843"/>
                </a:tc>
                <a:extLst>
                  <a:ext uri="{0D108BD9-81ED-4DB2-BD59-A6C34878D82A}">
                    <a16:rowId xmlns:a16="http://schemas.microsoft.com/office/drawing/2014/main" val="976162605"/>
                  </a:ext>
                </a:extLst>
              </a:tr>
              <a:tr h="426842">
                <a:tc>
                  <a:txBody>
                    <a:bodyPr/>
                    <a:lstStyle/>
                    <a:p>
                      <a:pPr marL="0" marR="0">
                        <a:lnSpc>
                          <a:spcPct val="107000"/>
                        </a:lnSpc>
                        <a:spcBef>
                          <a:spcPts val="0"/>
                        </a:spcBef>
                        <a:spcAft>
                          <a:spcPts val="0"/>
                        </a:spcAft>
                      </a:pPr>
                      <a:r>
                        <a:rPr lang="en-US" sz="1700" b="1" cap="none" spc="0" dirty="0">
                          <a:solidFill>
                            <a:schemeClr val="tx1"/>
                          </a:solidFill>
                          <a:effectLst/>
                        </a:rPr>
                        <a:t>generally high frequency words</a:t>
                      </a:r>
                      <a:endParaRPr lang="en-US" sz="1700" b="1"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5546" marR="85546" marT="79843" marB="79843"/>
                </a:tc>
                <a:tc>
                  <a:txBody>
                    <a:bodyPr/>
                    <a:lstStyle/>
                    <a:p>
                      <a:pPr marL="0" marR="0">
                        <a:spcBef>
                          <a:spcPts val="0"/>
                        </a:spcBef>
                        <a:spcAft>
                          <a:spcPts val="0"/>
                        </a:spcAft>
                      </a:pPr>
                      <a:r>
                        <a:rPr lang="en-US" sz="1700" cap="none" spc="0" dirty="0" err="1">
                          <a:solidFill>
                            <a:schemeClr val="tx1"/>
                          </a:solidFill>
                          <a:effectLst/>
                        </a:rPr>
                        <a:t>i</a:t>
                      </a:r>
                      <a:r>
                        <a:rPr lang="en-US" sz="1700" cap="none" spc="0" dirty="0">
                          <a:solidFill>
                            <a:schemeClr val="tx1"/>
                          </a:solidFill>
                          <a:effectLst/>
                        </a:rPr>
                        <a:t>, we, he, she, they, you, your</a:t>
                      </a:r>
                      <a:endParaRPr lang="en-US" sz="17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5546" marR="85546" marT="79843" marB="79843"/>
                </a:tc>
                <a:extLst>
                  <a:ext uri="{0D108BD9-81ED-4DB2-BD59-A6C34878D82A}">
                    <a16:rowId xmlns:a16="http://schemas.microsoft.com/office/drawing/2014/main" val="2147736290"/>
                  </a:ext>
                </a:extLst>
              </a:tr>
              <a:tr h="755432">
                <a:tc>
                  <a:txBody>
                    <a:bodyPr/>
                    <a:lstStyle/>
                    <a:p>
                      <a:pPr marL="0" marR="0">
                        <a:lnSpc>
                          <a:spcPct val="107000"/>
                        </a:lnSpc>
                        <a:spcBef>
                          <a:spcPts val="0"/>
                        </a:spcBef>
                        <a:spcAft>
                          <a:spcPts val="0"/>
                        </a:spcAft>
                      </a:pPr>
                      <a:r>
                        <a:rPr lang="en-US" sz="1700" b="1" cap="none" spc="0" dirty="0">
                          <a:solidFill>
                            <a:schemeClr val="tx1"/>
                          </a:solidFill>
                          <a:effectLst/>
                        </a:rPr>
                        <a:t>articles, prepositions, conjunctions</a:t>
                      </a:r>
                      <a:endParaRPr lang="en-US" sz="1700" b="1"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5546" marR="85546" marT="79843" marB="79843"/>
                </a:tc>
                <a:tc>
                  <a:txBody>
                    <a:bodyPr/>
                    <a:lstStyle/>
                    <a:p>
                      <a:pPr marL="0" marR="0">
                        <a:spcBef>
                          <a:spcPts val="0"/>
                        </a:spcBef>
                        <a:spcAft>
                          <a:spcPts val="0"/>
                        </a:spcAft>
                      </a:pPr>
                      <a:r>
                        <a:rPr lang="en-US" sz="1500" cap="none" spc="0" dirty="0">
                          <a:solidFill>
                            <a:schemeClr val="tx1"/>
                          </a:solidFill>
                          <a:effectLst/>
                        </a:rPr>
                        <a:t>the, a, and, but, or, so, however, since, because, any (-times, -thing, -one, -way), some (-times, -thing, -one), other, therefore, thus, back, up,  through, upon, whether, yet</a:t>
                      </a:r>
                    </a:p>
                  </a:txBody>
                  <a:tcPr marL="85546" marR="85546" marT="79843" marB="79843"/>
                </a:tc>
                <a:extLst>
                  <a:ext uri="{0D108BD9-81ED-4DB2-BD59-A6C34878D82A}">
                    <a16:rowId xmlns:a16="http://schemas.microsoft.com/office/drawing/2014/main" val="2454202751"/>
                  </a:ext>
                </a:extLst>
              </a:tr>
              <a:tr h="365938">
                <a:tc>
                  <a:txBody>
                    <a:bodyPr/>
                    <a:lstStyle/>
                    <a:p>
                      <a:pPr marL="0" marR="0">
                        <a:lnSpc>
                          <a:spcPct val="107000"/>
                        </a:lnSpc>
                        <a:spcBef>
                          <a:spcPts val="0"/>
                        </a:spcBef>
                        <a:spcAft>
                          <a:spcPts val="0"/>
                        </a:spcAft>
                      </a:pPr>
                      <a:r>
                        <a:rPr lang="en-US" sz="1700" b="1" cap="none" spc="0">
                          <a:solidFill>
                            <a:schemeClr val="tx1"/>
                          </a:solidFill>
                          <a:effectLst/>
                        </a:rPr>
                        <a:t>question starters</a:t>
                      </a:r>
                      <a:endParaRPr lang="en-US" sz="17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5546" marR="85546" marT="79843" marB="79843"/>
                </a:tc>
                <a:tc>
                  <a:txBody>
                    <a:bodyPr/>
                    <a:lstStyle/>
                    <a:p>
                      <a:pPr marL="0" marR="0">
                        <a:spcBef>
                          <a:spcPts val="0"/>
                        </a:spcBef>
                        <a:spcAft>
                          <a:spcPts val="0"/>
                        </a:spcAft>
                      </a:pPr>
                      <a:r>
                        <a:rPr lang="en-US" sz="1700" cap="none" spc="0" dirty="0">
                          <a:solidFill>
                            <a:schemeClr val="tx1"/>
                          </a:solidFill>
                          <a:effectLst/>
                        </a:rPr>
                        <a:t>who, what, where, when, why, how, if, which</a:t>
                      </a:r>
                      <a:endParaRPr lang="en-US" sz="17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5546" marR="85546" marT="79843" marB="79843"/>
                </a:tc>
                <a:extLst>
                  <a:ext uri="{0D108BD9-81ED-4DB2-BD59-A6C34878D82A}">
                    <a16:rowId xmlns:a16="http://schemas.microsoft.com/office/drawing/2014/main" val="2062485113"/>
                  </a:ext>
                </a:extLst>
              </a:tr>
              <a:tr h="426842">
                <a:tc>
                  <a:txBody>
                    <a:bodyPr/>
                    <a:lstStyle/>
                    <a:p>
                      <a:pPr marL="0" marR="0">
                        <a:lnSpc>
                          <a:spcPct val="107000"/>
                        </a:lnSpc>
                        <a:spcBef>
                          <a:spcPts val="0"/>
                        </a:spcBef>
                        <a:spcAft>
                          <a:spcPts val="0"/>
                        </a:spcAft>
                      </a:pPr>
                      <a:r>
                        <a:rPr lang="en-US" sz="1700" b="1" cap="none" spc="0">
                          <a:solidFill>
                            <a:schemeClr val="tx1"/>
                          </a:solidFill>
                          <a:effectLst/>
                        </a:rPr>
                        <a:t>past and future verb tenses</a:t>
                      </a:r>
                      <a:endParaRPr lang="en-US" sz="17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5546" marR="85546" marT="79843" marB="79843"/>
                </a:tc>
                <a:tc>
                  <a:txBody>
                    <a:bodyPr/>
                    <a:lstStyle/>
                    <a:p>
                      <a:pPr marL="0" marR="0">
                        <a:spcBef>
                          <a:spcPts val="0"/>
                        </a:spcBef>
                        <a:spcAft>
                          <a:spcPts val="0"/>
                        </a:spcAft>
                      </a:pPr>
                      <a:r>
                        <a:rPr lang="en-US" sz="1500" cap="none" spc="0" dirty="0">
                          <a:solidFill>
                            <a:schemeClr val="tx1"/>
                          </a:solidFill>
                          <a:effectLst/>
                        </a:rPr>
                        <a:t>should, could, would  </a:t>
                      </a:r>
                      <a:endParaRPr lang="en-US" sz="15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5546" marR="85546" marT="79843" marB="79843"/>
                </a:tc>
                <a:extLst>
                  <a:ext uri="{0D108BD9-81ED-4DB2-BD59-A6C34878D82A}">
                    <a16:rowId xmlns:a16="http://schemas.microsoft.com/office/drawing/2014/main" val="21882598"/>
                  </a:ext>
                </a:extLst>
              </a:tr>
              <a:tr h="586669">
                <a:tc>
                  <a:txBody>
                    <a:bodyPr/>
                    <a:lstStyle/>
                    <a:p>
                      <a:pPr marL="0" marR="0">
                        <a:lnSpc>
                          <a:spcPct val="107000"/>
                        </a:lnSpc>
                        <a:spcBef>
                          <a:spcPts val="0"/>
                        </a:spcBef>
                        <a:spcAft>
                          <a:spcPts val="0"/>
                        </a:spcAft>
                      </a:pPr>
                      <a:r>
                        <a:rPr lang="en-US" sz="1700" b="1" cap="none" spc="0">
                          <a:solidFill>
                            <a:schemeClr val="bg1"/>
                          </a:solidFill>
                          <a:effectLst/>
                        </a:rPr>
                        <a:t>extremely low frequency words (frequency &lt;= 5)</a:t>
                      </a:r>
                      <a:endParaRPr lang="en-US" sz="1700" b="1" cap="none" spc="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85546" marR="85546" marT="79843" marB="79843">
                    <a:solidFill>
                      <a:srgbClr val="990000"/>
                    </a:solidFill>
                  </a:tcPr>
                </a:tc>
                <a:tc>
                  <a:txBody>
                    <a:bodyPr/>
                    <a:lstStyle/>
                    <a:p>
                      <a:pPr marL="0" marR="0">
                        <a:spcBef>
                          <a:spcPts val="0"/>
                        </a:spcBef>
                        <a:spcAft>
                          <a:spcPts val="0"/>
                        </a:spcAft>
                      </a:pPr>
                      <a:r>
                        <a:rPr lang="en-US" sz="1700" cap="none" spc="0" dirty="0">
                          <a:solidFill>
                            <a:schemeClr val="bg1"/>
                          </a:solidFill>
                          <a:effectLst/>
                        </a:rPr>
                        <a:t>made little difference in model fit (cite)</a:t>
                      </a:r>
                      <a:endParaRPr lang="en-US" sz="1700" cap="none" spc="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85546" marR="85546" marT="79843" marB="79843">
                    <a:solidFill>
                      <a:srgbClr val="990000"/>
                    </a:solidFill>
                  </a:tcPr>
                </a:tc>
                <a:extLst>
                  <a:ext uri="{0D108BD9-81ED-4DB2-BD59-A6C34878D82A}">
                    <a16:rowId xmlns:a16="http://schemas.microsoft.com/office/drawing/2014/main" val="4134926958"/>
                  </a:ext>
                </a:extLst>
              </a:tr>
            </a:tbl>
          </a:graphicData>
        </a:graphic>
      </p:graphicFrame>
      <p:sp>
        <p:nvSpPr>
          <p:cNvPr id="8" name="Title 7">
            <a:extLst>
              <a:ext uri="{FF2B5EF4-FFF2-40B4-BE49-F238E27FC236}">
                <a16:creationId xmlns:a16="http://schemas.microsoft.com/office/drawing/2014/main" id="{2DE16E7B-1D26-1366-229F-D5A5350D45C9}"/>
              </a:ext>
            </a:extLst>
          </p:cNvPr>
          <p:cNvSpPr>
            <a:spLocks noGrp="1"/>
          </p:cNvSpPr>
          <p:nvPr>
            <p:ph type="title"/>
          </p:nvPr>
        </p:nvSpPr>
        <p:spPr/>
        <p:txBody>
          <a:bodyPr/>
          <a:lstStyle/>
          <a:p>
            <a:pPr algn="ctr"/>
            <a:r>
              <a:rPr lang="en-US" dirty="0"/>
              <a:t>Stop Words</a:t>
            </a:r>
          </a:p>
        </p:txBody>
      </p:sp>
    </p:spTree>
    <p:extLst>
      <p:ext uri="{BB962C8B-B14F-4D97-AF65-F5344CB8AC3E}">
        <p14:creationId xmlns:p14="http://schemas.microsoft.com/office/powerpoint/2010/main" val="3903746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5A58-4628-353D-7FAD-30A54D737832}"/>
              </a:ext>
            </a:extLst>
          </p:cNvPr>
          <p:cNvSpPr>
            <a:spLocks noGrp="1"/>
          </p:cNvSpPr>
          <p:nvPr>
            <p:ph type="title"/>
          </p:nvPr>
        </p:nvSpPr>
        <p:spPr/>
        <p:txBody>
          <a:bodyPr/>
          <a:lstStyle/>
          <a:p>
            <a:pPr algn="ctr"/>
            <a:r>
              <a:rPr lang="en-US" dirty="0"/>
              <a:t>Accessibility</a:t>
            </a:r>
          </a:p>
        </p:txBody>
      </p:sp>
      <p:sp>
        <p:nvSpPr>
          <p:cNvPr id="3" name="Content Placeholder 2">
            <a:extLst>
              <a:ext uri="{FF2B5EF4-FFF2-40B4-BE49-F238E27FC236}">
                <a16:creationId xmlns:a16="http://schemas.microsoft.com/office/drawing/2014/main" id="{105A02B1-44A4-F8F6-BFFE-2C5724D9B545}"/>
              </a:ext>
            </a:extLst>
          </p:cNvPr>
          <p:cNvSpPr>
            <a:spLocks noGrp="1"/>
          </p:cNvSpPr>
          <p:nvPr>
            <p:ph idx="1"/>
          </p:nvPr>
        </p:nvSpPr>
        <p:spPr/>
        <p:txBody>
          <a:bodyPr/>
          <a:lstStyle/>
          <a:p>
            <a:pPr marL="0" indent="0" algn="ctr">
              <a:buNone/>
            </a:pPr>
            <a:r>
              <a:rPr lang="en-US" dirty="0"/>
              <a:t>We are committed to providing a session that is accessible to the widest possible audience, regardless of technology or ability. </a:t>
            </a:r>
          </a:p>
          <a:p>
            <a:pPr marL="0" indent="0" algn="ctr">
              <a:buNone/>
            </a:pPr>
            <a:r>
              <a:rPr lang="en-US" dirty="0"/>
              <a:t>We are actively working to increase the accessibility and usability of our work and in doing so adhere to many of the available standards and guidelines.</a:t>
            </a:r>
          </a:p>
          <a:p>
            <a:pPr marL="0" indent="0" algn="ctr">
              <a:buNone/>
            </a:pPr>
            <a:r>
              <a:rPr lang="en-US" dirty="0"/>
              <a:t>Please do not hesitate to let one of our presenters know if you are in need of accommodations to view and engage with the content.</a:t>
            </a:r>
          </a:p>
        </p:txBody>
      </p:sp>
    </p:spTree>
    <p:extLst>
      <p:ext uri="{BB962C8B-B14F-4D97-AF65-F5344CB8AC3E}">
        <p14:creationId xmlns:p14="http://schemas.microsoft.com/office/powerpoint/2010/main" val="3865832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F69B-78E5-1AC5-C875-E6C8C00E987D}"/>
              </a:ext>
            </a:extLst>
          </p:cNvPr>
          <p:cNvSpPr>
            <a:spLocks noGrp="1"/>
          </p:cNvSpPr>
          <p:nvPr>
            <p:ph type="title"/>
          </p:nvPr>
        </p:nvSpPr>
        <p:spPr/>
        <p:txBody>
          <a:bodyPr/>
          <a:lstStyle/>
          <a:p>
            <a:pPr algn="ctr"/>
            <a:r>
              <a:rPr lang="en-US" sz="4400" kern="1200" dirty="0">
                <a:solidFill>
                  <a:schemeClr val="tx1"/>
                </a:solidFill>
                <a:latin typeface="+mj-lt"/>
                <a:ea typeface="+mj-ea"/>
                <a:cs typeface="+mj-cs"/>
              </a:rPr>
              <a:t>Data Structure</a:t>
            </a:r>
            <a:endParaRPr lang="en-US" dirty="0"/>
          </a:p>
        </p:txBody>
      </p:sp>
      <p:pic>
        <p:nvPicPr>
          <p:cNvPr id="5" name="Picture 4" descr="A screenshot of a computer&#10;&#10;Description automatically generated with medium confidence">
            <a:extLst>
              <a:ext uri="{FF2B5EF4-FFF2-40B4-BE49-F238E27FC236}">
                <a16:creationId xmlns:a16="http://schemas.microsoft.com/office/drawing/2014/main" id="{F7E667B1-F4BF-28F6-9911-A32E621B819F}"/>
              </a:ext>
            </a:extLst>
          </p:cNvPr>
          <p:cNvPicPr>
            <a:picLocks noChangeAspect="1"/>
          </p:cNvPicPr>
          <p:nvPr/>
        </p:nvPicPr>
        <p:blipFill>
          <a:blip r:embed="rId3"/>
          <a:stretch>
            <a:fillRect/>
          </a:stretch>
        </p:blipFill>
        <p:spPr>
          <a:xfrm>
            <a:off x="838200" y="2488398"/>
            <a:ext cx="10512547" cy="2233916"/>
          </a:xfrm>
          <a:prstGeom prst="rect">
            <a:avLst/>
          </a:prstGeom>
        </p:spPr>
      </p:pic>
    </p:spTree>
    <p:extLst>
      <p:ext uri="{BB962C8B-B14F-4D97-AF65-F5344CB8AC3E}">
        <p14:creationId xmlns:p14="http://schemas.microsoft.com/office/powerpoint/2010/main" val="2599358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6" name="Content Placeholder 5">
                <a:extLst>
                  <a:ext uri="{FF2B5EF4-FFF2-40B4-BE49-F238E27FC236}">
                    <a16:creationId xmlns:a16="http://schemas.microsoft.com/office/drawing/2014/main" id="{D252B5FB-0CBE-A55B-F1C3-8D92A42E9475}"/>
                  </a:ext>
                </a:extLst>
              </p:cNvPr>
              <p:cNvGraphicFramePr>
                <a:graphicFrameLocks noGrp="1"/>
              </p:cNvGraphicFramePr>
              <p:nvPr>
                <p:ph idx="1"/>
                <p:extLst>
                  <p:ext uri="{D42A27DB-BD31-4B8C-83A1-F6EECF244321}">
                    <p14:modId xmlns:p14="http://schemas.microsoft.com/office/powerpoint/2010/main" val="3807503494"/>
                  </p:ext>
                </p:extLst>
              </p:nvPr>
            </p:nvGraphicFramePr>
            <p:xfrm>
              <a:off x="577850" y="736601"/>
              <a:ext cx="110363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6" name="Content Placeholder 5">
                <a:extLst>
                  <a:ext uri="{FF2B5EF4-FFF2-40B4-BE49-F238E27FC236}">
                    <a16:creationId xmlns:a16="http://schemas.microsoft.com/office/drawing/2014/main" id="{D252B5FB-0CBE-A55B-F1C3-8D92A42E9475}"/>
                  </a:ext>
                </a:extLst>
              </p:cNvPr>
              <p:cNvGraphicFramePr>
                <a:graphicFrameLocks noGrp="1"/>
              </p:cNvGraphicFramePr>
              <p:nvPr>
                <p:ph idx="1"/>
                <p:extLst>
                  <p:ext uri="{D42A27DB-BD31-4B8C-83A1-F6EECF244321}">
                    <p14:modId xmlns:p14="http://schemas.microsoft.com/office/powerpoint/2010/main" val="3807503494"/>
                  </p:ext>
                </p:extLst>
              </p:nvPr>
            </p:nvGraphicFramePr>
            <p:xfrm>
              <a:off x="577850" y="736601"/>
              <a:ext cx="11036300" cy="4724400"/>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cxnSp>
        <p:nvCxnSpPr>
          <p:cNvPr id="15" name="Straight Connector 14">
            <a:extLst>
              <a:ext uri="{FF2B5EF4-FFF2-40B4-BE49-F238E27FC236}">
                <a16:creationId xmlns:a16="http://schemas.microsoft.com/office/drawing/2014/main" id="{537BD999-821F-E7C1-6C84-B2DBF4CFF4C1}"/>
              </a:ext>
            </a:extLst>
          </p:cNvPr>
          <p:cNvCxnSpPr>
            <a:cxnSpLocks/>
          </p:cNvCxnSpPr>
          <p:nvPr/>
        </p:nvCxnSpPr>
        <p:spPr>
          <a:xfrm>
            <a:off x="4238851" y="191386"/>
            <a:ext cx="0" cy="5486400"/>
          </a:xfrm>
          <a:prstGeom prst="line">
            <a:avLst/>
          </a:prstGeom>
          <a:ln w="38100">
            <a:solidFill>
              <a:srgbClr val="F9BC11"/>
            </a:solidFill>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306506A8-F9E6-E94F-752E-A5B8F411B8A0}"/>
              </a:ext>
            </a:extLst>
          </p:cNvPr>
          <p:cNvSpPr txBox="1"/>
          <p:nvPr/>
        </p:nvSpPr>
        <p:spPr>
          <a:xfrm>
            <a:off x="577851" y="3912778"/>
            <a:ext cx="1633722" cy="1169551"/>
          </a:xfrm>
          <a:prstGeom prst="rect">
            <a:avLst/>
          </a:prstGeom>
          <a:noFill/>
        </p:spPr>
        <p:txBody>
          <a:bodyPr wrap="square" rtlCol="0">
            <a:spAutoFit/>
          </a:bodyPr>
          <a:lstStyle/>
          <a:p>
            <a:pPr algn="ctr"/>
            <a:r>
              <a:rPr lang="en-US" sz="1400" dirty="0"/>
              <a:t>Gibbs Sampling</a:t>
            </a:r>
          </a:p>
          <a:p>
            <a:pPr algn="ctr"/>
            <a:r>
              <a:rPr lang="en-US" sz="1400" dirty="0"/>
              <a:t>alpha = 1</a:t>
            </a:r>
          </a:p>
          <a:p>
            <a:pPr algn="ctr"/>
            <a:r>
              <a:rPr lang="en-US" sz="1400" dirty="0"/>
              <a:t>delta = 1</a:t>
            </a:r>
          </a:p>
          <a:p>
            <a:pPr algn="ctr"/>
            <a:r>
              <a:rPr lang="en-US" sz="1400" dirty="0" err="1"/>
              <a:t>burnin</a:t>
            </a:r>
            <a:r>
              <a:rPr lang="en-US" sz="1400" dirty="0"/>
              <a:t>= 10000, </a:t>
            </a:r>
            <a:r>
              <a:rPr lang="en-US" sz="1400" dirty="0" err="1"/>
              <a:t>iter</a:t>
            </a:r>
            <a:r>
              <a:rPr lang="en-US" sz="1400" dirty="0"/>
              <a:t>= 15000</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C1EA59E-2024-4E9A-1B33-75A37012018C}"/>
                  </a:ext>
                </a:extLst>
              </p:cNvPr>
              <p:cNvSpPr txBox="1"/>
              <p:nvPr/>
            </p:nvSpPr>
            <p:spPr>
              <a:xfrm>
                <a:off x="2505887" y="3677905"/>
                <a:ext cx="1633722" cy="2031775"/>
              </a:xfrm>
              <a:prstGeom prst="rect">
                <a:avLst/>
              </a:prstGeom>
              <a:noFill/>
            </p:spPr>
            <p:txBody>
              <a:bodyPr wrap="square" rtlCol="0">
                <a:spAutoFit/>
              </a:bodyPr>
              <a:lstStyle/>
              <a:p>
                <a:pPr algn="ctr"/>
                <a:r>
                  <a:rPr lang="en-US" sz="1400" dirty="0"/>
                  <a:t>Gibbs Sampling</a:t>
                </a:r>
              </a:p>
              <a:p>
                <a:pPr algn="ctr"/>
                <a:r>
                  <a:rPr lang="en-US" sz="1400" dirty="0"/>
                  <a:t>alpha = 1</a:t>
                </a:r>
              </a:p>
              <a:p>
                <a:pPr algn="ctr"/>
                <a:r>
                  <a:rPr lang="en-US" sz="1400" dirty="0"/>
                  <a:t>eta = 1</a:t>
                </a:r>
              </a:p>
              <a:p>
                <a:pPr algn="ctr"/>
                <a:r>
                  <a:rPr lang="en-US" sz="1400" dirty="0" err="1"/>
                  <a:t>e.iter</a:t>
                </a:r>
                <a:r>
                  <a:rPr lang="en-US" sz="1400" dirty="0"/>
                  <a:t> = 100</a:t>
                </a:r>
              </a:p>
              <a:p>
                <a:pPr algn="ctr"/>
                <a:r>
                  <a:rPr lang="en-US" sz="1400" dirty="0" err="1"/>
                  <a:t>m.iter</a:t>
                </a:r>
                <a:r>
                  <a:rPr lang="en-US" sz="1400" dirty="0"/>
                  <a:t> = 4</a:t>
                </a:r>
              </a:p>
              <a:p>
                <a:pPr algn="ctr"/>
                <a:r>
                  <a:rPr lang="en-US" sz="1400" dirty="0"/>
                  <a:t>variance = 1                        </a:t>
                </a:r>
                <a:r>
                  <a:rPr lang="en-US" sz="1400" dirty="0" err="1"/>
                  <a:t>MaxNWts</a:t>
                </a:r>
                <a:r>
                  <a:rPr lang="en-US" sz="1400" dirty="0"/>
                  <a:t> = 6000</a:t>
                </a:r>
              </a:p>
              <a:p>
                <a:pPr algn="ctr"/>
                <a:r>
                  <a:rPr lang="en-US" sz="1400" dirty="0"/>
                  <a:t>K is lowest </a:t>
                </a:r>
                <a14:m>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𝑪𝑺</m:t>
                        </m:r>
                      </m:e>
                    </m:acc>
                  </m:oMath>
                </a14:m>
                <a:endParaRPr lang="en-US" sz="1400" dirty="0"/>
              </a:p>
              <a:p>
                <a:pPr algn="ctr"/>
                <a:endParaRPr lang="en-US" sz="1400" dirty="0"/>
              </a:p>
            </p:txBody>
          </p:sp>
        </mc:Choice>
        <mc:Fallback xmlns="">
          <p:sp>
            <p:nvSpPr>
              <p:cNvPr id="8" name="TextBox 7">
                <a:extLst>
                  <a:ext uri="{FF2B5EF4-FFF2-40B4-BE49-F238E27FC236}">
                    <a16:creationId xmlns:a16="http://schemas.microsoft.com/office/drawing/2014/main" id="{BC1EA59E-2024-4E9A-1B33-75A37012018C}"/>
                  </a:ext>
                </a:extLst>
              </p:cNvPr>
              <p:cNvSpPr txBox="1">
                <a:spLocks noRot="1" noChangeAspect="1" noMove="1" noResize="1" noEditPoints="1" noAdjustHandles="1" noChangeArrowheads="1" noChangeShapeType="1" noTextEdit="1"/>
              </p:cNvSpPr>
              <p:nvPr/>
            </p:nvSpPr>
            <p:spPr>
              <a:xfrm>
                <a:off x="2505887" y="3677905"/>
                <a:ext cx="1633722" cy="2031775"/>
              </a:xfrm>
              <a:prstGeom prst="rect">
                <a:avLst/>
              </a:prstGeom>
              <a:blipFill>
                <a:blip r:embed="rId9"/>
                <a:stretch>
                  <a:fillRect t="-299" r="-414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B1B9-9EAB-06A1-6E5C-8B5590887C42}"/>
                  </a:ext>
                </a:extLst>
              </p:cNvPr>
              <p:cNvSpPr txBox="1"/>
              <p:nvPr/>
            </p:nvSpPr>
            <p:spPr>
              <a:xfrm>
                <a:off x="4476307" y="3912778"/>
                <a:ext cx="1392865" cy="518283"/>
              </a:xfrm>
              <a:prstGeom prst="rect">
                <a:avLst/>
              </a:prstGeom>
              <a:noFill/>
            </p:spPr>
            <p:txBody>
              <a:bodyPr wrap="square" rtlCol="0">
                <a:spAutoFit/>
              </a:bodyPr>
              <a:lstStyle/>
              <a:p>
                <a:pPr algn="ctr"/>
                <a14:m>
                  <m:oMath xmlns:m="http://schemas.openxmlformats.org/officeDocument/2006/math">
                    <m:r>
                      <a:rPr lang="en-US" sz="1400" i="1" kern="0" smtClean="0">
                        <a:effectLst/>
                        <a:latin typeface="Cambria Math" panose="02040503050406030204" pitchFamily="18" charset="0"/>
                        <a:ea typeface="Calibri" panose="020F0502020204030204" pitchFamily="34" charset="0"/>
                        <a:cs typeface="Times New Roman" panose="02020603050405020304" pitchFamily="18" charset="0"/>
                      </a:rPr>
                      <m:t>𝑦</m:t>
                    </m:r>
                    <m:r>
                      <a:rPr lang="en-US" sz="1400" i="1" kern="0"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400" i="1">
                            <a:effectLst/>
                            <a:latin typeface="Cambria Math" panose="02040503050406030204" pitchFamily="18" charset="0"/>
                            <a:cs typeface="Times New Roman" panose="02020603050405020304" pitchFamily="18" charset="0"/>
                          </a:rPr>
                        </m:ctrlPr>
                      </m:sSubPr>
                      <m:e>
                        <m:sSub>
                          <m:sSubPr>
                            <m:ctrlPr>
                              <a:rPr lang="en-US" sz="1400" i="1">
                                <a:effectLst/>
                                <a:latin typeface="Cambria Math" panose="02040503050406030204" pitchFamily="18" charset="0"/>
                                <a:cs typeface="Times New Roman" panose="02020603050405020304" pitchFamily="18" charset="0"/>
                              </a:rPr>
                            </m:ctrlPr>
                          </m:sSubPr>
                          <m:e>
                            <m:r>
                              <a:rPr lang="en-US" sz="1400" i="1" kern="0">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400" i="1" kern="0">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400" i="1" kern="0">
                            <a:effectLst/>
                            <a:latin typeface="Cambria Math" panose="02040503050406030204" pitchFamily="18" charset="0"/>
                            <a:ea typeface="Calibri" panose="020F0502020204030204" pitchFamily="34" charset="0"/>
                            <a:cs typeface="Times New Roman" panose="02020603050405020304" pitchFamily="18" charset="0"/>
                          </a:rPr>
                          <m:t>𝑡</m:t>
                        </m:r>
                      </m:e>
                      <m:sub>
                        <m:r>
                          <a:rPr lang="en-US" sz="1400" i="1" kern="0">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400" i="1" ker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400" i="1">
                            <a:effectLst/>
                            <a:latin typeface="Cambria Math" panose="02040503050406030204" pitchFamily="18" charset="0"/>
                            <a:cs typeface="Times New Roman" panose="02020603050405020304" pitchFamily="18" charset="0"/>
                          </a:rPr>
                        </m:ctrlPr>
                      </m:sSubPr>
                      <m:e>
                        <m:sSub>
                          <m:sSubPr>
                            <m:ctrlPr>
                              <a:rPr lang="en-US" sz="1400" i="1">
                                <a:effectLst/>
                                <a:latin typeface="Cambria Math" panose="02040503050406030204" pitchFamily="18" charset="0"/>
                                <a:cs typeface="Times New Roman" panose="02020603050405020304" pitchFamily="18" charset="0"/>
                              </a:rPr>
                            </m:ctrlPr>
                          </m:sSubPr>
                          <m:e>
                            <m:r>
                              <a:rPr lang="en-US" sz="1400" i="1" kern="0">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400" i="1" kern="0">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400" i="1" kern="0">
                            <a:effectLst/>
                            <a:latin typeface="Cambria Math" panose="02040503050406030204" pitchFamily="18" charset="0"/>
                            <a:ea typeface="Calibri" panose="020F0502020204030204" pitchFamily="34" charset="0"/>
                            <a:cs typeface="Times New Roman" panose="02020603050405020304" pitchFamily="18" charset="0"/>
                          </a:rPr>
                          <m:t>𝑡</m:t>
                        </m:r>
                      </m:e>
                      <m:sub>
                        <m:r>
                          <a:rPr lang="en-US" sz="1400" i="1" kern="0">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400" i="1" ker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400" i="1">
                            <a:effectLst/>
                            <a:latin typeface="Cambria Math" panose="02040503050406030204" pitchFamily="18" charset="0"/>
                            <a:cs typeface="Times New Roman" panose="02020603050405020304" pitchFamily="18" charset="0"/>
                          </a:rPr>
                        </m:ctrlPr>
                      </m:sSubPr>
                      <m:e>
                        <m:sSub>
                          <m:sSubPr>
                            <m:ctrlPr>
                              <a:rPr lang="en-US" sz="1400" i="1">
                                <a:effectLst/>
                                <a:latin typeface="Cambria Math" panose="02040503050406030204" pitchFamily="18" charset="0"/>
                                <a:cs typeface="Times New Roman" panose="02020603050405020304" pitchFamily="18" charset="0"/>
                              </a:rPr>
                            </m:ctrlPr>
                          </m:sSubPr>
                          <m:e>
                            <m:r>
                              <a:rPr lang="en-US" sz="1400" i="1" kern="0">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400" i="1" kern="0">
                                <a:effectLst/>
                                <a:latin typeface="Cambria Math" panose="02040503050406030204" pitchFamily="18" charset="0"/>
                                <a:ea typeface="Calibri" panose="020F0502020204030204" pitchFamily="34" charset="0"/>
                                <a:cs typeface="Times New Roman" panose="02020603050405020304" pitchFamily="18" charset="0"/>
                              </a:rPr>
                              <m:t>3</m:t>
                            </m:r>
                          </m:sub>
                        </m:sSub>
                        <m:r>
                          <a:rPr lang="en-US" sz="1400" i="1" kern="0">
                            <a:effectLst/>
                            <a:latin typeface="Cambria Math" panose="02040503050406030204" pitchFamily="18" charset="0"/>
                            <a:ea typeface="Calibri" panose="020F0502020204030204" pitchFamily="34" charset="0"/>
                            <a:cs typeface="Times New Roman" panose="02020603050405020304" pitchFamily="18" charset="0"/>
                          </a:rPr>
                          <m:t>𝑡</m:t>
                        </m:r>
                      </m:e>
                      <m:sub>
                        <m:r>
                          <a:rPr lang="en-US" sz="1400" i="1" kern="0">
                            <a:effectLst/>
                            <a:latin typeface="Cambria Math" panose="02040503050406030204" pitchFamily="18" charset="0"/>
                            <a:ea typeface="Calibri" panose="020F0502020204030204" pitchFamily="34" charset="0"/>
                            <a:cs typeface="Times New Roman" panose="02020603050405020304" pitchFamily="18" charset="0"/>
                          </a:rPr>
                          <m:t>3</m:t>
                        </m:r>
                      </m:sub>
                    </m:sSub>
                  </m:oMath>
                </a14:m>
                <a:r>
                  <a:rPr lang="en-US" sz="1400" kern="0" dirty="0">
                    <a:effectLst/>
                    <a:latin typeface="Times New Roman" panose="02020603050405020304" pitchFamily="18" charset="0"/>
                    <a:ea typeface="Times New Roman" panose="02020603050405020304" pitchFamily="18" charset="0"/>
                  </a:rPr>
                  <a:t>+ … </a:t>
                </a:r>
                <a:endParaRPr lang="en-US" sz="1400" dirty="0"/>
              </a:p>
            </p:txBody>
          </p:sp>
        </mc:Choice>
        <mc:Fallback xmlns="">
          <p:sp>
            <p:nvSpPr>
              <p:cNvPr id="9" name="TextBox 8">
                <a:extLst>
                  <a:ext uri="{FF2B5EF4-FFF2-40B4-BE49-F238E27FC236}">
                    <a16:creationId xmlns:a16="http://schemas.microsoft.com/office/drawing/2014/main" id="{D46CB1B9-9EAB-06A1-6E5C-8B5590887C42}"/>
                  </a:ext>
                </a:extLst>
              </p:cNvPr>
              <p:cNvSpPr txBox="1">
                <a:spLocks noRot="1" noChangeAspect="1" noMove="1" noResize="1" noEditPoints="1" noAdjustHandles="1" noChangeArrowheads="1" noChangeShapeType="1" noTextEdit="1"/>
              </p:cNvSpPr>
              <p:nvPr/>
            </p:nvSpPr>
            <p:spPr>
              <a:xfrm>
                <a:off x="4476307" y="3912778"/>
                <a:ext cx="1392865" cy="518283"/>
              </a:xfrm>
              <a:prstGeom prst="rect">
                <a:avLst/>
              </a:prstGeom>
              <a:blipFill>
                <a:blip r:embed="rId10"/>
                <a:stretch>
                  <a:fillRect r="-3057" b="-10588"/>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70BF09CD-5B44-5A99-E50E-C35DD0F4ADCC}"/>
              </a:ext>
            </a:extLst>
          </p:cNvPr>
          <p:cNvSpPr txBox="1"/>
          <p:nvPr/>
        </p:nvSpPr>
        <p:spPr>
          <a:xfrm>
            <a:off x="6195238" y="3912778"/>
            <a:ext cx="1633722" cy="523220"/>
          </a:xfrm>
          <a:prstGeom prst="rect">
            <a:avLst/>
          </a:prstGeom>
          <a:noFill/>
        </p:spPr>
        <p:txBody>
          <a:bodyPr wrap="square" rtlCol="0">
            <a:spAutoFit/>
          </a:bodyPr>
          <a:lstStyle/>
          <a:p>
            <a:pPr algn="ctr"/>
            <a:r>
              <a:rPr lang="en-US" sz="1400" dirty="0"/>
              <a:t>Table</a:t>
            </a:r>
          </a:p>
          <a:p>
            <a:pPr algn="ctr"/>
            <a:endParaRPr lang="en-US" sz="1400" dirty="0"/>
          </a:p>
        </p:txBody>
      </p:sp>
      <p:sp>
        <p:nvSpPr>
          <p:cNvPr id="12" name="TextBox 11">
            <a:extLst>
              <a:ext uri="{FF2B5EF4-FFF2-40B4-BE49-F238E27FC236}">
                <a16:creationId xmlns:a16="http://schemas.microsoft.com/office/drawing/2014/main" id="{D91B358A-88CB-FE6C-9494-40F2814F4856}"/>
              </a:ext>
            </a:extLst>
          </p:cNvPr>
          <p:cNvSpPr txBox="1"/>
          <p:nvPr/>
        </p:nvSpPr>
        <p:spPr>
          <a:xfrm>
            <a:off x="8052392" y="3912778"/>
            <a:ext cx="1633722" cy="523220"/>
          </a:xfrm>
          <a:prstGeom prst="rect">
            <a:avLst/>
          </a:prstGeom>
          <a:noFill/>
        </p:spPr>
        <p:txBody>
          <a:bodyPr wrap="square" rtlCol="0">
            <a:spAutoFit/>
          </a:bodyPr>
          <a:lstStyle/>
          <a:p>
            <a:pPr algn="ctr"/>
            <a:r>
              <a:rPr lang="en-US" sz="1400" dirty="0"/>
              <a:t>Table</a:t>
            </a:r>
          </a:p>
          <a:p>
            <a:pPr algn="ctr"/>
            <a:endParaRPr lang="en-US" sz="1400" dirty="0"/>
          </a:p>
        </p:txBody>
      </p:sp>
      <p:sp>
        <p:nvSpPr>
          <p:cNvPr id="13" name="TextBox 12">
            <a:extLst>
              <a:ext uri="{FF2B5EF4-FFF2-40B4-BE49-F238E27FC236}">
                <a16:creationId xmlns:a16="http://schemas.microsoft.com/office/drawing/2014/main" id="{54206A0A-5E82-2018-F513-8CAA155C2975}"/>
              </a:ext>
            </a:extLst>
          </p:cNvPr>
          <p:cNvSpPr txBox="1"/>
          <p:nvPr/>
        </p:nvSpPr>
        <p:spPr>
          <a:xfrm>
            <a:off x="9909546" y="3912778"/>
            <a:ext cx="1633722" cy="738664"/>
          </a:xfrm>
          <a:prstGeom prst="rect">
            <a:avLst/>
          </a:prstGeom>
          <a:noFill/>
        </p:spPr>
        <p:txBody>
          <a:bodyPr wrap="square" rtlCol="0">
            <a:spAutoFit/>
          </a:bodyPr>
          <a:lstStyle/>
          <a:p>
            <a:pPr algn="ctr"/>
            <a:r>
              <a:rPr lang="en-US" sz="1400" dirty="0"/>
              <a:t>Box &amp; Whisker</a:t>
            </a:r>
          </a:p>
          <a:p>
            <a:pPr algn="ctr"/>
            <a:r>
              <a:rPr lang="en-US" sz="1400" dirty="0"/>
              <a:t>100% Stacked Bar </a:t>
            </a:r>
          </a:p>
          <a:p>
            <a:pPr algn="ctr"/>
            <a:endParaRPr lang="en-US" sz="1400" dirty="0"/>
          </a:p>
        </p:txBody>
      </p:sp>
      <p:sp>
        <p:nvSpPr>
          <p:cNvPr id="17" name="Title 1">
            <a:extLst>
              <a:ext uri="{FF2B5EF4-FFF2-40B4-BE49-F238E27FC236}">
                <a16:creationId xmlns:a16="http://schemas.microsoft.com/office/drawing/2014/main" id="{8CAF94B7-CA3F-23AE-35BB-91D46CC005BE}"/>
              </a:ext>
            </a:extLst>
          </p:cNvPr>
          <p:cNvSpPr>
            <a:spLocks noGrp="1"/>
          </p:cNvSpPr>
          <p:nvPr>
            <p:ph type="title"/>
          </p:nvPr>
        </p:nvSpPr>
        <p:spPr>
          <a:xfrm>
            <a:off x="1147547" y="102266"/>
            <a:ext cx="2269816" cy="634335"/>
          </a:xfrm>
        </p:spPr>
        <p:txBody>
          <a:bodyPr>
            <a:normAutofit/>
          </a:bodyPr>
          <a:lstStyle/>
          <a:p>
            <a:pPr algn="ctr"/>
            <a:r>
              <a:rPr lang="en-US" sz="3000" dirty="0"/>
              <a:t>Model Fitting</a:t>
            </a:r>
          </a:p>
        </p:txBody>
      </p:sp>
      <p:sp>
        <p:nvSpPr>
          <p:cNvPr id="18" name="Title 1">
            <a:extLst>
              <a:ext uri="{FF2B5EF4-FFF2-40B4-BE49-F238E27FC236}">
                <a16:creationId xmlns:a16="http://schemas.microsoft.com/office/drawing/2014/main" id="{C64F1A83-BD7D-6AD9-FFD8-243E25AEBE9A}"/>
              </a:ext>
            </a:extLst>
          </p:cNvPr>
          <p:cNvSpPr txBox="1">
            <a:spLocks/>
          </p:cNvSpPr>
          <p:nvPr/>
        </p:nvSpPr>
        <p:spPr>
          <a:xfrm>
            <a:off x="4338093" y="115853"/>
            <a:ext cx="1633721" cy="634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990000"/>
                </a:solidFill>
                <a:latin typeface="+mj-lt"/>
                <a:ea typeface="+mj-ea"/>
                <a:cs typeface="+mj-cs"/>
              </a:defRPr>
            </a:lvl1pPr>
          </a:lstStyle>
          <a:p>
            <a:pPr algn="ctr"/>
            <a:r>
              <a:rPr lang="en-US" sz="3000" dirty="0"/>
              <a:t>Output</a:t>
            </a:r>
          </a:p>
        </p:txBody>
      </p:sp>
      <p:sp>
        <p:nvSpPr>
          <p:cNvPr id="23" name="Title 1">
            <a:extLst>
              <a:ext uri="{FF2B5EF4-FFF2-40B4-BE49-F238E27FC236}">
                <a16:creationId xmlns:a16="http://schemas.microsoft.com/office/drawing/2014/main" id="{23D06A5A-928D-AA3E-3840-ADB8D684DF3B}"/>
              </a:ext>
            </a:extLst>
          </p:cNvPr>
          <p:cNvSpPr txBox="1">
            <a:spLocks/>
          </p:cNvSpPr>
          <p:nvPr/>
        </p:nvSpPr>
        <p:spPr>
          <a:xfrm>
            <a:off x="7636730" y="115853"/>
            <a:ext cx="2465045" cy="634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990000"/>
                </a:solidFill>
                <a:latin typeface="+mj-lt"/>
                <a:ea typeface="+mj-ea"/>
                <a:cs typeface="+mj-cs"/>
              </a:defRPr>
            </a:lvl1pPr>
          </a:lstStyle>
          <a:p>
            <a:pPr algn="ctr"/>
            <a:r>
              <a:rPr lang="en-US" sz="3000" dirty="0"/>
              <a:t>Visualizations</a:t>
            </a:r>
          </a:p>
        </p:txBody>
      </p:sp>
      <p:cxnSp>
        <p:nvCxnSpPr>
          <p:cNvPr id="24" name="Straight Connector 23">
            <a:extLst>
              <a:ext uri="{FF2B5EF4-FFF2-40B4-BE49-F238E27FC236}">
                <a16:creationId xmlns:a16="http://schemas.microsoft.com/office/drawing/2014/main" id="{D0C70A9F-0040-931E-3DD1-97A17891880F}"/>
              </a:ext>
            </a:extLst>
          </p:cNvPr>
          <p:cNvCxnSpPr>
            <a:cxnSpLocks/>
          </p:cNvCxnSpPr>
          <p:nvPr/>
        </p:nvCxnSpPr>
        <p:spPr>
          <a:xfrm>
            <a:off x="6096000" y="191386"/>
            <a:ext cx="0" cy="5486400"/>
          </a:xfrm>
          <a:prstGeom prst="line">
            <a:avLst/>
          </a:prstGeom>
          <a:ln w="38100">
            <a:solidFill>
              <a:srgbClr val="F9BC11"/>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3470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C8E7-EE1C-2927-8881-ED22BBCC27E0}"/>
              </a:ext>
            </a:extLst>
          </p:cNvPr>
          <p:cNvSpPr>
            <a:spLocks noGrp="1"/>
          </p:cNvSpPr>
          <p:nvPr>
            <p:ph type="title"/>
          </p:nvPr>
        </p:nvSpPr>
        <p:spPr/>
        <p:txBody>
          <a:bodyPr/>
          <a:lstStyle/>
          <a:p>
            <a:pPr algn="ctr"/>
            <a:r>
              <a:rPr lang="en-US" dirty="0"/>
              <a:t>Descriptives</a:t>
            </a:r>
          </a:p>
        </p:txBody>
      </p:sp>
      <p:pic>
        <p:nvPicPr>
          <p:cNvPr id="5" name="Picture 4">
            <a:extLst>
              <a:ext uri="{FF2B5EF4-FFF2-40B4-BE49-F238E27FC236}">
                <a16:creationId xmlns:a16="http://schemas.microsoft.com/office/drawing/2014/main" id="{22A5B550-D3AE-10E2-A2E1-665496A1E11A}"/>
              </a:ext>
            </a:extLst>
          </p:cNvPr>
          <p:cNvPicPr>
            <a:picLocks noChangeAspect="1"/>
          </p:cNvPicPr>
          <p:nvPr/>
        </p:nvPicPr>
        <p:blipFill>
          <a:blip r:embed="rId2"/>
          <a:stretch>
            <a:fillRect/>
          </a:stretch>
        </p:blipFill>
        <p:spPr>
          <a:xfrm>
            <a:off x="765073" y="3676274"/>
            <a:ext cx="10661851" cy="1141557"/>
          </a:xfrm>
          <a:prstGeom prst="rect">
            <a:avLst/>
          </a:prstGeom>
        </p:spPr>
      </p:pic>
      <p:pic>
        <p:nvPicPr>
          <p:cNvPr id="7" name="Picture 6">
            <a:extLst>
              <a:ext uri="{FF2B5EF4-FFF2-40B4-BE49-F238E27FC236}">
                <a16:creationId xmlns:a16="http://schemas.microsoft.com/office/drawing/2014/main" id="{51C9E61C-B9DB-AED4-1E0F-2E5DE3C5FB78}"/>
              </a:ext>
            </a:extLst>
          </p:cNvPr>
          <p:cNvPicPr>
            <a:picLocks noChangeAspect="1"/>
          </p:cNvPicPr>
          <p:nvPr/>
        </p:nvPicPr>
        <p:blipFill>
          <a:blip r:embed="rId3"/>
          <a:stretch>
            <a:fillRect/>
          </a:stretch>
        </p:blipFill>
        <p:spPr>
          <a:xfrm>
            <a:off x="503237" y="2112703"/>
            <a:ext cx="11185524" cy="1141556"/>
          </a:xfrm>
          <a:prstGeom prst="rect">
            <a:avLst/>
          </a:prstGeom>
        </p:spPr>
      </p:pic>
    </p:spTree>
    <p:extLst>
      <p:ext uri="{BB962C8B-B14F-4D97-AF65-F5344CB8AC3E}">
        <p14:creationId xmlns:p14="http://schemas.microsoft.com/office/powerpoint/2010/main" val="2214427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C8E7-EE1C-2927-8881-ED22BBCC27E0}"/>
              </a:ext>
            </a:extLst>
          </p:cNvPr>
          <p:cNvSpPr>
            <a:spLocks noGrp="1"/>
          </p:cNvSpPr>
          <p:nvPr>
            <p:ph type="title"/>
          </p:nvPr>
        </p:nvSpPr>
        <p:spPr/>
        <p:txBody>
          <a:bodyPr/>
          <a:lstStyle/>
          <a:p>
            <a:pPr algn="ctr"/>
            <a:r>
              <a:rPr lang="en-US" dirty="0"/>
              <a:t>Model Selection Indices</a:t>
            </a:r>
          </a:p>
        </p:txBody>
      </p:sp>
      <p:pic>
        <p:nvPicPr>
          <p:cNvPr id="5" name="Content Placeholder 4">
            <a:extLst>
              <a:ext uri="{FF2B5EF4-FFF2-40B4-BE49-F238E27FC236}">
                <a16:creationId xmlns:a16="http://schemas.microsoft.com/office/drawing/2014/main" id="{70508C02-2835-B5BF-B198-FB32335EB18E}"/>
              </a:ext>
            </a:extLst>
          </p:cNvPr>
          <p:cNvPicPr>
            <a:picLocks noGrp="1" noChangeAspect="1"/>
          </p:cNvPicPr>
          <p:nvPr>
            <p:ph idx="1"/>
          </p:nvPr>
        </p:nvPicPr>
        <p:blipFill rotWithShape="1">
          <a:blip r:embed="rId2"/>
          <a:srcRect t="778"/>
          <a:stretch/>
        </p:blipFill>
        <p:spPr>
          <a:xfrm>
            <a:off x="6380489" y="1572126"/>
            <a:ext cx="4310658" cy="4048919"/>
          </a:xfrm>
        </p:spPr>
      </p:pic>
      <p:pic>
        <p:nvPicPr>
          <p:cNvPr id="7" name="Picture 6">
            <a:extLst>
              <a:ext uri="{FF2B5EF4-FFF2-40B4-BE49-F238E27FC236}">
                <a16:creationId xmlns:a16="http://schemas.microsoft.com/office/drawing/2014/main" id="{AC9416C6-C645-A77C-55DD-6E1757C7F97A}"/>
              </a:ext>
            </a:extLst>
          </p:cNvPr>
          <p:cNvPicPr>
            <a:picLocks noChangeAspect="1"/>
          </p:cNvPicPr>
          <p:nvPr/>
        </p:nvPicPr>
        <p:blipFill>
          <a:blip r:embed="rId3"/>
          <a:stretch>
            <a:fillRect/>
          </a:stretch>
        </p:blipFill>
        <p:spPr>
          <a:xfrm>
            <a:off x="1966375" y="1539863"/>
            <a:ext cx="3251580" cy="4016657"/>
          </a:xfrm>
          <a:prstGeom prst="rect">
            <a:avLst/>
          </a:prstGeom>
        </p:spPr>
      </p:pic>
    </p:spTree>
    <p:extLst>
      <p:ext uri="{BB962C8B-B14F-4D97-AF65-F5344CB8AC3E}">
        <p14:creationId xmlns:p14="http://schemas.microsoft.com/office/powerpoint/2010/main" val="4143124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C8E7-EE1C-2927-8881-ED22BBCC27E0}"/>
              </a:ext>
            </a:extLst>
          </p:cNvPr>
          <p:cNvSpPr>
            <a:spLocks noGrp="1"/>
          </p:cNvSpPr>
          <p:nvPr>
            <p:ph type="title"/>
          </p:nvPr>
        </p:nvSpPr>
        <p:spPr/>
        <p:txBody>
          <a:bodyPr/>
          <a:lstStyle/>
          <a:p>
            <a:pPr algn="ctr"/>
            <a:r>
              <a:rPr lang="en-US" dirty="0"/>
              <a:t>Latent Dirichlet Allocation (LDA)</a:t>
            </a:r>
          </a:p>
        </p:txBody>
      </p:sp>
      <p:pic>
        <p:nvPicPr>
          <p:cNvPr id="5" name="Picture 4">
            <a:extLst>
              <a:ext uri="{FF2B5EF4-FFF2-40B4-BE49-F238E27FC236}">
                <a16:creationId xmlns:a16="http://schemas.microsoft.com/office/drawing/2014/main" id="{97DC1580-6026-C37B-4DF8-A30AAECA0C57}"/>
              </a:ext>
            </a:extLst>
          </p:cNvPr>
          <p:cNvPicPr>
            <a:picLocks noChangeAspect="1"/>
          </p:cNvPicPr>
          <p:nvPr/>
        </p:nvPicPr>
        <p:blipFill rotWithShape="1">
          <a:blip r:embed="rId2"/>
          <a:srcRect t="1236" b="1343"/>
          <a:stretch/>
        </p:blipFill>
        <p:spPr>
          <a:xfrm>
            <a:off x="1132783" y="1925053"/>
            <a:ext cx="10221018" cy="3096126"/>
          </a:xfrm>
          <a:prstGeom prst="rect">
            <a:avLst/>
          </a:prstGeom>
        </p:spPr>
      </p:pic>
    </p:spTree>
    <p:extLst>
      <p:ext uri="{BB962C8B-B14F-4D97-AF65-F5344CB8AC3E}">
        <p14:creationId xmlns:p14="http://schemas.microsoft.com/office/powerpoint/2010/main" val="291070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C8E7-EE1C-2927-8881-ED22BBCC27E0}"/>
              </a:ext>
            </a:extLst>
          </p:cNvPr>
          <p:cNvSpPr>
            <a:spLocks noGrp="1"/>
          </p:cNvSpPr>
          <p:nvPr>
            <p:ph type="title"/>
          </p:nvPr>
        </p:nvSpPr>
        <p:spPr/>
        <p:txBody>
          <a:bodyPr/>
          <a:lstStyle/>
          <a:p>
            <a:pPr algn="ctr"/>
            <a:r>
              <a:rPr lang="en-US" dirty="0"/>
              <a:t>Model Equation</a:t>
            </a:r>
          </a:p>
        </p:txBody>
      </p:sp>
      <p:pic>
        <p:nvPicPr>
          <p:cNvPr id="5" name="Content Placeholder 4">
            <a:extLst>
              <a:ext uri="{FF2B5EF4-FFF2-40B4-BE49-F238E27FC236}">
                <a16:creationId xmlns:a16="http://schemas.microsoft.com/office/drawing/2014/main" id="{F6E97FE4-771C-6495-E9B3-525100DCD59D}"/>
              </a:ext>
            </a:extLst>
          </p:cNvPr>
          <p:cNvPicPr>
            <a:picLocks noGrp="1" noChangeAspect="1"/>
          </p:cNvPicPr>
          <p:nvPr>
            <p:ph idx="1"/>
          </p:nvPr>
        </p:nvPicPr>
        <p:blipFill>
          <a:blip r:embed="rId3"/>
          <a:stretch>
            <a:fillRect/>
          </a:stretch>
        </p:blipFill>
        <p:spPr>
          <a:xfrm>
            <a:off x="828404" y="1747852"/>
            <a:ext cx="10535191" cy="3362295"/>
          </a:xfrm>
        </p:spPr>
      </p:pic>
    </p:spTree>
    <p:extLst>
      <p:ext uri="{BB962C8B-B14F-4D97-AF65-F5344CB8AC3E}">
        <p14:creationId xmlns:p14="http://schemas.microsoft.com/office/powerpoint/2010/main" val="248012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9DC6B3-814A-B06B-BC63-EC3D5BFAF7C2}"/>
              </a:ext>
            </a:extLst>
          </p:cNvPr>
          <p:cNvSpPr/>
          <p:nvPr/>
        </p:nvSpPr>
        <p:spPr>
          <a:xfrm>
            <a:off x="0" y="0"/>
            <a:ext cx="12192000" cy="6858000"/>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329D85F-67C5-966B-7A1B-CD406AD14B26}"/>
              </a:ext>
            </a:extLst>
          </p:cNvPr>
          <p:cNvPicPr>
            <a:picLocks noChangeAspect="1"/>
          </p:cNvPicPr>
          <p:nvPr/>
        </p:nvPicPr>
        <p:blipFill>
          <a:blip r:embed="rId2"/>
          <a:stretch>
            <a:fillRect/>
          </a:stretch>
        </p:blipFill>
        <p:spPr>
          <a:xfrm>
            <a:off x="1405113" y="250925"/>
            <a:ext cx="9381773" cy="6356149"/>
          </a:xfrm>
          <a:prstGeom prst="rect">
            <a:avLst/>
          </a:prstGeom>
        </p:spPr>
      </p:pic>
    </p:spTree>
    <p:extLst>
      <p:ext uri="{BB962C8B-B14F-4D97-AF65-F5344CB8AC3E}">
        <p14:creationId xmlns:p14="http://schemas.microsoft.com/office/powerpoint/2010/main" val="2256318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C8E7-EE1C-2927-8881-ED22BBCC27E0}"/>
              </a:ext>
            </a:extLst>
          </p:cNvPr>
          <p:cNvSpPr>
            <a:spLocks noGrp="1"/>
          </p:cNvSpPr>
          <p:nvPr>
            <p:ph type="title"/>
          </p:nvPr>
        </p:nvSpPr>
        <p:spPr/>
        <p:txBody>
          <a:bodyPr/>
          <a:lstStyle/>
          <a:p>
            <a:pPr algn="ctr"/>
            <a:r>
              <a:rPr lang="en-US" dirty="0"/>
              <a:t>Top Proportions by Topic and Responses</a:t>
            </a:r>
          </a:p>
        </p:txBody>
      </p:sp>
      <p:pic>
        <p:nvPicPr>
          <p:cNvPr id="11" name="Picture 10">
            <a:extLst>
              <a:ext uri="{FF2B5EF4-FFF2-40B4-BE49-F238E27FC236}">
                <a16:creationId xmlns:a16="http://schemas.microsoft.com/office/drawing/2014/main" id="{79A2EBF7-392A-D299-343D-11A63F51C40C}"/>
              </a:ext>
            </a:extLst>
          </p:cNvPr>
          <p:cNvPicPr>
            <a:picLocks noChangeAspect="1"/>
          </p:cNvPicPr>
          <p:nvPr/>
        </p:nvPicPr>
        <p:blipFill>
          <a:blip r:embed="rId2"/>
          <a:stretch>
            <a:fillRect/>
          </a:stretch>
        </p:blipFill>
        <p:spPr>
          <a:xfrm>
            <a:off x="1199466" y="1385602"/>
            <a:ext cx="9793067" cy="4086795"/>
          </a:xfrm>
          <a:prstGeom prst="rect">
            <a:avLst/>
          </a:prstGeom>
        </p:spPr>
      </p:pic>
    </p:spTree>
    <p:extLst>
      <p:ext uri="{BB962C8B-B14F-4D97-AF65-F5344CB8AC3E}">
        <p14:creationId xmlns:p14="http://schemas.microsoft.com/office/powerpoint/2010/main" val="2781080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C8E7-EE1C-2927-8881-ED22BBCC27E0}"/>
              </a:ext>
            </a:extLst>
          </p:cNvPr>
          <p:cNvSpPr>
            <a:spLocks noGrp="1"/>
          </p:cNvSpPr>
          <p:nvPr>
            <p:ph type="title"/>
          </p:nvPr>
        </p:nvSpPr>
        <p:spPr/>
        <p:txBody>
          <a:bodyPr/>
          <a:lstStyle/>
          <a:p>
            <a:pPr algn="ctr"/>
            <a:r>
              <a:rPr lang="en-US" dirty="0"/>
              <a:t>Top Proportions by Topic and Responses</a:t>
            </a:r>
          </a:p>
        </p:txBody>
      </p:sp>
      <p:pic>
        <p:nvPicPr>
          <p:cNvPr id="9" name="Picture 8">
            <a:extLst>
              <a:ext uri="{FF2B5EF4-FFF2-40B4-BE49-F238E27FC236}">
                <a16:creationId xmlns:a16="http://schemas.microsoft.com/office/drawing/2014/main" id="{91B530FA-612C-2145-0D53-54EF8D481EB8}"/>
              </a:ext>
            </a:extLst>
          </p:cNvPr>
          <p:cNvPicPr>
            <a:picLocks noChangeAspect="1"/>
          </p:cNvPicPr>
          <p:nvPr/>
        </p:nvPicPr>
        <p:blipFill>
          <a:blip r:embed="rId2"/>
          <a:stretch>
            <a:fillRect/>
          </a:stretch>
        </p:blipFill>
        <p:spPr>
          <a:xfrm>
            <a:off x="1824707" y="1237937"/>
            <a:ext cx="8542586" cy="4382125"/>
          </a:xfrm>
          <a:prstGeom prst="rect">
            <a:avLst/>
          </a:prstGeom>
        </p:spPr>
      </p:pic>
    </p:spTree>
    <p:extLst>
      <p:ext uri="{BB962C8B-B14F-4D97-AF65-F5344CB8AC3E}">
        <p14:creationId xmlns:p14="http://schemas.microsoft.com/office/powerpoint/2010/main" val="1673265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72B39F-6C03-F55E-30D3-4926BC97999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334018"/>
            <a:ext cx="5257800" cy="5257800"/>
          </a:xfrm>
          <a:prstGeom prst="rect">
            <a:avLst/>
          </a:prstGeom>
          <a:noFill/>
          <a:ln>
            <a:noFill/>
          </a:ln>
        </p:spPr>
      </p:pic>
      <p:pic>
        <p:nvPicPr>
          <p:cNvPr id="7" name="Picture 6">
            <a:extLst>
              <a:ext uri="{FF2B5EF4-FFF2-40B4-BE49-F238E27FC236}">
                <a16:creationId xmlns:a16="http://schemas.microsoft.com/office/drawing/2014/main" id="{1A12F8C3-079A-AAF9-D012-700B47BEFB9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0591" y="334018"/>
            <a:ext cx="5257800" cy="5257800"/>
          </a:xfrm>
          <a:prstGeom prst="rect">
            <a:avLst/>
          </a:prstGeom>
          <a:noFill/>
          <a:ln>
            <a:noFill/>
          </a:ln>
        </p:spPr>
      </p:pic>
    </p:spTree>
    <p:extLst>
      <p:ext uri="{BB962C8B-B14F-4D97-AF65-F5344CB8AC3E}">
        <p14:creationId xmlns:p14="http://schemas.microsoft.com/office/powerpoint/2010/main" val="3096051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00321-B287-1306-A870-1A277743518C}"/>
              </a:ext>
            </a:extLst>
          </p:cNvPr>
          <p:cNvSpPr>
            <a:spLocks noGrp="1"/>
          </p:cNvSpPr>
          <p:nvPr>
            <p:ph type="ctrTitle"/>
          </p:nvPr>
        </p:nvSpPr>
        <p:spPr>
          <a:xfrm>
            <a:off x="463550" y="868362"/>
            <a:ext cx="11264900" cy="2387600"/>
          </a:xfrm>
        </p:spPr>
        <p:txBody>
          <a:bodyPr>
            <a:normAutofit fontScale="90000"/>
          </a:bodyPr>
          <a:lstStyle/>
          <a:p>
            <a:r>
              <a:rPr lang="en-US" sz="6000" b="1" dirty="0">
                <a:solidFill>
                  <a:srgbClr val="990000"/>
                </a:solidFill>
              </a:rPr>
              <a:t>Natural Language Processing (NLP) </a:t>
            </a:r>
            <a:br>
              <a:rPr lang="en-US" sz="6000" b="1" dirty="0">
                <a:solidFill>
                  <a:srgbClr val="990000"/>
                </a:solidFill>
              </a:rPr>
            </a:br>
            <a:r>
              <a:rPr lang="en-US" sz="6000" b="1" dirty="0">
                <a:solidFill>
                  <a:srgbClr val="990000"/>
                </a:solidFill>
              </a:rPr>
              <a:t>Data Techniques with Symbolic </a:t>
            </a:r>
            <a:r>
              <a:rPr lang="en-US" b="1" dirty="0">
                <a:solidFill>
                  <a:srgbClr val="990000"/>
                </a:solidFill>
              </a:rPr>
              <a:t>&amp;</a:t>
            </a:r>
            <a:r>
              <a:rPr lang="en-US" sz="6000" b="1" dirty="0">
                <a:solidFill>
                  <a:srgbClr val="990000"/>
                </a:solidFill>
              </a:rPr>
              <a:t> </a:t>
            </a:r>
            <a:r>
              <a:rPr lang="en-US" sz="6000" b="1" dirty="0" err="1">
                <a:solidFill>
                  <a:srgbClr val="990000"/>
                </a:solidFill>
              </a:rPr>
              <a:t>Nonsymbolic</a:t>
            </a:r>
            <a:r>
              <a:rPr lang="en-US" sz="6000" b="1" dirty="0">
                <a:solidFill>
                  <a:srgbClr val="990000"/>
                </a:solidFill>
              </a:rPr>
              <a:t> Mathematical Language</a:t>
            </a:r>
            <a:endParaRPr lang="en-US" b="1" dirty="0">
              <a:solidFill>
                <a:srgbClr val="990000"/>
              </a:solidFill>
            </a:endParaRPr>
          </a:p>
        </p:txBody>
      </p:sp>
      <p:sp>
        <p:nvSpPr>
          <p:cNvPr id="3" name="Subtitle 2">
            <a:extLst>
              <a:ext uri="{FF2B5EF4-FFF2-40B4-BE49-F238E27FC236}">
                <a16:creationId xmlns:a16="http://schemas.microsoft.com/office/drawing/2014/main" id="{3B6FBFBD-F056-CFC4-4D28-22A068B99017}"/>
              </a:ext>
            </a:extLst>
          </p:cNvPr>
          <p:cNvSpPr>
            <a:spLocks noGrp="1"/>
          </p:cNvSpPr>
          <p:nvPr>
            <p:ph type="subTitle" idx="1"/>
          </p:nvPr>
        </p:nvSpPr>
        <p:spPr/>
        <p:txBody>
          <a:bodyPr>
            <a:normAutofit lnSpcReduction="10000"/>
          </a:bodyPr>
          <a:lstStyle/>
          <a:p>
            <a:r>
              <a:rPr lang="en-US" dirty="0"/>
              <a:t>Discovery Research PreK-12 PI Meeting in Arlington, VA</a:t>
            </a:r>
          </a:p>
          <a:p>
            <a:r>
              <a:rPr lang="en-US" dirty="0"/>
              <a:t>Workshop facilitation by Cassondra Griger, </a:t>
            </a:r>
            <a:r>
              <a:rPr lang="en-US" dirty="0" err="1"/>
              <a:t>M.S.Ed</a:t>
            </a:r>
            <a:r>
              <a:rPr lang="en-US" dirty="0"/>
              <a:t>.</a:t>
            </a:r>
          </a:p>
          <a:p>
            <a:r>
              <a:rPr lang="en-US" dirty="0"/>
              <a:t>Supported by DRL-1813760 (PI: Yasemin </a:t>
            </a:r>
            <a:r>
              <a:rPr lang="en-US" dirty="0" err="1"/>
              <a:t>Copur-Gencturk</a:t>
            </a:r>
            <a:r>
              <a:rPr lang="en-US" dirty="0"/>
              <a:t>, Ph.D.)</a:t>
            </a:r>
          </a:p>
          <a:p>
            <a:r>
              <a:rPr lang="en-US" dirty="0"/>
              <a:t>June 29, 2023</a:t>
            </a:r>
          </a:p>
          <a:p>
            <a:endParaRPr lang="en-US" dirty="0"/>
          </a:p>
          <a:p>
            <a:endParaRPr lang="en-US" dirty="0"/>
          </a:p>
        </p:txBody>
      </p:sp>
    </p:spTree>
    <p:extLst>
      <p:ext uri="{BB962C8B-B14F-4D97-AF65-F5344CB8AC3E}">
        <p14:creationId xmlns:p14="http://schemas.microsoft.com/office/powerpoint/2010/main" val="2695597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281A6-C437-692D-4EDC-8304F9DA7B0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dirty="0">
                <a:solidFill>
                  <a:srgbClr val="990000"/>
                </a:solidFill>
                <a:latin typeface="+mj-lt"/>
                <a:ea typeface="+mj-ea"/>
                <a:cs typeface="+mj-cs"/>
              </a:rPr>
              <a:t>Math Vocabulary</a:t>
            </a:r>
            <a:br>
              <a:rPr lang="en-US" sz="3600" b="1" kern="1200" dirty="0">
                <a:solidFill>
                  <a:srgbClr val="990000"/>
                </a:solidFill>
                <a:latin typeface="+mj-lt"/>
                <a:ea typeface="+mj-ea"/>
                <a:cs typeface="+mj-cs"/>
              </a:rPr>
            </a:br>
            <a:r>
              <a:rPr lang="en-US" sz="3600" b="1" kern="1200" dirty="0">
                <a:solidFill>
                  <a:srgbClr val="990000"/>
                </a:solidFill>
                <a:latin typeface="+mj-lt"/>
                <a:ea typeface="+mj-ea"/>
                <a:cs typeface="+mj-cs"/>
              </a:rPr>
              <a:t>Brainstorm Exercise</a:t>
            </a:r>
          </a:p>
        </p:txBody>
      </p:sp>
      <p:pic>
        <p:nvPicPr>
          <p:cNvPr id="14" name="Content Placeholder 13" descr="A qr code with red squares&#10;&#10;Description automatically generated with low confidence">
            <a:hlinkClick r:id="rId3"/>
            <a:extLst>
              <a:ext uri="{FF2B5EF4-FFF2-40B4-BE49-F238E27FC236}">
                <a16:creationId xmlns:a16="http://schemas.microsoft.com/office/drawing/2014/main" id="{C57915DC-9E88-1A2B-CBA0-E245D5F11422}"/>
              </a:ext>
            </a:extLst>
          </p:cNvPr>
          <p:cNvPicPr>
            <a:picLocks noGrp="1" noChangeAspect="1"/>
          </p:cNvPicPr>
          <p:nvPr>
            <p:ph idx="1"/>
          </p:nvPr>
        </p:nvPicPr>
        <p:blipFill>
          <a:blip r:embed="rId4">
            <a:biLevel thresh="75000"/>
            <a:extLst>
              <a:ext uri="{28A0092B-C50C-407E-A947-70E740481C1C}">
                <a14:useLocalDpi xmlns:a14="http://schemas.microsoft.com/office/drawing/2010/main" val="0"/>
              </a:ext>
            </a:extLst>
          </a:blip>
          <a:stretch>
            <a:fillRect/>
          </a:stretch>
        </p:blipFill>
        <p:spPr>
          <a:xfrm>
            <a:off x="6268529" y="1193800"/>
            <a:ext cx="4091305" cy="4091305"/>
          </a:xfrm>
          <a:prstGeom prst="rect">
            <a:avLst/>
          </a:prstGeom>
        </p:spPr>
      </p:pic>
    </p:spTree>
    <p:extLst>
      <p:ext uri="{BB962C8B-B14F-4D97-AF65-F5344CB8AC3E}">
        <p14:creationId xmlns:p14="http://schemas.microsoft.com/office/powerpoint/2010/main" val="800113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B06DB2-C1D1-FBCE-D5D2-2DB67510FF0E}"/>
              </a:ext>
            </a:extLst>
          </p:cNvPr>
          <p:cNvSpPr/>
          <p:nvPr/>
        </p:nvSpPr>
        <p:spPr>
          <a:xfrm>
            <a:off x="-1" y="-3"/>
            <a:ext cx="12192001" cy="68580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7865D1-01F5-C4A5-B30C-71B64759D248}"/>
              </a:ext>
            </a:extLst>
          </p:cNvPr>
          <p:cNvSpPr>
            <a:spLocks noGrp="1"/>
          </p:cNvSpPr>
          <p:nvPr>
            <p:ph type="title"/>
          </p:nvPr>
        </p:nvSpPr>
        <p:spPr>
          <a:xfrm rot="16200000">
            <a:off x="-2766219" y="2766217"/>
            <a:ext cx="6858001" cy="1325563"/>
          </a:xfrm>
        </p:spPr>
        <p:txBody>
          <a:bodyPr/>
          <a:lstStyle/>
          <a:p>
            <a:pPr algn="ctr"/>
            <a:r>
              <a:rPr lang="en-US" dirty="0"/>
              <a:t>Math Vocabulary</a:t>
            </a:r>
          </a:p>
        </p:txBody>
      </p:sp>
      <p:graphicFrame>
        <p:nvGraphicFramePr>
          <p:cNvPr id="6" name="Table 6">
            <a:extLst>
              <a:ext uri="{FF2B5EF4-FFF2-40B4-BE49-F238E27FC236}">
                <a16:creationId xmlns:a16="http://schemas.microsoft.com/office/drawing/2014/main" id="{B94CAB14-122D-73C2-6491-F4A35B9F710E}"/>
              </a:ext>
            </a:extLst>
          </p:cNvPr>
          <p:cNvGraphicFramePr>
            <a:graphicFrameLocks noGrp="1"/>
          </p:cNvGraphicFramePr>
          <p:nvPr>
            <p:ph idx="1"/>
            <p:extLst>
              <p:ext uri="{D42A27DB-BD31-4B8C-83A1-F6EECF244321}">
                <p14:modId xmlns:p14="http://schemas.microsoft.com/office/powerpoint/2010/main" val="2902547166"/>
              </p:ext>
            </p:extLst>
          </p:nvPr>
        </p:nvGraphicFramePr>
        <p:xfrm>
          <a:off x="1112912" y="327613"/>
          <a:ext cx="10866435" cy="6253933"/>
        </p:xfrm>
        <a:graphic>
          <a:graphicData uri="http://schemas.openxmlformats.org/drawingml/2006/table">
            <a:tbl>
              <a:tblPr firstRow="1" bandRow="1">
                <a:tableStyleId>{00A15C55-8517-42AA-B614-E9B94910E393}</a:tableStyleId>
              </a:tblPr>
              <a:tblGrid>
                <a:gridCol w="2970008">
                  <a:extLst>
                    <a:ext uri="{9D8B030D-6E8A-4147-A177-3AD203B41FA5}">
                      <a16:colId xmlns:a16="http://schemas.microsoft.com/office/drawing/2014/main" val="360601690"/>
                    </a:ext>
                  </a:extLst>
                </a:gridCol>
                <a:gridCol w="3638145">
                  <a:extLst>
                    <a:ext uri="{9D8B030D-6E8A-4147-A177-3AD203B41FA5}">
                      <a16:colId xmlns:a16="http://schemas.microsoft.com/office/drawing/2014/main" val="723932640"/>
                    </a:ext>
                  </a:extLst>
                </a:gridCol>
                <a:gridCol w="4258282">
                  <a:extLst>
                    <a:ext uri="{9D8B030D-6E8A-4147-A177-3AD203B41FA5}">
                      <a16:colId xmlns:a16="http://schemas.microsoft.com/office/drawing/2014/main" val="3598668481"/>
                    </a:ext>
                  </a:extLst>
                </a:gridCol>
              </a:tblGrid>
              <a:tr h="810045">
                <a:tc>
                  <a:txBody>
                    <a:bodyPr/>
                    <a:lstStyle/>
                    <a:p>
                      <a:endParaRPr lang="en-US" dirty="0"/>
                    </a:p>
                  </a:txBody>
                  <a:tcPr/>
                </a:tc>
                <a:tc>
                  <a:txBody>
                    <a:bodyPr/>
                    <a:lstStyle/>
                    <a:p>
                      <a:pPr algn="ctr"/>
                      <a:r>
                        <a:rPr lang="en-US" sz="4400" b="1" dirty="0">
                          <a:solidFill>
                            <a:schemeClr val="tx1"/>
                          </a:solidFill>
                        </a:rPr>
                        <a:t>Symbolic</a:t>
                      </a:r>
                    </a:p>
                  </a:txBody>
                  <a:tcPr/>
                </a:tc>
                <a:tc>
                  <a:txBody>
                    <a:bodyPr/>
                    <a:lstStyle/>
                    <a:p>
                      <a:pPr algn="ctr"/>
                      <a:r>
                        <a:rPr lang="en-US" sz="4400" b="1" dirty="0" err="1">
                          <a:solidFill>
                            <a:schemeClr val="tx1"/>
                          </a:solidFill>
                        </a:rPr>
                        <a:t>Nonsymbolic</a:t>
                      </a:r>
                      <a:endParaRPr lang="en-US" sz="4400" b="1" dirty="0">
                        <a:solidFill>
                          <a:schemeClr val="tx1"/>
                        </a:solidFill>
                      </a:endParaRPr>
                    </a:p>
                  </a:txBody>
                  <a:tcPr/>
                </a:tc>
                <a:extLst>
                  <a:ext uri="{0D108BD9-81ED-4DB2-BD59-A6C34878D82A}">
                    <a16:rowId xmlns:a16="http://schemas.microsoft.com/office/drawing/2014/main" val="2839257949"/>
                  </a:ext>
                </a:extLst>
              </a:tr>
              <a:tr h="388821">
                <a:tc>
                  <a:txBody>
                    <a:bodyPr/>
                    <a:lstStyle/>
                    <a:p>
                      <a:pPr algn="r"/>
                      <a:r>
                        <a:rPr lang="en-US" dirty="0"/>
                        <a:t>Addition</a:t>
                      </a:r>
                    </a:p>
                  </a:txBody>
                  <a:tcPr/>
                </a:tc>
                <a:tc>
                  <a:txBody>
                    <a:bodyPr/>
                    <a:lstStyle/>
                    <a:p>
                      <a:pPr algn="ctr"/>
                      <a:r>
                        <a:rPr lang="en-US" dirty="0"/>
                        <a:t>+</a:t>
                      </a:r>
                    </a:p>
                  </a:txBody>
                  <a:tcPr/>
                </a:tc>
                <a:tc>
                  <a:txBody>
                    <a:bodyPr/>
                    <a:lstStyle/>
                    <a:p>
                      <a:r>
                        <a:rPr lang="en-US" dirty="0"/>
                        <a:t>and, add x and y, by</a:t>
                      </a:r>
                    </a:p>
                  </a:txBody>
                  <a:tcPr/>
                </a:tc>
                <a:extLst>
                  <a:ext uri="{0D108BD9-81ED-4DB2-BD59-A6C34878D82A}">
                    <a16:rowId xmlns:a16="http://schemas.microsoft.com/office/drawing/2014/main" val="2152303725"/>
                  </a:ext>
                </a:extLst>
              </a:tr>
              <a:tr h="388821">
                <a:tc>
                  <a:txBody>
                    <a:bodyPr/>
                    <a:lstStyle/>
                    <a:p>
                      <a:pPr algn="r"/>
                      <a:r>
                        <a:rPr lang="en-US" dirty="0"/>
                        <a:t>Subtraction</a:t>
                      </a:r>
                    </a:p>
                  </a:txBody>
                  <a:tcPr/>
                </a:tc>
                <a:tc>
                  <a:txBody>
                    <a:bodyPr/>
                    <a:lstStyle/>
                    <a:p>
                      <a:pPr algn="ctr"/>
                      <a:r>
                        <a:rPr lang="en-US" dirty="0"/>
                        <a:t>-</a:t>
                      </a:r>
                    </a:p>
                  </a:txBody>
                  <a:tcPr/>
                </a:tc>
                <a:tc>
                  <a:txBody>
                    <a:bodyPr/>
                    <a:lstStyle/>
                    <a:p>
                      <a:r>
                        <a:rPr lang="en-US" dirty="0"/>
                        <a:t>from, subtract x by y, take away</a:t>
                      </a:r>
                    </a:p>
                  </a:txBody>
                  <a:tcPr/>
                </a:tc>
                <a:extLst>
                  <a:ext uri="{0D108BD9-81ED-4DB2-BD59-A6C34878D82A}">
                    <a16:rowId xmlns:a16="http://schemas.microsoft.com/office/drawing/2014/main" val="3870385143"/>
                  </a:ext>
                </a:extLst>
              </a:tr>
              <a:tr h="388821">
                <a:tc>
                  <a:txBody>
                    <a:bodyPr/>
                    <a:lstStyle/>
                    <a:p>
                      <a:pPr algn="r"/>
                      <a:r>
                        <a:rPr lang="en-US" dirty="0"/>
                        <a:t>Multiplication</a:t>
                      </a:r>
                    </a:p>
                  </a:txBody>
                  <a:tcPr/>
                </a:tc>
                <a:tc>
                  <a:txBody>
                    <a:bodyPr/>
                    <a:lstStyle/>
                    <a:p>
                      <a:pPr algn="ctr"/>
                      <a:r>
                        <a:rPr lang="en-US" dirty="0"/>
                        <a:t>*          x</a:t>
                      </a:r>
                    </a:p>
                  </a:txBody>
                  <a:tcPr/>
                </a:tc>
                <a:tc>
                  <a:txBody>
                    <a:bodyPr/>
                    <a:lstStyle/>
                    <a:p>
                      <a:r>
                        <a:rPr lang="en-US" dirty="0"/>
                        <a:t>of, by</a:t>
                      </a:r>
                    </a:p>
                  </a:txBody>
                  <a:tcPr/>
                </a:tc>
                <a:extLst>
                  <a:ext uri="{0D108BD9-81ED-4DB2-BD59-A6C34878D82A}">
                    <a16:rowId xmlns:a16="http://schemas.microsoft.com/office/drawing/2014/main" val="3096810458"/>
                  </a:ext>
                </a:extLst>
              </a:tr>
              <a:tr h="388821">
                <a:tc>
                  <a:txBody>
                    <a:bodyPr/>
                    <a:lstStyle/>
                    <a:p>
                      <a:pPr algn="r"/>
                      <a:r>
                        <a:rPr lang="en-US" dirty="0"/>
                        <a:t>Division</a:t>
                      </a:r>
                    </a:p>
                  </a:txBody>
                  <a:tcPr/>
                </a:tc>
                <a:tc>
                  <a:txBody>
                    <a:bodyPr/>
                    <a:lstStyle/>
                    <a:p>
                      <a:pPr algn="ctr"/>
                      <a:r>
                        <a:rPr lang="en-US" dirty="0"/>
                        <a:t>/</a:t>
                      </a:r>
                    </a:p>
                  </a:txBody>
                  <a:tcPr/>
                </a:tc>
                <a:tc>
                  <a:txBody>
                    <a:bodyPr/>
                    <a:lstStyle/>
                    <a:p>
                      <a:r>
                        <a:rPr lang="en-US" dirty="0"/>
                        <a:t>by, over</a:t>
                      </a:r>
                    </a:p>
                  </a:txBody>
                  <a:tcPr/>
                </a:tc>
                <a:extLst>
                  <a:ext uri="{0D108BD9-81ED-4DB2-BD59-A6C34878D82A}">
                    <a16:rowId xmlns:a16="http://schemas.microsoft.com/office/drawing/2014/main" val="3123300914"/>
                  </a:ext>
                </a:extLst>
              </a:tr>
              <a:tr h="389018">
                <a:tc>
                  <a:txBody>
                    <a:bodyPr/>
                    <a:lstStyle/>
                    <a:p>
                      <a:pPr algn="r"/>
                      <a:r>
                        <a:rPr lang="en-US" dirty="0"/>
                        <a:t>Order / Sequence</a:t>
                      </a:r>
                    </a:p>
                  </a:txBody>
                  <a:tcPr/>
                </a:tc>
                <a:tc>
                  <a:txBody>
                    <a:bodyPr/>
                    <a:lstStyle/>
                    <a:p>
                      <a:pPr algn="ctr"/>
                      <a:r>
                        <a:rPr lang="en-US" dirty="0"/>
                        <a:t>1</a:t>
                      </a:r>
                      <a:r>
                        <a:rPr lang="en-US" baseline="30000" dirty="0"/>
                        <a:t>st</a:t>
                      </a:r>
                      <a:r>
                        <a:rPr lang="en-US" dirty="0"/>
                        <a:t>  2</a:t>
                      </a:r>
                      <a:r>
                        <a:rPr lang="en-US" baseline="30000" dirty="0"/>
                        <a:t>nd</a:t>
                      </a:r>
                      <a:r>
                        <a:rPr lang="en-US" dirty="0"/>
                        <a:t> 3</a:t>
                      </a:r>
                      <a:r>
                        <a:rPr lang="en-US" baseline="30000" dirty="0"/>
                        <a:t>rd</a:t>
                      </a:r>
                      <a:r>
                        <a:rPr lang="en-US" dirty="0"/>
                        <a:t> </a:t>
                      </a:r>
                    </a:p>
                  </a:txBody>
                  <a:tcPr/>
                </a:tc>
                <a:tc>
                  <a:txBody>
                    <a:bodyPr/>
                    <a:lstStyle/>
                    <a:p>
                      <a:r>
                        <a:rPr lang="en-US" dirty="0"/>
                        <a:t>first, second, third</a:t>
                      </a:r>
                    </a:p>
                  </a:txBody>
                  <a:tcPr/>
                </a:tc>
                <a:extLst>
                  <a:ext uri="{0D108BD9-81ED-4DB2-BD59-A6C34878D82A}">
                    <a16:rowId xmlns:a16="http://schemas.microsoft.com/office/drawing/2014/main" val="605461173"/>
                  </a:ext>
                </a:extLst>
              </a:tr>
              <a:tr h="389018">
                <a:tc>
                  <a:txBody>
                    <a:bodyPr/>
                    <a:lstStyle/>
                    <a:p>
                      <a:pPr algn="r"/>
                      <a:r>
                        <a:rPr lang="en-US" dirty="0"/>
                        <a:t>Parentheses / Coordinates</a:t>
                      </a:r>
                    </a:p>
                  </a:txBody>
                  <a:tcPr/>
                </a:tc>
                <a:tc>
                  <a:txBody>
                    <a:bodyPr/>
                    <a:lstStyle/>
                    <a:p>
                      <a:pPr algn="ctr"/>
                      <a:r>
                        <a:rPr lang="en-US" dirty="0"/>
                        <a:t>()          []          {}</a:t>
                      </a:r>
                    </a:p>
                  </a:txBody>
                  <a:tcPr/>
                </a:tc>
                <a:tc>
                  <a:txBody>
                    <a:bodyPr/>
                    <a:lstStyle/>
                    <a:p>
                      <a:endParaRPr lang="en-US" dirty="0"/>
                    </a:p>
                  </a:txBody>
                  <a:tcPr/>
                </a:tc>
                <a:extLst>
                  <a:ext uri="{0D108BD9-81ED-4DB2-BD59-A6C34878D82A}">
                    <a16:rowId xmlns:a16="http://schemas.microsoft.com/office/drawing/2014/main" val="3418085006"/>
                  </a:ext>
                </a:extLst>
              </a:tr>
              <a:tr h="388821">
                <a:tc>
                  <a:txBody>
                    <a:bodyPr/>
                    <a:lstStyle/>
                    <a:p>
                      <a:pPr algn="r"/>
                      <a:r>
                        <a:rPr lang="en-US" dirty="0"/>
                        <a:t>Exponents</a:t>
                      </a:r>
                    </a:p>
                  </a:txBody>
                  <a:tcPr/>
                </a:tc>
                <a:tc>
                  <a:txBody>
                    <a:bodyPr/>
                    <a:lstStyle/>
                    <a:p>
                      <a:pPr algn="ctr"/>
                      <a:r>
                        <a:rPr lang="en-US" dirty="0"/>
                        <a:t>^0          </a:t>
                      </a:r>
                      <a:r>
                        <a:rPr lang="en-US" baseline="30000" dirty="0"/>
                        <a:t>n</a:t>
                      </a:r>
                    </a:p>
                  </a:txBody>
                  <a:tcPr/>
                </a:tc>
                <a:tc>
                  <a:txBody>
                    <a:bodyPr/>
                    <a:lstStyle/>
                    <a:p>
                      <a:r>
                        <a:rPr lang="en-US" dirty="0"/>
                        <a:t>raised to the power, squared, n-</a:t>
                      </a:r>
                      <a:r>
                        <a:rPr lang="en-US" dirty="0" err="1"/>
                        <a:t>th</a:t>
                      </a:r>
                      <a:endParaRPr lang="en-US" dirty="0"/>
                    </a:p>
                  </a:txBody>
                  <a:tcPr/>
                </a:tc>
                <a:extLst>
                  <a:ext uri="{0D108BD9-81ED-4DB2-BD59-A6C34878D82A}">
                    <a16:rowId xmlns:a16="http://schemas.microsoft.com/office/drawing/2014/main" val="2972800304"/>
                  </a:ext>
                </a:extLst>
              </a:tr>
              <a:tr h="388821">
                <a:tc>
                  <a:txBody>
                    <a:bodyPr/>
                    <a:lstStyle/>
                    <a:p>
                      <a:pPr algn="r"/>
                      <a:r>
                        <a:rPr lang="en-US" dirty="0"/>
                        <a:t>Fraction</a:t>
                      </a:r>
                    </a:p>
                  </a:txBody>
                  <a:tcPr/>
                </a:tc>
                <a:tc>
                  <a:txBody>
                    <a:bodyPr/>
                    <a:lstStyle/>
                    <a:p>
                      <a:pPr algn="ctr"/>
                      <a:r>
                        <a:rPr lang="en-US" dirty="0"/>
                        <a:t>/</a:t>
                      </a:r>
                    </a:p>
                  </a:txBody>
                  <a:tcPr/>
                </a:tc>
                <a:tc>
                  <a:txBody>
                    <a:bodyPr/>
                    <a:lstStyle/>
                    <a:p>
                      <a:r>
                        <a:rPr lang="en-US" dirty="0"/>
                        <a:t>of, over, n-</a:t>
                      </a:r>
                      <a:r>
                        <a:rPr lang="en-US" dirty="0" err="1"/>
                        <a:t>th</a:t>
                      </a:r>
                      <a:endParaRPr lang="en-US" dirty="0"/>
                    </a:p>
                  </a:txBody>
                  <a:tcPr/>
                </a:tc>
                <a:extLst>
                  <a:ext uri="{0D108BD9-81ED-4DB2-BD59-A6C34878D82A}">
                    <a16:rowId xmlns:a16="http://schemas.microsoft.com/office/drawing/2014/main" val="530805663"/>
                  </a:ext>
                </a:extLst>
              </a:tr>
              <a:tr h="388821">
                <a:tc>
                  <a:txBody>
                    <a:bodyPr/>
                    <a:lstStyle/>
                    <a:p>
                      <a:pPr algn="r"/>
                      <a:r>
                        <a:rPr lang="en-US" dirty="0"/>
                        <a:t>Decimal</a:t>
                      </a:r>
                    </a:p>
                  </a:txBody>
                  <a:tcPr/>
                </a:tc>
                <a:tc>
                  <a:txBody>
                    <a:bodyPr/>
                    <a:lstStyle/>
                    <a:p>
                      <a:pPr algn="ctr"/>
                      <a:r>
                        <a:rPr lang="en-US" dirty="0"/>
                        <a:t>.          ,</a:t>
                      </a:r>
                    </a:p>
                  </a:txBody>
                  <a:tcPr/>
                </a:tc>
                <a:tc>
                  <a:txBody>
                    <a:bodyPr/>
                    <a:lstStyle/>
                    <a:p>
                      <a:r>
                        <a:rPr lang="en-US" dirty="0"/>
                        <a:t>tens, ones, hundredths, thousandths</a:t>
                      </a:r>
                    </a:p>
                  </a:txBody>
                  <a:tcPr/>
                </a:tc>
                <a:extLst>
                  <a:ext uri="{0D108BD9-81ED-4DB2-BD59-A6C34878D82A}">
                    <a16:rowId xmlns:a16="http://schemas.microsoft.com/office/drawing/2014/main" val="3578306736"/>
                  </a:ext>
                </a:extLst>
              </a:tr>
              <a:tr h="388821">
                <a:tc>
                  <a:txBody>
                    <a:bodyPr/>
                    <a:lstStyle/>
                    <a:p>
                      <a:pPr algn="r"/>
                      <a:r>
                        <a:rPr lang="en-US" dirty="0"/>
                        <a:t>Percent</a:t>
                      </a:r>
                    </a:p>
                  </a:txBody>
                  <a:tcPr/>
                </a:tc>
                <a:tc>
                  <a:txBody>
                    <a:bodyPr/>
                    <a:lstStyle/>
                    <a:p>
                      <a:pPr algn="ctr"/>
                      <a:r>
                        <a:rPr lang="en-US" dirty="0"/>
                        <a:t>%          0.00 - 000.00</a:t>
                      </a:r>
                    </a:p>
                  </a:txBody>
                  <a:tcPr/>
                </a:tc>
                <a:tc>
                  <a:txBody>
                    <a:bodyPr/>
                    <a:lstStyle/>
                    <a:p>
                      <a:r>
                        <a:rPr lang="en-US" dirty="0"/>
                        <a:t>percent, out of 100</a:t>
                      </a:r>
                    </a:p>
                  </a:txBody>
                  <a:tcPr/>
                </a:tc>
                <a:extLst>
                  <a:ext uri="{0D108BD9-81ED-4DB2-BD59-A6C34878D82A}">
                    <a16:rowId xmlns:a16="http://schemas.microsoft.com/office/drawing/2014/main" val="3727379141"/>
                  </a:ext>
                </a:extLst>
              </a:tr>
              <a:tr h="388821">
                <a:tc>
                  <a:txBody>
                    <a:bodyPr/>
                    <a:lstStyle/>
                    <a:p>
                      <a:pPr algn="r"/>
                      <a:r>
                        <a:rPr lang="en-US" b="1" dirty="0"/>
                        <a:t>Ratio</a:t>
                      </a:r>
                    </a:p>
                  </a:txBody>
                  <a:tcPr/>
                </a:tc>
                <a:tc>
                  <a:txBody>
                    <a:bodyPr/>
                    <a:lstStyle/>
                    <a:p>
                      <a:pPr algn="ctr"/>
                      <a:r>
                        <a:rPr lang="en-US" dirty="0"/>
                        <a:t>:          /</a:t>
                      </a:r>
                    </a:p>
                  </a:txBody>
                  <a:tcPr/>
                </a:tc>
                <a:tc>
                  <a:txBody>
                    <a:bodyPr/>
                    <a:lstStyle/>
                    <a:p>
                      <a:r>
                        <a:rPr lang="en-US" dirty="0"/>
                        <a:t>to, the ratio of x to y</a:t>
                      </a:r>
                    </a:p>
                  </a:txBody>
                  <a:tcPr/>
                </a:tc>
                <a:extLst>
                  <a:ext uri="{0D108BD9-81ED-4DB2-BD59-A6C34878D82A}">
                    <a16:rowId xmlns:a16="http://schemas.microsoft.com/office/drawing/2014/main" val="1510996703"/>
                  </a:ext>
                </a:extLst>
              </a:tr>
              <a:tr h="388821">
                <a:tc>
                  <a:txBody>
                    <a:bodyPr/>
                    <a:lstStyle/>
                    <a:p>
                      <a:pPr algn="r"/>
                      <a:r>
                        <a:rPr lang="en-US" b="1" dirty="0"/>
                        <a:t>Proportion</a:t>
                      </a:r>
                    </a:p>
                  </a:txBody>
                  <a:tcPr/>
                </a:tc>
                <a:tc>
                  <a:txBody>
                    <a:bodyPr/>
                    <a:lstStyle/>
                    <a:p>
                      <a:pPr algn="ctr"/>
                      <a:r>
                        <a:rPr lang="en-US" dirty="0"/>
                        <a:t>x/y = z/a</a:t>
                      </a:r>
                    </a:p>
                  </a:txBody>
                  <a:tcPr/>
                </a:tc>
                <a:tc>
                  <a:txBody>
                    <a:bodyPr/>
                    <a:lstStyle/>
                    <a:p>
                      <a:r>
                        <a:rPr lang="en-US" dirty="0"/>
                        <a:t>x over y is to z over a</a:t>
                      </a:r>
                    </a:p>
                  </a:txBody>
                  <a:tcPr/>
                </a:tc>
                <a:extLst>
                  <a:ext uri="{0D108BD9-81ED-4DB2-BD59-A6C34878D82A}">
                    <a16:rowId xmlns:a16="http://schemas.microsoft.com/office/drawing/2014/main" val="3006346744"/>
                  </a:ext>
                </a:extLst>
              </a:tr>
              <a:tr h="388821">
                <a:tc>
                  <a:txBody>
                    <a:bodyPr/>
                    <a:lstStyle/>
                    <a:p>
                      <a:pPr algn="r"/>
                      <a:r>
                        <a:rPr lang="en-US" dirty="0"/>
                        <a:t>Equation</a:t>
                      </a:r>
                    </a:p>
                  </a:txBody>
                  <a:tcPr/>
                </a:tc>
                <a:tc>
                  <a:txBody>
                    <a:bodyPr/>
                    <a:lstStyle/>
                    <a:p>
                      <a:pPr algn="ctr"/>
                      <a:r>
                        <a:rPr lang="en-US" dirty="0"/>
                        <a:t>=</a:t>
                      </a:r>
                    </a:p>
                  </a:txBody>
                  <a:tcPr/>
                </a:tc>
                <a:tc>
                  <a:txBody>
                    <a:bodyPr/>
                    <a:lstStyle/>
                    <a:p>
                      <a:r>
                        <a:rPr lang="en-US" dirty="0"/>
                        <a:t>equals, is</a:t>
                      </a:r>
                    </a:p>
                  </a:txBody>
                  <a:tcPr/>
                </a:tc>
                <a:extLst>
                  <a:ext uri="{0D108BD9-81ED-4DB2-BD59-A6C34878D82A}">
                    <a16:rowId xmlns:a16="http://schemas.microsoft.com/office/drawing/2014/main" val="2228290704"/>
                  </a:ext>
                </a:extLst>
              </a:tr>
              <a:tr h="388821">
                <a:tc>
                  <a:txBody>
                    <a:bodyPr/>
                    <a:lstStyle/>
                    <a:p>
                      <a:pPr algn="r"/>
                      <a:r>
                        <a:rPr lang="en-US" dirty="0"/>
                        <a:t>Variables</a:t>
                      </a:r>
                    </a:p>
                  </a:txBody>
                  <a:tcPr/>
                </a:tc>
                <a:tc>
                  <a:txBody>
                    <a:bodyPr/>
                    <a:lstStyle/>
                    <a:p>
                      <a:pPr algn="ctr"/>
                      <a:r>
                        <a:rPr lang="en-US" dirty="0"/>
                        <a:t>a, b, c, x, y, z</a:t>
                      </a:r>
                    </a:p>
                  </a:txBody>
                  <a:tcPr/>
                </a:tc>
                <a:tc>
                  <a:txBody>
                    <a:bodyPr/>
                    <a:lstStyle/>
                    <a:p>
                      <a:r>
                        <a:rPr lang="en-US" dirty="0"/>
                        <a:t>variable a</a:t>
                      </a:r>
                    </a:p>
                  </a:txBody>
                  <a:tcPr/>
                </a:tc>
                <a:extLst>
                  <a:ext uri="{0D108BD9-81ED-4DB2-BD59-A6C34878D82A}">
                    <a16:rowId xmlns:a16="http://schemas.microsoft.com/office/drawing/2014/main" val="4284760376"/>
                  </a:ext>
                </a:extLst>
              </a:tr>
            </a:tbl>
          </a:graphicData>
        </a:graphic>
      </p:graphicFrame>
    </p:spTree>
    <p:extLst>
      <p:ext uri="{BB962C8B-B14F-4D97-AF65-F5344CB8AC3E}">
        <p14:creationId xmlns:p14="http://schemas.microsoft.com/office/powerpoint/2010/main" val="355366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4BA9DAD3-6B24-8A5C-4EB8-8730F8A565A3}"/>
              </a:ext>
            </a:extLst>
          </p:cNvPr>
          <p:cNvSpPr/>
          <p:nvPr/>
        </p:nvSpPr>
        <p:spPr>
          <a:xfrm>
            <a:off x="6495537" y="3096053"/>
            <a:ext cx="5281602" cy="2372492"/>
          </a:xfrm>
          <a:prstGeom prst="roundRect">
            <a:avLst/>
          </a:prstGeom>
          <a:solidFill>
            <a:srgbClr val="F9BC1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B4642321-56F1-9BC0-28B7-B1FCBB37564F}"/>
              </a:ext>
            </a:extLst>
          </p:cNvPr>
          <p:cNvSpPr/>
          <p:nvPr/>
        </p:nvSpPr>
        <p:spPr>
          <a:xfrm>
            <a:off x="414863" y="3096054"/>
            <a:ext cx="5281602" cy="2372492"/>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65E11E-E1E4-1970-EBAA-CA0CF1D0DDE0}"/>
              </a:ext>
            </a:extLst>
          </p:cNvPr>
          <p:cNvSpPr>
            <a:spLocks noGrp="1"/>
          </p:cNvSpPr>
          <p:nvPr>
            <p:ph idx="1"/>
          </p:nvPr>
        </p:nvSpPr>
        <p:spPr>
          <a:xfrm>
            <a:off x="838200" y="835025"/>
            <a:ext cx="10515600" cy="4351338"/>
          </a:xfrm>
        </p:spPr>
        <p:txBody>
          <a:bodyPr/>
          <a:lstStyle/>
          <a:p>
            <a:pPr marL="0" indent="0" algn="ctr">
              <a:buNone/>
            </a:pPr>
            <a:r>
              <a:rPr lang="en-US" dirty="0"/>
              <a:t>Many concepts can be understood with unigrams, such as ratio, fraction, proportion, etc. However, sometimes </a:t>
            </a:r>
            <a:r>
              <a:rPr lang="en-US" dirty="0" err="1"/>
              <a:t>multigrams</a:t>
            </a:r>
            <a:r>
              <a:rPr lang="en-US" dirty="0"/>
              <a:t> are required. That is, more than 1 word is needed to understand the context.</a:t>
            </a:r>
          </a:p>
        </p:txBody>
      </p:sp>
      <p:sp>
        <p:nvSpPr>
          <p:cNvPr id="5" name="TextBox 4">
            <a:extLst>
              <a:ext uri="{FF2B5EF4-FFF2-40B4-BE49-F238E27FC236}">
                <a16:creationId xmlns:a16="http://schemas.microsoft.com/office/drawing/2014/main" id="{4A529C62-7DED-84C2-2FA8-E21ED236E53B}"/>
              </a:ext>
            </a:extLst>
          </p:cNvPr>
          <p:cNvSpPr txBox="1"/>
          <p:nvPr/>
        </p:nvSpPr>
        <p:spPr>
          <a:xfrm>
            <a:off x="7010399" y="3903980"/>
            <a:ext cx="4690535" cy="523220"/>
          </a:xfrm>
          <a:prstGeom prst="rect">
            <a:avLst/>
          </a:prstGeom>
          <a:noFill/>
          <a:ln>
            <a:solidFill>
              <a:schemeClr val="tx1"/>
            </a:solidFill>
          </a:ln>
        </p:spPr>
        <p:txBody>
          <a:bodyPr wrap="square" rtlCol="0">
            <a:spAutoFit/>
          </a:bodyPr>
          <a:lstStyle/>
          <a:p>
            <a:pPr algn="ctr"/>
            <a:r>
              <a:rPr lang="en-US" sz="2800" dirty="0" err="1"/>
              <a:t>constantofproportionality</a:t>
            </a:r>
            <a:endParaRPr lang="en-US" sz="2800" dirty="0"/>
          </a:p>
        </p:txBody>
      </p:sp>
      <p:cxnSp>
        <p:nvCxnSpPr>
          <p:cNvPr id="7" name="Straight Arrow Connector 6">
            <a:extLst>
              <a:ext uri="{FF2B5EF4-FFF2-40B4-BE49-F238E27FC236}">
                <a16:creationId xmlns:a16="http://schemas.microsoft.com/office/drawing/2014/main" id="{9148EBD6-51F7-DFF5-891C-058D2BCCA863}"/>
              </a:ext>
            </a:extLst>
          </p:cNvPr>
          <p:cNvCxnSpPr/>
          <p:nvPr/>
        </p:nvCxnSpPr>
        <p:spPr>
          <a:xfrm>
            <a:off x="5554133" y="4165590"/>
            <a:ext cx="120226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D38DE0F-43D6-3ADA-1679-7796C0BC5EF0}"/>
              </a:ext>
            </a:extLst>
          </p:cNvPr>
          <p:cNvSpPr txBox="1"/>
          <p:nvPr/>
        </p:nvSpPr>
        <p:spPr>
          <a:xfrm>
            <a:off x="711198" y="3302883"/>
            <a:ext cx="4690535" cy="523220"/>
          </a:xfrm>
          <a:prstGeom prst="rect">
            <a:avLst/>
          </a:prstGeom>
          <a:noFill/>
          <a:ln>
            <a:solidFill>
              <a:schemeClr val="tx1"/>
            </a:solidFill>
          </a:ln>
        </p:spPr>
        <p:txBody>
          <a:bodyPr wrap="square" rtlCol="0">
            <a:spAutoFit/>
          </a:bodyPr>
          <a:lstStyle/>
          <a:p>
            <a:pPr algn="ctr"/>
            <a:r>
              <a:rPr lang="en-US" sz="2800" dirty="0"/>
              <a:t>constant</a:t>
            </a:r>
          </a:p>
        </p:txBody>
      </p:sp>
      <p:sp>
        <p:nvSpPr>
          <p:cNvPr id="9" name="TextBox 8">
            <a:extLst>
              <a:ext uri="{FF2B5EF4-FFF2-40B4-BE49-F238E27FC236}">
                <a16:creationId xmlns:a16="http://schemas.microsoft.com/office/drawing/2014/main" id="{378A9038-C10B-ABBB-A435-953AFD0374F2}"/>
              </a:ext>
            </a:extLst>
          </p:cNvPr>
          <p:cNvSpPr txBox="1"/>
          <p:nvPr/>
        </p:nvSpPr>
        <p:spPr>
          <a:xfrm>
            <a:off x="711197" y="4779404"/>
            <a:ext cx="4690535" cy="523220"/>
          </a:xfrm>
          <a:prstGeom prst="rect">
            <a:avLst/>
          </a:prstGeom>
          <a:noFill/>
          <a:ln>
            <a:solidFill>
              <a:schemeClr val="tx1"/>
            </a:solidFill>
          </a:ln>
        </p:spPr>
        <p:txBody>
          <a:bodyPr wrap="square" rtlCol="0">
            <a:spAutoFit/>
          </a:bodyPr>
          <a:lstStyle/>
          <a:p>
            <a:pPr algn="ctr"/>
            <a:r>
              <a:rPr lang="en-US" sz="2800" dirty="0"/>
              <a:t>proportionality</a:t>
            </a:r>
          </a:p>
        </p:txBody>
      </p:sp>
      <p:sp>
        <p:nvSpPr>
          <p:cNvPr id="10" name="TextBox 9">
            <a:extLst>
              <a:ext uri="{FF2B5EF4-FFF2-40B4-BE49-F238E27FC236}">
                <a16:creationId xmlns:a16="http://schemas.microsoft.com/office/drawing/2014/main" id="{09AD568A-2C92-3FDE-2530-2479377DD568}"/>
              </a:ext>
            </a:extLst>
          </p:cNvPr>
          <p:cNvSpPr txBox="1"/>
          <p:nvPr/>
        </p:nvSpPr>
        <p:spPr>
          <a:xfrm>
            <a:off x="711198" y="4038041"/>
            <a:ext cx="4690535" cy="523220"/>
          </a:xfrm>
          <a:prstGeom prst="rect">
            <a:avLst/>
          </a:prstGeom>
          <a:noFill/>
          <a:ln>
            <a:solidFill>
              <a:schemeClr val="tx1"/>
            </a:solidFill>
          </a:ln>
        </p:spPr>
        <p:txBody>
          <a:bodyPr wrap="square" rtlCol="0">
            <a:spAutoFit/>
          </a:bodyPr>
          <a:lstStyle/>
          <a:p>
            <a:pPr algn="ctr"/>
            <a:r>
              <a:rPr lang="en-US" sz="2800" dirty="0"/>
              <a:t>of</a:t>
            </a:r>
          </a:p>
        </p:txBody>
      </p:sp>
      <p:sp>
        <p:nvSpPr>
          <p:cNvPr id="16" name="TextBox 15">
            <a:extLst>
              <a:ext uri="{FF2B5EF4-FFF2-40B4-BE49-F238E27FC236}">
                <a16:creationId xmlns:a16="http://schemas.microsoft.com/office/drawing/2014/main" id="{ADF97BAC-9BC5-BBA9-92CD-67F238ABB432}"/>
              </a:ext>
            </a:extLst>
          </p:cNvPr>
          <p:cNvSpPr txBox="1"/>
          <p:nvPr/>
        </p:nvSpPr>
        <p:spPr>
          <a:xfrm>
            <a:off x="7018870" y="2241908"/>
            <a:ext cx="4690535" cy="523220"/>
          </a:xfrm>
          <a:prstGeom prst="rect">
            <a:avLst/>
          </a:prstGeom>
          <a:noFill/>
          <a:ln>
            <a:solidFill>
              <a:schemeClr val="tx1"/>
            </a:solidFill>
          </a:ln>
        </p:spPr>
        <p:txBody>
          <a:bodyPr wrap="square" rtlCol="0">
            <a:spAutoFit/>
          </a:bodyPr>
          <a:lstStyle/>
          <a:p>
            <a:pPr algn="ctr"/>
            <a:r>
              <a:rPr lang="en-US" sz="2800" dirty="0"/>
              <a:t>stem word</a:t>
            </a:r>
          </a:p>
        </p:txBody>
      </p:sp>
      <p:cxnSp>
        <p:nvCxnSpPr>
          <p:cNvPr id="17" name="Straight Arrow Connector 16">
            <a:extLst>
              <a:ext uri="{FF2B5EF4-FFF2-40B4-BE49-F238E27FC236}">
                <a16:creationId xmlns:a16="http://schemas.microsoft.com/office/drawing/2014/main" id="{BCD81A50-10A9-A47B-4175-438FA122CD6B}"/>
              </a:ext>
            </a:extLst>
          </p:cNvPr>
          <p:cNvCxnSpPr/>
          <p:nvPr/>
        </p:nvCxnSpPr>
        <p:spPr>
          <a:xfrm>
            <a:off x="5562604" y="2503518"/>
            <a:ext cx="120226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5EC64F0-EB53-453E-92A8-9ED0F693E176}"/>
              </a:ext>
            </a:extLst>
          </p:cNvPr>
          <p:cNvSpPr txBox="1"/>
          <p:nvPr/>
        </p:nvSpPr>
        <p:spPr>
          <a:xfrm>
            <a:off x="711197" y="2248341"/>
            <a:ext cx="4690535" cy="523220"/>
          </a:xfrm>
          <a:prstGeom prst="rect">
            <a:avLst/>
          </a:prstGeom>
          <a:noFill/>
          <a:ln>
            <a:solidFill>
              <a:schemeClr val="tx1"/>
            </a:solidFill>
          </a:ln>
        </p:spPr>
        <p:txBody>
          <a:bodyPr wrap="square" rtlCol="0">
            <a:spAutoFit/>
          </a:bodyPr>
          <a:lstStyle/>
          <a:p>
            <a:pPr algn="ctr"/>
            <a:r>
              <a:rPr lang="en-US" sz="2800" dirty="0"/>
              <a:t>constructed response</a:t>
            </a:r>
          </a:p>
        </p:txBody>
      </p:sp>
    </p:spTree>
    <p:extLst>
      <p:ext uri="{BB962C8B-B14F-4D97-AF65-F5344CB8AC3E}">
        <p14:creationId xmlns:p14="http://schemas.microsoft.com/office/powerpoint/2010/main" val="2772785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69BC2F8A-342C-473E-455D-3C642EEC0192}"/>
              </a:ext>
            </a:extLst>
          </p:cNvPr>
          <p:cNvSpPr/>
          <p:nvPr/>
        </p:nvSpPr>
        <p:spPr>
          <a:xfrm>
            <a:off x="6561663" y="1740894"/>
            <a:ext cx="5281602" cy="3655746"/>
          </a:xfrm>
          <a:prstGeom prst="roundRect">
            <a:avLst/>
          </a:prstGeom>
          <a:solidFill>
            <a:srgbClr val="F9BC1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4038A621-DABA-A071-502B-8249431A448F}"/>
              </a:ext>
            </a:extLst>
          </p:cNvPr>
          <p:cNvSpPr/>
          <p:nvPr/>
        </p:nvSpPr>
        <p:spPr>
          <a:xfrm>
            <a:off x="414863" y="1740893"/>
            <a:ext cx="5281602" cy="3655747"/>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B715E374-FBF5-2188-8AAF-C98EB116BA7A}"/>
              </a:ext>
            </a:extLst>
          </p:cNvPr>
          <p:cNvSpPr>
            <a:spLocks noGrp="1"/>
          </p:cNvSpPr>
          <p:nvPr>
            <p:ph type="title"/>
          </p:nvPr>
        </p:nvSpPr>
        <p:spPr/>
        <p:txBody>
          <a:bodyPr/>
          <a:lstStyle/>
          <a:p>
            <a:pPr algn="ctr"/>
            <a:r>
              <a:rPr lang="en-US" dirty="0" err="1"/>
              <a:t>Nonsymbolic</a:t>
            </a:r>
            <a:r>
              <a:rPr lang="en-US" dirty="0"/>
              <a:t> Context</a:t>
            </a:r>
          </a:p>
        </p:txBody>
      </p:sp>
      <p:sp>
        <p:nvSpPr>
          <p:cNvPr id="3" name="Content Placeholder 2">
            <a:extLst>
              <a:ext uri="{FF2B5EF4-FFF2-40B4-BE49-F238E27FC236}">
                <a16:creationId xmlns:a16="http://schemas.microsoft.com/office/drawing/2014/main" id="{6D65E11E-E1E4-1970-EBAA-CA0CF1D0DDE0}"/>
              </a:ext>
            </a:extLst>
          </p:cNvPr>
          <p:cNvSpPr>
            <a:spLocks noGrp="1"/>
          </p:cNvSpPr>
          <p:nvPr>
            <p:ph idx="1"/>
          </p:nvPr>
        </p:nvSpPr>
        <p:spPr>
          <a:xfrm>
            <a:off x="838200" y="1546225"/>
            <a:ext cx="10515600" cy="4351338"/>
          </a:xfrm>
        </p:spPr>
        <p:txBody>
          <a:bodyPr/>
          <a:lstStyle/>
          <a:p>
            <a:pPr marL="0" indent="0" algn="ctr">
              <a:buNone/>
            </a:pPr>
            <a:r>
              <a:rPr lang="en-US" dirty="0"/>
              <a:t> </a:t>
            </a:r>
          </a:p>
        </p:txBody>
      </p:sp>
      <p:sp>
        <p:nvSpPr>
          <p:cNvPr id="4" name="TextBox 3">
            <a:extLst>
              <a:ext uri="{FF2B5EF4-FFF2-40B4-BE49-F238E27FC236}">
                <a16:creationId xmlns:a16="http://schemas.microsoft.com/office/drawing/2014/main" id="{AF809651-F6C3-8B52-B39A-A4DE96BE10AA}"/>
              </a:ext>
            </a:extLst>
          </p:cNvPr>
          <p:cNvSpPr txBox="1"/>
          <p:nvPr/>
        </p:nvSpPr>
        <p:spPr>
          <a:xfrm>
            <a:off x="6925735" y="4225720"/>
            <a:ext cx="4690535" cy="523220"/>
          </a:xfrm>
          <a:prstGeom prst="rect">
            <a:avLst/>
          </a:prstGeom>
          <a:noFill/>
          <a:ln>
            <a:solidFill>
              <a:schemeClr val="tx1"/>
            </a:solidFill>
          </a:ln>
        </p:spPr>
        <p:txBody>
          <a:bodyPr wrap="square" rtlCol="0">
            <a:spAutoFit/>
          </a:bodyPr>
          <a:lstStyle/>
          <a:p>
            <a:pPr algn="ctr"/>
            <a:r>
              <a:rPr lang="en-US" sz="2800" dirty="0"/>
              <a:t>proportional</a:t>
            </a:r>
          </a:p>
        </p:txBody>
      </p:sp>
      <p:cxnSp>
        <p:nvCxnSpPr>
          <p:cNvPr id="6" name="Straight Arrow Connector 5">
            <a:extLst>
              <a:ext uri="{FF2B5EF4-FFF2-40B4-BE49-F238E27FC236}">
                <a16:creationId xmlns:a16="http://schemas.microsoft.com/office/drawing/2014/main" id="{EAFB5DCD-BDE8-198C-BB5C-658C2D2F744A}"/>
              </a:ext>
            </a:extLst>
          </p:cNvPr>
          <p:cNvCxnSpPr/>
          <p:nvPr/>
        </p:nvCxnSpPr>
        <p:spPr>
          <a:xfrm>
            <a:off x="5469469" y="4487330"/>
            <a:ext cx="120226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C52BF44-90F0-9791-BB7E-EC88B6485F05}"/>
              </a:ext>
            </a:extLst>
          </p:cNvPr>
          <p:cNvSpPr txBox="1"/>
          <p:nvPr/>
        </p:nvSpPr>
        <p:spPr>
          <a:xfrm>
            <a:off x="626534" y="3861685"/>
            <a:ext cx="4690535" cy="523220"/>
          </a:xfrm>
          <a:prstGeom prst="rect">
            <a:avLst/>
          </a:prstGeom>
          <a:noFill/>
          <a:ln>
            <a:solidFill>
              <a:schemeClr val="tx1"/>
            </a:solidFill>
          </a:ln>
        </p:spPr>
        <p:txBody>
          <a:bodyPr wrap="square" rtlCol="0">
            <a:spAutoFit/>
          </a:bodyPr>
          <a:lstStyle/>
          <a:p>
            <a:pPr algn="ctr"/>
            <a:r>
              <a:rPr lang="en-US" sz="2800" dirty="0"/>
              <a:t>proportionally</a:t>
            </a:r>
          </a:p>
        </p:txBody>
      </p:sp>
      <p:sp>
        <p:nvSpPr>
          <p:cNvPr id="12" name="TextBox 11">
            <a:extLst>
              <a:ext uri="{FF2B5EF4-FFF2-40B4-BE49-F238E27FC236}">
                <a16:creationId xmlns:a16="http://schemas.microsoft.com/office/drawing/2014/main" id="{6BFE1E1D-8A9C-6606-248E-EA00C612B441}"/>
              </a:ext>
            </a:extLst>
          </p:cNvPr>
          <p:cNvSpPr txBox="1"/>
          <p:nvPr/>
        </p:nvSpPr>
        <p:spPr>
          <a:xfrm>
            <a:off x="626534" y="4596843"/>
            <a:ext cx="4690535" cy="523220"/>
          </a:xfrm>
          <a:prstGeom prst="rect">
            <a:avLst/>
          </a:prstGeom>
          <a:noFill/>
          <a:ln>
            <a:solidFill>
              <a:schemeClr val="tx1"/>
            </a:solidFill>
          </a:ln>
        </p:spPr>
        <p:txBody>
          <a:bodyPr wrap="square" rtlCol="0">
            <a:spAutoFit/>
          </a:bodyPr>
          <a:lstStyle/>
          <a:p>
            <a:pPr algn="ctr"/>
            <a:r>
              <a:rPr lang="en-US" sz="2800" dirty="0"/>
              <a:t>proportionality</a:t>
            </a:r>
          </a:p>
        </p:txBody>
      </p:sp>
      <p:sp>
        <p:nvSpPr>
          <p:cNvPr id="16" name="TextBox 15">
            <a:extLst>
              <a:ext uri="{FF2B5EF4-FFF2-40B4-BE49-F238E27FC236}">
                <a16:creationId xmlns:a16="http://schemas.microsoft.com/office/drawing/2014/main" id="{AFEB10D7-6DBE-F26F-19BD-47F37906B738}"/>
              </a:ext>
            </a:extLst>
          </p:cNvPr>
          <p:cNvSpPr txBox="1"/>
          <p:nvPr/>
        </p:nvSpPr>
        <p:spPr>
          <a:xfrm>
            <a:off x="6925735" y="2460064"/>
            <a:ext cx="4690535" cy="523220"/>
          </a:xfrm>
          <a:prstGeom prst="rect">
            <a:avLst/>
          </a:prstGeom>
          <a:noFill/>
          <a:ln>
            <a:solidFill>
              <a:schemeClr val="tx1"/>
            </a:solidFill>
          </a:ln>
        </p:spPr>
        <p:txBody>
          <a:bodyPr wrap="square" rtlCol="0">
            <a:spAutoFit/>
          </a:bodyPr>
          <a:lstStyle/>
          <a:p>
            <a:pPr algn="ctr"/>
            <a:r>
              <a:rPr lang="en-US" sz="2800" dirty="0"/>
              <a:t>relate</a:t>
            </a:r>
          </a:p>
        </p:txBody>
      </p:sp>
      <p:cxnSp>
        <p:nvCxnSpPr>
          <p:cNvPr id="17" name="Straight Arrow Connector 16">
            <a:extLst>
              <a:ext uri="{FF2B5EF4-FFF2-40B4-BE49-F238E27FC236}">
                <a16:creationId xmlns:a16="http://schemas.microsoft.com/office/drawing/2014/main" id="{FFAD80ED-A6DE-77F5-5012-CB51F36761FF}"/>
              </a:ext>
            </a:extLst>
          </p:cNvPr>
          <p:cNvCxnSpPr/>
          <p:nvPr/>
        </p:nvCxnSpPr>
        <p:spPr>
          <a:xfrm>
            <a:off x="5469469" y="2721674"/>
            <a:ext cx="120226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94FB51F-E9E7-34E8-A415-456F7579B772}"/>
              </a:ext>
            </a:extLst>
          </p:cNvPr>
          <p:cNvSpPr txBox="1"/>
          <p:nvPr/>
        </p:nvSpPr>
        <p:spPr>
          <a:xfrm>
            <a:off x="626534" y="2096029"/>
            <a:ext cx="4690535" cy="523220"/>
          </a:xfrm>
          <a:prstGeom prst="rect">
            <a:avLst/>
          </a:prstGeom>
          <a:noFill/>
          <a:ln>
            <a:solidFill>
              <a:schemeClr val="tx1"/>
            </a:solidFill>
          </a:ln>
        </p:spPr>
        <p:txBody>
          <a:bodyPr wrap="square" rtlCol="0">
            <a:spAutoFit/>
          </a:bodyPr>
          <a:lstStyle/>
          <a:p>
            <a:pPr algn="ctr"/>
            <a:r>
              <a:rPr lang="en-US" sz="2800" dirty="0"/>
              <a:t>relationship</a:t>
            </a:r>
          </a:p>
        </p:txBody>
      </p:sp>
      <p:sp>
        <p:nvSpPr>
          <p:cNvPr id="19" name="TextBox 18">
            <a:extLst>
              <a:ext uri="{FF2B5EF4-FFF2-40B4-BE49-F238E27FC236}">
                <a16:creationId xmlns:a16="http://schemas.microsoft.com/office/drawing/2014/main" id="{94B88EFD-C209-B270-1982-F8E023FA8D6C}"/>
              </a:ext>
            </a:extLst>
          </p:cNvPr>
          <p:cNvSpPr txBox="1"/>
          <p:nvPr/>
        </p:nvSpPr>
        <p:spPr>
          <a:xfrm>
            <a:off x="626534" y="2831187"/>
            <a:ext cx="4690535" cy="523220"/>
          </a:xfrm>
          <a:prstGeom prst="rect">
            <a:avLst/>
          </a:prstGeom>
          <a:noFill/>
          <a:ln>
            <a:solidFill>
              <a:schemeClr val="tx1"/>
            </a:solidFill>
          </a:ln>
        </p:spPr>
        <p:txBody>
          <a:bodyPr wrap="square" rtlCol="0">
            <a:spAutoFit/>
          </a:bodyPr>
          <a:lstStyle/>
          <a:p>
            <a:pPr algn="ctr"/>
            <a:r>
              <a:rPr lang="en-US" sz="2800" dirty="0"/>
              <a:t>relation</a:t>
            </a:r>
          </a:p>
        </p:txBody>
      </p:sp>
    </p:spTree>
    <p:extLst>
      <p:ext uri="{BB962C8B-B14F-4D97-AF65-F5344CB8AC3E}">
        <p14:creationId xmlns:p14="http://schemas.microsoft.com/office/powerpoint/2010/main" val="384198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7AD3C6B5-D7B8-A36D-C3AB-2DADB4711D4F}"/>
              </a:ext>
            </a:extLst>
          </p:cNvPr>
          <p:cNvSpPr/>
          <p:nvPr/>
        </p:nvSpPr>
        <p:spPr>
          <a:xfrm>
            <a:off x="6561663" y="37004"/>
            <a:ext cx="5281602" cy="5723715"/>
          </a:xfrm>
          <a:prstGeom prst="roundRect">
            <a:avLst/>
          </a:prstGeom>
          <a:solidFill>
            <a:srgbClr val="F9BC1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4CD996DF-DF40-1D1F-7E37-FB21AD28B1A5}"/>
              </a:ext>
            </a:extLst>
          </p:cNvPr>
          <p:cNvSpPr/>
          <p:nvPr/>
        </p:nvSpPr>
        <p:spPr>
          <a:xfrm>
            <a:off x="414863" y="498103"/>
            <a:ext cx="5281602" cy="3655747"/>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65E11E-E1E4-1970-EBAA-CA0CF1D0DDE0}"/>
              </a:ext>
            </a:extLst>
          </p:cNvPr>
          <p:cNvSpPr>
            <a:spLocks noGrp="1"/>
          </p:cNvSpPr>
          <p:nvPr>
            <p:ph idx="1"/>
          </p:nvPr>
        </p:nvSpPr>
        <p:spPr>
          <a:xfrm>
            <a:off x="838200" y="303435"/>
            <a:ext cx="10515600" cy="4351338"/>
          </a:xfrm>
        </p:spPr>
        <p:txBody>
          <a:bodyPr/>
          <a:lstStyle/>
          <a:p>
            <a:pPr marL="0" indent="0" algn="ctr">
              <a:buNone/>
            </a:pPr>
            <a:r>
              <a:rPr lang="en-US" dirty="0"/>
              <a:t> </a:t>
            </a:r>
          </a:p>
        </p:txBody>
      </p:sp>
      <p:sp>
        <p:nvSpPr>
          <p:cNvPr id="5" name="TextBox 4">
            <a:extLst>
              <a:ext uri="{FF2B5EF4-FFF2-40B4-BE49-F238E27FC236}">
                <a16:creationId xmlns:a16="http://schemas.microsoft.com/office/drawing/2014/main" id="{4A529C62-7DED-84C2-2FA8-E21ED236E53B}"/>
              </a:ext>
            </a:extLst>
          </p:cNvPr>
          <p:cNvSpPr txBox="1"/>
          <p:nvPr/>
        </p:nvSpPr>
        <p:spPr>
          <a:xfrm>
            <a:off x="6925732" y="1000275"/>
            <a:ext cx="4690535" cy="523220"/>
          </a:xfrm>
          <a:prstGeom prst="rect">
            <a:avLst/>
          </a:prstGeom>
          <a:noFill/>
          <a:ln>
            <a:solidFill>
              <a:schemeClr val="tx1"/>
            </a:solidFill>
          </a:ln>
        </p:spPr>
        <p:txBody>
          <a:bodyPr wrap="square" rtlCol="0">
            <a:spAutoFit/>
          </a:bodyPr>
          <a:lstStyle/>
          <a:p>
            <a:pPr algn="ctr"/>
            <a:r>
              <a:rPr lang="en-US" sz="2800" dirty="0" err="1"/>
              <a:t>offraction</a:t>
            </a:r>
            <a:endParaRPr lang="en-US" sz="2800" dirty="0"/>
          </a:p>
        </p:txBody>
      </p:sp>
      <p:cxnSp>
        <p:nvCxnSpPr>
          <p:cNvPr id="7" name="Straight Arrow Connector 6">
            <a:extLst>
              <a:ext uri="{FF2B5EF4-FFF2-40B4-BE49-F238E27FC236}">
                <a16:creationId xmlns:a16="http://schemas.microsoft.com/office/drawing/2014/main" id="{9148EBD6-51F7-DFF5-891C-058D2BCCA863}"/>
              </a:ext>
            </a:extLst>
          </p:cNvPr>
          <p:cNvCxnSpPr/>
          <p:nvPr/>
        </p:nvCxnSpPr>
        <p:spPr>
          <a:xfrm>
            <a:off x="5469466" y="1314137"/>
            <a:ext cx="120226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D38DE0F-43D6-3ADA-1679-7796C0BC5EF0}"/>
              </a:ext>
            </a:extLst>
          </p:cNvPr>
          <p:cNvSpPr txBox="1"/>
          <p:nvPr/>
        </p:nvSpPr>
        <p:spPr>
          <a:xfrm>
            <a:off x="626533" y="1071524"/>
            <a:ext cx="4690535" cy="523220"/>
          </a:xfrm>
          <a:prstGeom prst="rect">
            <a:avLst/>
          </a:prstGeom>
          <a:noFill/>
          <a:ln>
            <a:solidFill>
              <a:schemeClr val="tx1"/>
            </a:solidFill>
          </a:ln>
        </p:spPr>
        <p:txBody>
          <a:bodyPr wrap="square" rtlCol="0">
            <a:spAutoFit/>
          </a:bodyPr>
          <a:lstStyle/>
          <a:p>
            <a:pPr algn="ctr"/>
            <a:r>
              <a:rPr lang="en-US" sz="2800" dirty="0"/>
              <a:t>of</a:t>
            </a:r>
          </a:p>
        </p:txBody>
      </p:sp>
      <p:sp>
        <p:nvSpPr>
          <p:cNvPr id="9" name="TextBox 8">
            <a:extLst>
              <a:ext uri="{FF2B5EF4-FFF2-40B4-BE49-F238E27FC236}">
                <a16:creationId xmlns:a16="http://schemas.microsoft.com/office/drawing/2014/main" id="{72DBE44F-C28D-F8AF-337F-97ADC3B127C3}"/>
              </a:ext>
            </a:extLst>
          </p:cNvPr>
          <p:cNvSpPr txBox="1"/>
          <p:nvPr/>
        </p:nvSpPr>
        <p:spPr>
          <a:xfrm>
            <a:off x="6925735" y="1694537"/>
            <a:ext cx="4690535" cy="523220"/>
          </a:xfrm>
          <a:prstGeom prst="rect">
            <a:avLst/>
          </a:prstGeom>
          <a:noFill/>
          <a:ln>
            <a:solidFill>
              <a:schemeClr val="tx1"/>
            </a:solidFill>
          </a:ln>
        </p:spPr>
        <p:txBody>
          <a:bodyPr wrap="square" rtlCol="0">
            <a:spAutoFit/>
          </a:bodyPr>
          <a:lstStyle/>
          <a:p>
            <a:pPr algn="ctr"/>
            <a:r>
              <a:rPr lang="en-US" sz="2800" dirty="0" err="1"/>
              <a:t>ofmultiply</a:t>
            </a:r>
            <a:endParaRPr lang="en-US" sz="2800" dirty="0"/>
          </a:p>
        </p:txBody>
      </p:sp>
      <p:sp>
        <p:nvSpPr>
          <p:cNvPr id="13" name="TextBox 12">
            <a:extLst>
              <a:ext uri="{FF2B5EF4-FFF2-40B4-BE49-F238E27FC236}">
                <a16:creationId xmlns:a16="http://schemas.microsoft.com/office/drawing/2014/main" id="{F7696702-1C9C-994A-45D6-13572E3E5EA8}"/>
              </a:ext>
            </a:extLst>
          </p:cNvPr>
          <p:cNvSpPr txBox="1"/>
          <p:nvPr/>
        </p:nvSpPr>
        <p:spPr>
          <a:xfrm>
            <a:off x="6925732" y="338089"/>
            <a:ext cx="4690535" cy="523220"/>
          </a:xfrm>
          <a:prstGeom prst="rect">
            <a:avLst/>
          </a:prstGeom>
          <a:noFill/>
          <a:ln>
            <a:solidFill>
              <a:schemeClr val="tx1"/>
            </a:solidFill>
          </a:ln>
        </p:spPr>
        <p:txBody>
          <a:bodyPr wrap="square" rtlCol="0">
            <a:spAutoFit/>
          </a:bodyPr>
          <a:lstStyle/>
          <a:p>
            <a:pPr algn="ctr"/>
            <a:r>
              <a:rPr lang="en-US" sz="2800" dirty="0" err="1"/>
              <a:t>ofprep</a:t>
            </a:r>
            <a:endParaRPr lang="en-US" sz="2800" dirty="0"/>
          </a:p>
        </p:txBody>
      </p:sp>
      <p:sp>
        <p:nvSpPr>
          <p:cNvPr id="10" name="TextBox 9">
            <a:extLst>
              <a:ext uri="{FF2B5EF4-FFF2-40B4-BE49-F238E27FC236}">
                <a16:creationId xmlns:a16="http://schemas.microsoft.com/office/drawing/2014/main" id="{43115ADB-C1DC-622D-0A44-39467FF10414}"/>
              </a:ext>
            </a:extLst>
          </p:cNvPr>
          <p:cNvSpPr txBox="1"/>
          <p:nvPr/>
        </p:nvSpPr>
        <p:spPr>
          <a:xfrm>
            <a:off x="6925732" y="3075953"/>
            <a:ext cx="4690535" cy="523220"/>
          </a:xfrm>
          <a:prstGeom prst="rect">
            <a:avLst/>
          </a:prstGeom>
          <a:noFill/>
          <a:ln>
            <a:solidFill>
              <a:schemeClr val="tx1"/>
            </a:solidFill>
          </a:ln>
        </p:spPr>
        <p:txBody>
          <a:bodyPr wrap="square" rtlCol="0">
            <a:spAutoFit/>
          </a:bodyPr>
          <a:lstStyle/>
          <a:p>
            <a:pPr algn="ctr"/>
            <a:r>
              <a:rPr lang="en-US" sz="2800" dirty="0" err="1"/>
              <a:t>byfraction</a:t>
            </a:r>
            <a:endParaRPr lang="en-US" sz="2800" dirty="0"/>
          </a:p>
        </p:txBody>
      </p:sp>
      <p:cxnSp>
        <p:nvCxnSpPr>
          <p:cNvPr id="16" name="Straight Arrow Connector 15">
            <a:extLst>
              <a:ext uri="{FF2B5EF4-FFF2-40B4-BE49-F238E27FC236}">
                <a16:creationId xmlns:a16="http://schemas.microsoft.com/office/drawing/2014/main" id="{150F95AE-FFDA-5EB4-6858-F461938FDBD3}"/>
              </a:ext>
            </a:extLst>
          </p:cNvPr>
          <p:cNvCxnSpPr/>
          <p:nvPr/>
        </p:nvCxnSpPr>
        <p:spPr>
          <a:xfrm>
            <a:off x="5469466" y="3520445"/>
            <a:ext cx="120226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D5E95C0-79AE-970D-0C51-0E48DC52C691}"/>
              </a:ext>
            </a:extLst>
          </p:cNvPr>
          <p:cNvSpPr txBox="1"/>
          <p:nvPr/>
        </p:nvSpPr>
        <p:spPr>
          <a:xfrm>
            <a:off x="626533" y="3277832"/>
            <a:ext cx="4690535" cy="523220"/>
          </a:xfrm>
          <a:prstGeom prst="rect">
            <a:avLst/>
          </a:prstGeom>
          <a:noFill/>
          <a:ln>
            <a:solidFill>
              <a:schemeClr val="tx1"/>
            </a:solidFill>
          </a:ln>
        </p:spPr>
        <p:txBody>
          <a:bodyPr wrap="square" rtlCol="0">
            <a:spAutoFit/>
          </a:bodyPr>
          <a:lstStyle/>
          <a:p>
            <a:pPr algn="ctr"/>
            <a:r>
              <a:rPr lang="en-US" sz="2800" dirty="0"/>
              <a:t>by</a:t>
            </a:r>
          </a:p>
        </p:txBody>
      </p:sp>
      <p:sp>
        <p:nvSpPr>
          <p:cNvPr id="18" name="TextBox 17">
            <a:extLst>
              <a:ext uri="{FF2B5EF4-FFF2-40B4-BE49-F238E27FC236}">
                <a16:creationId xmlns:a16="http://schemas.microsoft.com/office/drawing/2014/main" id="{068A051B-9AB3-CC98-C994-34DB4015FFA3}"/>
              </a:ext>
            </a:extLst>
          </p:cNvPr>
          <p:cNvSpPr txBox="1"/>
          <p:nvPr/>
        </p:nvSpPr>
        <p:spPr>
          <a:xfrm>
            <a:off x="6925735" y="3770215"/>
            <a:ext cx="4690535" cy="523220"/>
          </a:xfrm>
          <a:prstGeom prst="rect">
            <a:avLst/>
          </a:prstGeom>
          <a:noFill/>
          <a:ln>
            <a:solidFill>
              <a:schemeClr val="tx1"/>
            </a:solidFill>
          </a:ln>
        </p:spPr>
        <p:txBody>
          <a:bodyPr wrap="square" rtlCol="0">
            <a:spAutoFit/>
          </a:bodyPr>
          <a:lstStyle/>
          <a:p>
            <a:pPr algn="ctr"/>
            <a:r>
              <a:rPr lang="en-US" sz="2800" dirty="0" err="1"/>
              <a:t>bymultiply</a:t>
            </a:r>
            <a:endParaRPr lang="en-US" sz="2800" dirty="0"/>
          </a:p>
        </p:txBody>
      </p:sp>
      <p:sp>
        <p:nvSpPr>
          <p:cNvPr id="19" name="TextBox 18">
            <a:extLst>
              <a:ext uri="{FF2B5EF4-FFF2-40B4-BE49-F238E27FC236}">
                <a16:creationId xmlns:a16="http://schemas.microsoft.com/office/drawing/2014/main" id="{ADE36CEC-3A2F-7448-675F-95661611735C}"/>
              </a:ext>
            </a:extLst>
          </p:cNvPr>
          <p:cNvSpPr txBox="1"/>
          <p:nvPr/>
        </p:nvSpPr>
        <p:spPr>
          <a:xfrm>
            <a:off x="6925732" y="2413767"/>
            <a:ext cx="4690535" cy="523220"/>
          </a:xfrm>
          <a:prstGeom prst="rect">
            <a:avLst/>
          </a:prstGeom>
          <a:noFill/>
          <a:ln>
            <a:solidFill>
              <a:schemeClr val="tx1"/>
            </a:solidFill>
          </a:ln>
        </p:spPr>
        <p:txBody>
          <a:bodyPr wrap="square" rtlCol="0">
            <a:spAutoFit/>
          </a:bodyPr>
          <a:lstStyle/>
          <a:p>
            <a:pPr algn="ctr"/>
            <a:r>
              <a:rPr lang="en-US" sz="2800" dirty="0" err="1"/>
              <a:t>byprep</a:t>
            </a:r>
            <a:endParaRPr lang="en-US" sz="2800" dirty="0"/>
          </a:p>
        </p:txBody>
      </p:sp>
      <p:sp>
        <p:nvSpPr>
          <p:cNvPr id="2" name="TextBox 1">
            <a:extLst>
              <a:ext uri="{FF2B5EF4-FFF2-40B4-BE49-F238E27FC236}">
                <a16:creationId xmlns:a16="http://schemas.microsoft.com/office/drawing/2014/main" id="{1810970D-93ED-2183-E7C2-89918D1E553B}"/>
              </a:ext>
            </a:extLst>
          </p:cNvPr>
          <p:cNvSpPr txBox="1"/>
          <p:nvPr/>
        </p:nvSpPr>
        <p:spPr>
          <a:xfrm>
            <a:off x="6925732" y="4445765"/>
            <a:ext cx="4690535" cy="523220"/>
          </a:xfrm>
          <a:prstGeom prst="rect">
            <a:avLst/>
          </a:prstGeom>
          <a:noFill/>
          <a:ln>
            <a:solidFill>
              <a:schemeClr val="tx1"/>
            </a:solidFill>
          </a:ln>
        </p:spPr>
        <p:txBody>
          <a:bodyPr wrap="square" rtlCol="0">
            <a:spAutoFit/>
          </a:bodyPr>
          <a:lstStyle/>
          <a:p>
            <a:pPr algn="ctr"/>
            <a:r>
              <a:rPr lang="en-US" sz="2800" dirty="0" err="1"/>
              <a:t>bydimension</a:t>
            </a:r>
            <a:endParaRPr lang="en-US" sz="2800" dirty="0"/>
          </a:p>
        </p:txBody>
      </p:sp>
      <p:cxnSp>
        <p:nvCxnSpPr>
          <p:cNvPr id="6" name="Straight Connector 5">
            <a:extLst>
              <a:ext uri="{FF2B5EF4-FFF2-40B4-BE49-F238E27FC236}">
                <a16:creationId xmlns:a16="http://schemas.microsoft.com/office/drawing/2014/main" id="{EE46B689-E665-4122-65C0-9E7671E7A4AF}"/>
              </a:ext>
            </a:extLst>
          </p:cNvPr>
          <p:cNvCxnSpPr>
            <a:cxnSpLocks/>
          </p:cNvCxnSpPr>
          <p:nvPr/>
        </p:nvCxnSpPr>
        <p:spPr>
          <a:xfrm>
            <a:off x="6348549" y="2312126"/>
            <a:ext cx="5643154" cy="0"/>
          </a:xfrm>
          <a:prstGeom prst="line">
            <a:avLst/>
          </a:prstGeom>
          <a:ln w="38100"/>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87CA6E5E-E1DE-87B5-7EE8-92BAFB9B5A70}"/>
              </a:ext>
            </a:extLst>
          </p:cNvPr>
          <p:cNvSpPr txBox="1"/>
          <p:nvPr/>
        </p:nvSpPr>
        <p:spPr>
          <a:xfrm>
            <a:off x="6934439" y="5107621"/>
            <a:ext cx="4690535" cy="523220"/>
          </a:xfrm>
          <a:prstGeom prst="rect">
            <a:avLst/>
          </a:prstGeom>
          <a:noFill/>
          <a:ln>
            <a:solidFill>
              <a:schemeClr val="tx1"/>
            </a:solidFill>
          </a:ln>
        </p:spPr>
        <p:txBody>
          <a:bodyPr wrap="square" rtlCol="0">
            <a:spAutoFit/>
          </a:bodyPr>
          <a:lstStyle/>
          <a:p>
            <a:pPr algn="ctr"/>
            <a:r>
              <a:rPr lang="en-US" sz="2800" dirty="0" err="1"/>
              <a:t>bydivisor</a:t>
            </a:r>
            <a:endParaRPr lang="en-US" sz="2800" dirty="0"/>
          </a:p>
        </p:txBody>
      </p:sp>
    </p:spTree>
    <p:extLst>
      <p:ext uri="{BB962C8B-B14F-4D97-AF65-F5344CB8AC3E}">
        <p14:creationId xmlns:p14="http://schemas.microsoft.com/office/powerpoint/2010/main" val="1859202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A540174-68CE-161B-FF14-50B154BFC1D4}"/>
              </a:ext>
            </a:extLst>
          </p:cNvPr>
          <p:cNvSpPr/>
          <p:nvPr/>
        </p:nvSpPr>
        <p:spPr>
          <a:xfrm>
            <a:off x="6495537" y="838201"/>
            <a:ext cx="5281602" cy="4241800"/>
          </a:xfrm>
          <a:prstGeom prst="roundRect">
            <a:avLst/>
          </a:prstGeom>
          <a:solidFill>
            <a:srgbClr val="F9BC1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DE2C1F58-A8DD-1BF4-6005-1EBF44E23539}"/>
              </a:ext>
            </a:extLst>
          </p:cNvPr>
          <p:cNvSpPr/>
          <p:nvPr/>
        </p:nvSpPr>
        <p:spPr>
          <a:xfrm>
            <a:off x="414863" y="838200"/>
            <a:ext cx="5281602" cy="4241800"/>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65E11E-E1E4-1970-EBAA-CA0CF1D0DDE0}"/>
              </a:ext>
            </a:extLst>
          </p:cNvPr>
          <p:cNvSpPr>
            <a:spLocks noGrp="1"/>
          </p:cNvSpPr>
          <p:nvPr>
            <p:ph idx="1"/>
          </p:nvPr>
        </p:nvSpPr>
        <p:spPr>
          <a:xfrm>
            <a:off x="838200" y="587547"/>
            <a:ext cx="10515600" cy="4351338"/>
          </a:xfrm>
        </p:spPr>
        <p:txBody>
          <a:bodyPr/>
          <a:lstStyle/>
          <a:p>
            <a:pPr marL="0" indent="0" algn="ctr">
              <a:buNone/>
            </a:pPr>
            <a:endParaRPr lang="en-US" dirty="0"/>
          </a:p>
          <a:p>
            <a:pPr marL="0" indent="0" algn="ctr">
              <a:buNone/>
            </a:pPr>
            <a:endParaRPr lang="en-US" dirty="0"/>
          </a:p>
        </p:txBody>
      </p:sp>
      <p:sp>
        <p:nvSpPr>
          <p:cNvPr id="4" name="TextBox 3">
            <a:extLst>
              <a:ext uri="{FF2B5EF4-FFF2-40B4-BE49-F238E27FC236}">
                <a16:creationId xmlns:a16="http://schemas.microsoft.com/office/drawing/2014/main" id="{AF809651-F6C3-8B52-B39A-A4DE96BE10AA}"/>
              </a:ext>
            </a:extLst>
          </p:cNvPr>
          <p:cNvSpPr txBox="1"/>
          <p:nvPr/>
        </p:nvSpPr>
        <p:spPr>
          <a:xfrm>
            <a:off x="6887634" y="2739812"/>
            <a:ext cx="4690535" cy="523220"/>
          </a:xfrm>
          <a:prstGeom prst="rect">
            <a:avLst/>
          </a:prstGeom>
          <a:noFill/>
          <a:ln>
            <a:solidFill>
              <a:schemeClr val="tx1"/>
            </a:solidFill>
          </a:ln>
        </p:spPr>
        <p:txBody>
          <a:bodyPr wrap="square" rtlCol="0">
            <a:spAutoFit/>
          </a:bodyPr>
          <a:lstStyle/>
          <a:p>
            <a:pPr algn="ctr"/>
            <a:r>
              <a:rPr lang="en-US" sz="2800" dirty="0"/>
              <a:t>multiply</a:t>
            </a:r>
          </a:p>
        </p:txBody>
      </p:sp>
      <p:cxnSp>
        <p:nvCxnSpPr>
          <p:cNvPr id="6" name="Straight Arrow Connector 5">
            <a:extLst>
              <a:ext uri="{FF2B5EF4-FFF2-40B4-BE49-F238E27FC236}">
                <a16:creationId xmlns:a16="http://schemas.microsoft.com/office/drawing/2014/main" id="{EAFB5DCD-BDE8-198C-BB5C-658C2D2F744A}"/>
              </a:ext>
            </a:extLst>
          </p:cNvPr>
          <p:cNvCxnSpPr>
            <a:cxnSpLocks/>
          </p:cNvCxnSpPr>
          <p:nvPr/>
        </p:nvCxnSpPr>
        <p:spPr>
          <a:xfrm>
            <a:off x="5469469" y="3001422"/>
            <a:ext cx="120226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C52BF44-90F0-9791-BB7E-EC88B6485F05}"/>
              </a:ext>
            </a:extLst>
          </p:cNvPr>
          <p:cNvSpPr txBox="1"/>
          <p:nvPr/>
        </p:nvSpPr>
        <p:spPr>
          <a:xfrm>
            <a:off x="626534" y="1244452"/>
            <a:ext cx="4690535" cy="523220"/>
          </a:xfrm>
          <a:prstGeom prst="rect">
            <a:avLst/>
          </a:prstGeom>
          <a:noFill/>
          <a:ln>
            <a:solidFill>
              <a:schemeClr val="tx1"/>
            </a:solidFill>
          </a:ln>
        </p:spPr>
        <p:txBody>
          <a:bodyPr wrap="square" rtlCol="0">
            <a:spAutoFit/>
          </a:bodyPr>
          <a:lstStyle/>
          <a:p>
            <a:pPr algn="ctr"/>
            <a:r>
              <a:rPr lang="en-US" sz="2800" dirty="0"/>
              <a:t>multiplicatively</a:t>
            </a:r>
          </a:p>
        </p:txBody>
      </p:sp>
      <p:sp>
        <p:nvSpPr>
          <p:cNvPr id="12" name="TextBox 11">
            <a:extLst>
              <a:ext uri="{FF2B5EF4-FFF2-40B4-BE49-F238E27FC236}">
                <a16:creationId xmlns:a16="http://schemas.microsoft.com/office/drawing/2014/main" id="{6BFE1E1D-8A9C-6606-248E-EA00C612B441}"/>
              </a:ext>
            </a:extLst>
          </p:cNvPr>
          <p:cNvSpPr txBox="1"/>
          <p:nvPr/>
        </p:nvSpPr>
        <p:spPr>
          <a:xfrm>
            <a:off x="626534" y="1979610"/>
            <a:ext cx="4690535" cy="523220"/>
          </a:xfrm>
          <a:prstGeom prst="rect">
            <a:avLst/>
          </a:prstGeom>
          <a:noFill/>
          <a:ln>
            <a:solidFill>
              <a:schemeClr val="tx1"/>
            </a:solidFill>
          </a:ln>
        </p:spPr>
        <p:txBody>
          <a:bodyPr wrap="square" rtlCol="0">
            <a:spAutoFit/>
          </a:bodyPr>
          <a:lstStyle/>
          <a:p>
            <a:pPr algn="ctr"/>
            <a:r>
              <a:rPr lang="en-US" sz="2800" dirty="0"/>
              <a:t>multiplicative</a:t>
            </a:r>
          </a:p>
        </p:txBody>
      </p:sp>
      <p:sp>
        <p:nvSpPr>
          <p:cNvPr id="14" name="TextBox 13">
            <a:extLst>
              <a:ext uri="{FF2B5EF4-FFF2-40B4-BE49-F238E27FC236}">
                <a16:creationId xmlns:a16="http://schemas.microsoft.com/office/drawing/2014/main" id="{88245EDA-FAA0-635D-0A40-4C1EA88B1C7F}"/>
              </a:ext>
            </a:extLst>
          </p:cNvPr>
          <p:cNvSpPr txBox="1"/>
          <p:nvPr/>
        </p:nvSpPr>
        <p:spPr>
          <a:xfrm>
            <a:off x="626533" y="2722306"/>
            <a:ext cx="4690535" cy="523220"/>
          </a:xfrm>
          <a:prstGeom prst="rect">
            <a:avLst/>
          </a:prstGeom>
          <a:noFill/>
          <a:ln>
            <a:solidFill>
              <a:schemeClr val="tx1"/>
            </a:solidFill>
          </a:ln>
        </p:spPr>
        <p:txBody>
          <a:bodyPr wrap="square" rtlCol="0">
            <a:spAutoFit/>
          </a:bodyPr>
          <a:lstStyle/>
          <a:p>
            <a:pPr algn="ctr"/>
            <a:r>
              <a:rPr lang="en-US" sz="2800"/>
              <a:t>multiplication</a:t>
            </a:r>
            <a:endParaRPr lang="en-US" sz="2800" dirty="0"/>
          </a:p>
        </p:txBody>
      </p:sp>
      <p:sp>
        <p:nvSpPr>
          <p:cNvPr id="15" name="TextBox 14">
            <a:extLst>
              <a:ext uri="{FF2B5EF4-FFF2-40B4-BE49-F238E27FC236}">
                <a16:creationId xmlns:a16="http://schemas.microsoft.com/office/drawing/2014/main" id="{97BED32F-A15A-AE3C-3266-0A777EB26A4F}"/>
              </a:ext>
            </a:extLst>
          </p:cNvPr>
          <p:cNvSpPr txBox="1"/>
          <p:nvPr/>
        </p:nvSpPr>
        <p:spPr>
          <a:xfrm>
            <a:off x="626533" y="3457464"/>
            <a:ext cx="4690535" cy="523220"/>
          </a:xfrm>
          <a:prstGeom prst="rect">
            <a:avLst/>
          </a:prstGeom>
          <a:noFill/>
          <a:ln>
            <a:solidFill>
              <a:schemeClr val="tx1"/>
            </a:solidFill>
          </a:ln>
        </p:spPr>
        <p:txBody>
          <a:bodyPr wrap="square" rtlCol="0">
            <a:spAutoFit/>
          </a:bodyPr>
          <a:lstStyle/>
          <a:p>
            <a:pPr algn="ctr"/>
            <a:r>
              <a:rPr lang="en-US" sz="2800" dirty="0"/>
              <a:t>multiplicity</a:t>
            </a:r>
          </a:p>
        </p:txBody>
      </p:sp>
      <p:sp>
        <p:nvSpPr>
          <p:cNvPr id="18" name="TextBox 17">
            <a:extLst>
              <a:ext uri="{FF2B5EF4-FFF2-40B4-BE49-F238E27FC236}">
                <a16:creationId xmlns:a16="http://schemas.microsoft.com/office/drawing/2014/main" id="{8F23CC0B-FED2-FCE2-590E-CFECE8E39008}"/>
              </a:ext>
            </a:extLst>
          </p:cNvPr>
          <p:cNvSpPr txBox="1"/>
          <p:nvPr/>
        </p:nvSpPr>
        <p:spPr>
          <a:xfrm>
            <a:off x="626533" y="4192622"/>
            <a:ext cx="4690535" cy="523220"/>
          </a:xfrm>
          <a:prstGeom prst="rect">
            <a:avLst/>
          </a:prstGeom>
          <a:noFill/>
          <a:ln>
            <a:solidFill>
              <a:schemeClr val="tx1"/>
            </a:solidFill>
          </a:ln>
        </p:spPr>
        <p:txBody>
          <a:bodyPr wrap="square" rtlCol="0">
            <a:spAutoFit/>
          </a:bodyPr>
          <a:lstStyle/>
          <a:p>
            <a:pPr algn="ctr"/>
            <a:r>
              <a:rPr lang="en-US" sz="2800" dirty="0"/>
              <a:t>multiplier</a:t>
            </a:r>
          </a:p>
        </p:txBody>
      </p:sp>
    </p:spTree>
    <p:extLst>
      <p:ext uri="{BB962C8B-B14F-4D97-AF65-F5344CB8AC3E}">
        <p14:creationId xmlns:p14="http://schemas.microsoft.com/office/powerpoint/2010/main" val="17909607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A540174-68CE-161B-FF14-50B154BFC1D4}"/>
              </a:ext>
            </a:extLst>
          </p:cNvPr>
          <p:cNvSpPr/>
          <p:nvPr/>
        </p:nvSpPr>
        <p:spPr>
          <a:xfrm>
            <a:off x="6495537" y="1816100"/>
            <a:ext cx="5281602" cy="3492500"/>
          </a:xfrm>
          <a:prstGeom prst="roundRect">
            <a:avLst/>
          </a:prstGeom>
          <a:solidFill>
            <a:srgbClr val="F9BC1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DE2C1F58-A8DD-1BF4-6005-1EBF44E23539}"/>
              </a:ext>
            </a:extLst>
          </p:cNvPr>
          <p:cNvSpPr/>
          <p:nvPr/>
        </p:nvSpPr>
        <p:spPr>
          <a:xfrm>
            <a:off x="414863" y="1816100"/>
            <a:ext cx="5281602" cy="3492500"/>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1">
            <a:extLst>
              <a:ext uri="{FF2B5EF4-FFF2-40B4-BE49-F238E27FC236}">
                <a16:creationId xmlns:a16="http://schemas.microsoft.com/office/drawing/2014/main" id="{D81FECD3-C68A-9148-1017-C5242B97C130}"/>
              </a:ext>
            </a:extLst>
          </p:cNvPr>
          <p:cNvSpPr>
            <a:spLocks noGrp="1"/>
          </p:cNvSpPr>
          <p:nvPr>
            <p:ph type="title"/>
          </p:nvPr>
        </p:nvSpPr>
        <p:spPr/>
        <p:txBody>
          <a:bodyPr/>
          <a:lstStyle/>
          <a:p>
            <a:pPr algn="ctr"/>
            <a:r>
              <a:rPr lang="en-US" dirty="0"/>
              <a:t>Symbolic Context</a:t>
            </a:r>
          </a:p>
        </p:txBody>
      </p:sp>
      <p:sp>
        <p:nvSpPr>
          <p:cNvPr id="3" name="Content Placeholder 2">
            <a:extLst>
              <a:ext uri="{FF2B5EF4-FFF2-40B4-BE49-F238E27FC236}">
                <a16:creationId xmlns:a16="http://schemas.microsoft.com/office/drawing/2014/main" id="{6D65E11E-E1E4-1970-EBAA-CA0CF1D0DDE0}"/>
              </a:ext>
            </a:extLst>
          </p:cNvPr>
          <p:cNvSpPr>
            <a:spLocks noGrp="1"/>
          </p:cNvSpPr>
          <p:nvPr>
            <p:ph idx="1"/>
          </p:nvPr>
        </p:nvSpPr>
        <p:spPr>
          <a:xfrm>
            <a:off x="838200" y="1095547"/>
            <a:ext cx="10515600" cy="4351338"/>
          </a:xfrm>
        </p:spPr>
        <p:txBody>
          <a:bodyPr/>
          <a:lstStyle/>
          <a:p>
            <a:pPr marL="0" indent="0" algn="ctr">
              <a:buNone/>
            </a:pPr>
            <a:endParaRPr lang="en-US" dirty="0"/>
          </a:p>
          <a:p>
            <a:pPr marL="0" indent="0" algn="ctr">
              <a:buNone/>
            </a:pPr>
            <a:endParaRPr lang="en-US" dirty="0"/>
          </a:p>
        </p:txBody>
      </p:sp>
      <p:cxnSp>
        <p:nvCxnSpPr>
          <p:cNvPr id="5" name="Straight Arrow Connector 4">
            <a:extLst>
              <a:ext uri="{FF2B5EF4-FFF2-40B4-BE49-F238E27FC236}">
                <a16:creationId xmlns:a16="http://schemas.microsoft.com/office/drawing/2014/main" id="{64A4098C-045F-1404-1F5E-E31EB5D5E4AA}"/>
              </a:ext>
            </a:extLst>
          </p:cNvPr>
          <p:cNvCxnSpPr/>
          <p:nvPr/>
        </p:nvCxnSpPr>
        <p:spPr>
          <a:xfrm>
            <a:off x="5469469" y="2864468"/>
            <a:ext cx="120226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0AC1E4A-4C95-62F0-7BC5-5ED39E9C4B5A}"/>
              </a:ext>
            </a:extLst>
          </p:cNvPr>
          <p:cNvSpPr txBox="1"/>
          <p:nvPr/>
        </p:nvSpPr>
        <p:spPr>
          <a:xfrm>
            <a:off x="626534" y="2584063"/>
            <a:ext cx="4690535" cy="523220"/>
          </a:xfrm>
          <a:prstGeom prst="rect">
            <a:avLst/>
          </a:prstGeom>
          <a:noFill/>
          <a:ln>
            <a:solidFill>
              <a:schemeClr val="tx1"/>
            </a:solidFill>
          </a:ln>
        </p:spPr>
        <p:txBody>
          <a:bodyPr wrap="square" rtlCol="0">
            <a:spAutoFit/>
          </a:bodyPr>
          <a:lstStyle/>
          <a:p>
            <a:pPr algn="ctr"/>
            <a:r>
              <a:rPr lang="en-US" sz="2800" dirty="0"/>
              <a:t>/</a:t>
            </a:r>
          </a:p>
        </p:txBody>
      </p:sp>
      <p:sp>
        <p:nvSpPr>
          <p:cNvPr id="9" name="TextBox 8">
            <a:extLst>
              <a:ext uri="{FF2B5EF4-FFF2-40B4-BE49-F238E27FC236}">
                <a16:creationId xmlns:a16="http://schemas.microsoft.com/office/drawing/2014/main" id="{CEF5278E-A75C-4879-AA47-51B048684BA3}"/>
              </a:ext>
            </a:extLst>
          </p:cNvPr>
          <p:cNvSpPr txBox="1"/>
          <p:nvPr/>
        </p:nvSpPr>
        <p:spPr>
          <a:xfrm>
            <a:off x="626533" y="4087731"/>
            <a:ext cx="4690535" cy="523220"/>
          </a:xfrm>
          <a:prstGeom prst="rect">
            <a:avLst/>
          </a:prstGeom>
          <a:noFill/>
          <a:ln>
            <a:solidFill>
              <a:schemeClr val="tx1"/>
            </a:solidFill>
          </a:ln>
        </p:spPr>
        <p:txBody>
          <a:bodyPr wrap="square" rtlCol="0">
            <a:spAutoFit/>
          </a:bodyPr>
          <a:lstStyle/>
          <a:p>
            <a:pPr algn="ctr"/>
            <a:r>
              <a:rPr lang="en-US" sz="2800" dirty="0"/>
              <a:t>:</a:t>
            </a:r>
          </a:p>
        </p:txBody>
      </p:sp>
      <p:cxnSp>
        <p:nvCxnSpPr>
          <p:cNvPr id="12" name="Straight Arrow Connector 11">
            <a:extLst>
              <a:ext uri="{FF2B5EF4-FFF2-40B4-BE49-F238E27FC236}">
                <a16:creationId xmlns:a16="http://schemas.microsoft.com/office/drawing/2014/main" id="{9599A42D-AFB1-8B0A-61E2-F3413EA2EE3C}"/>
              </a:ext>
            </a:extLst>
          </p:cNvPr>
          <p:cNvCxnSpPr/>
          <p:nvPr/>
        </p:nvCxnSpPr>
        <p:spPr>
          <a:xfrm>
            <a:off x="5494866" y="4329134"/>
            <a:ext cx="120226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C179D79-BB26-5E07-687D-8F55DB430801}"/>
              </a:ext>
            </a:extLst>
          </p:cNvPr>
          <p:cNvSpPr txBox="1"/>
          <p:nvPr/>
        </p:nvSpPr>
        <p:spPr>
          <a:xfrm>
            <a:off x="6874934" y="3723326"/>
            <a:ext cx="4690535" cy="523220"/>
          </a:xfrm>
          <a:prstGeom prst="rect">
            <a:avLst/>
          </a:prstGeom>
          <a:noFill/>
          <a:ln>
            <a:solidFill>
              <a:schemeClr val="tx1"/>
            </a:solidFill>
          </a:ln>
        </p:spPr>
        <p:txBody>
          <a:bodyPr wrap="square" rtlCol="0">
            <a:spAutoFit/>
          </a:bodyPr>
          <a:lstStyle/>
          <a:p>
            <a:pPr algn="ctr"/>
            <a:r>
              <a:rPr lang="en-US" sz="2800" dirty="0" err="1"/>
              <a:t>colonratio</a:t>
            </a:r>
            <a:endParaRPr lang="en-US" sz="2800" dirty="0"/>
          </a:p>
        </p:txBody>
      </p:sp>
      <p:sp>
        <p:nvSpPr>
          <p:cNvPr id="22" name="TextBox 21">
            <a:extLst>
              <a:ext uri="{FF2B5EF4-FFF2-40B4-BE49-F238E27FC236}">
                <a16:creationId xmlns:a16="http://schemas.microsoft.com/office/drawing/2014/main" id="{37AAEC6A-2D91-F6A4-F1FB-0E320768D911}"/>
              </a:ext>
            </a:extLst>
          </p:cNvPr>
          <p:cNvSpPr txBox="1"/>
          <p:nvPr/>
        </p:nvSpPr>
        <p:spPr>
          <a:xfrm>
            <a:off x="6874934" y="4464800"/>
            <a:ext cx="4690535" cy="523220"/>
          </a:xfrm>
          <a:prstGeom prst="rect">
            <a:avLst/>
          </a:prstGeom>
          <a:noFill/>
          <a:ln>
            <a:solidFill>
              <a:schemeClr val="tx1"/>
            </a:solidFill>
          </a:ln>
        </p:spPr>
        <p:txBody>
          <a:bodyPr wrap="square" rtlCol="0">
            <a:spAutoFit/>
          </a:bodyPr>
          <a:lstStyle/>
          <a:p>
            <a:pPr algn="ctr"/>
            <a:r>
              <a:rPr lang="en-US" sz="2800" dirty="0"/>
              <a:t>colon</a:t>
            </a:r>
          </a:p>
        </p:txBody>
      </p:sp>
      <p:sp>
        <p:nvSpPr>
          <p:cNvPr id="23" name="TextBox 22">
            <a:extLst>
              <a:ext uri="{FF2B5EF4-FFF2-40B4-BE49-F238E27FC236}">
                <a16:creationId xmlns:a16="http://schemas.microsoft.com/office/drawing/2014/main" id="{35535A96-10EE-B8B8-E667-8AB83646FDA5}"/>
              </a:ext>
            </a:extLst>
          </p:cNvPr>
          <p:cNvSpPr txBox="1"/>
          <p:nvPr/>
        </p:nvSpPr>
        <p:spPr>
          <a:xfrm>
            <a:off x="6874934" y="2945627"/>
            <a:ext cx="4690535" cy="523220"/>
          </a:xfrm>
          <a:prstGeom prst="rect">
            <a:avLst/>
          </a:prstGeom>
          <a:noFill/>
          <a:ln>
            <a:solidFill>
              <a:schemeClr val="tx1"/>
            </a:solidFill>
          </a:ln>
        </p:spPr>
        <p:txBody>
          <a:bodyPr wrap="square" rtlCol="0">
            <a:spAutoFit/>
          </a:bodyPr>
          <a:lstStyle/>
          <a:p>
            <a:pPr algn="ctr"/>
            <a:r>
              <a:rPr lang="en-US" sz="2800" dirty="0" err="1"/>
              <a:t>slashfraction</a:t>
            </a:r>
            <a:endParaRPr lang="en-US" sz="2800" dirty="0"/>
          </a:p>
        </p:txBody>
      </p:sp>
      <p:sp>
        <p:nvSpPr>
          <p:cNvPr id="25" name="TextBox 24">
            <a:extLst>
              <a:ext uri="{FF2B5EF4-FFF2-40B4-BE49-F238E27FC236}">
                <a16:creationId xmlns:a16="http://schemas.microsoft.com/office/drawing/2014/main" id="{B4DEEC00-29E1-7754-1157-E6C9FB820EA4}"/>
              </a:ext>
            </a:extLst>
          </p:cNvPr>
          <p:cNvSpPr txBox="1"/>
          <p:nvPr/>
        </p:nvSpPr>
        <p:spPr>
          <a:xfrm>
            <a:off x="6874931" y="2202077"/>
            <a:ext cx="4690535" cy="523220"/>
          </a:xfrm>
          <a:prstGeom prst="rect">
            <a:avLst/>
          </a:prstGeom>
          <a:noFill/>
          <a:ln>
            <a:solidFill>
              <a:schemeClr val="tx1"/>
            </a:solidFill>
          </a:ln>
        </p:spPr>
        <p:txBody>
          <a:bodyPr wrap="square" rtlCol="0">
            <a:spAutoFit/>
          </a:bodyPr>
          <a:lstStyle/>
          <a:p>
            <a:pPr algn="ctr"/>
            <a:r>
              <a:rPr lang="en-US" sz="2800" dirty="0" err="1"/>
              <a:t>slashor</a:t>
            </a:r>
            <a:endParaRPr lang="en-US" sz="2800" dirty="0"/>
          </a:p>
        </p:txBody>
      </p:sp>
    </p:spTree>
    <p:extLst>
      <p:ext uri="{BB962C8B-B14F-4D97-AF65-F5344CB8AC3E}">
        <p14:creationId xmlns:p14="http://schemas.microsoft.com/office/powerpoint/2010/main" val="10172652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A540174-68CE-161B-FF14-50B154BFC1D4}"/>
              </a:ext>
            </a:extLst>
          </p:cNvPr>
          <p:cNvSpPr/>
          <p:nvPr/>
        </p:nvSpPr>
        <p:spPr>
          <a:xfrm>
            <a:off x="6495537" y="765943"/>
            <a:ext cx="5281602" cy="4441058"/>
          </a:xfrm>
          <a:prstGeom prst="roundRect">
            <a:avLst/>
          </a:prstGeom>
          <a:solidFill>
            <a:srgbClr val="F9BC1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DE2C1F58-A8DD-1BF4-6005-1EBF44E23539}"/>
              </a:ext>
            </a:extLst>
          </p:cNvPr>
          <p:cNvSpPr/>
          <p:nvPr/>
        </p:nvSpPr>
        <p:spPr>
          <a:xfrm>
            <a:off x="414863" y="765944"/>
            <a:ext cx="5281602" cy="4441058"/>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65E11E-E1E4-1970-EBAA-CA0CF1D0DDE0}"/>
              </a:ext>
            </a:extLst>
          </p:cNvPr>
          <p:cNvSpPr>
            <a:spLocks noGrp="1"/>
          </p:cNvSpPr>
          <p:nvPr>
            <p:ph idx="1"/>
          </p:nvPr>
        </p:nvSpPr>
        <p:spPr>
          <a:xfrm>
            <a:off x="838200" y="447847"/>
            <a:ext cx="10515600" cy="4351338"/>
          </a:xfrm>
        </p:spPr>
        <p:txBody>
          <a:bodyPr/>
          <a:lstStyle/>
          <a:p>
            <a:pPr marL="0" indent="0" algn="ctr">
              <a:buNone/>
            </a:pPr>
            <a:endParaRPr lang="en-US" dirty="0"/>
          </a:p>
          <a:p>
            <a:pPr marL="0" indent="0" algn="ctr">
              <a:buNone/>
            </a:pPr>
            <a:endParaRPr lang="en-US" dirty="0"/>
          </a:p>
        </p:txBody>
      </p:sp>
      <p:sp>
        <p:nvSpPr>
          <p:cNvPr id="4" name="TextBox 3">
            <a:extLst>
              <a:ext uri="{FF2B5EF4-FFF2-40B4-BE49-F238E27FC236}">
                <a16:creationId xmlns:a16="http://schemas.microsoft.com/office/drawing/2014/main" id="{AF809651-F6C3-8B52-B39A-A4DE96BE10AA}"/>
              </a:ext>
            </a:extLst>
          </p:cNvPr>
          <p:cNvSpPr txBox="1"/>
          <p:nvPr/>
        </p:nvSpPr>
        <p:spPr>
          <a:xfrm>
            <a:off x="6841062" y="1127417"/>
            <a:ext cx="4690535" cy="523220"/>
          </a:xfrm>
          <a:prstGeom prst="rect">
            <a:avLst/>
          </a:prstGeom>
          <a:noFill/>
          <a:ln>
            <a:solidFill>
              <a:schemeClr val="tx1"/>
            </a:solidFill>
          </a:ln>
        </p:spPr>
        <p:txBody>
          <a:bodyPr wrap="square" rtlCol="0">
            <a:spAutoFit/>
          </a:bodyPr>
          <a:lstStyle/>
          <a:p>
            <a:pPr algn="ctr"/>
            <a:r>
              <a:rPr lang="en-US" sz="2800" dirty="0" err="1"/>
              <a:t>asteriskmultiply</a:t>
            </a:r>
            <a:endParaRPr lang="en-US" sz="2800" dirty="0"/>
          </a:p>
        </p:txBody>
      </p:sp>
      <p:sp>
        <p:nvSpPr>
          <p:cNvPr id="11" name="TextBox 10">
            <a:extLst>
              <a:ext uri="{FF2B5EF4-FFF2-40B4-BE49-F238E27FC236}">
                <a16:creationId xmlns:a16="http://schemas.microsoft.com/office/drawing/2014/main" id="{DC52BF44-90F0-9791-BB7E-EC88B6485F05}"/>
              </a:ext>
            </a:extLst>
          </p:cNvPr>
          <p:cNvSpPr txBox="1"/>
          <p:nvPr/>
        </p:nvSpPr>
        <p:spPr>
          <a:xfrm>
            <a:off x="626534" y="1561956"/>
            <a:ext cx="4690535" cy="523220"/>
          </a:xfrm>
          <a:prstGeom prst="rect">
            <a:avLst/>
          </a:prstGeom>
          <a:noFill/>
          <a:ln>
            <a:solidFill>
              <a:schemeClr val="tx1"/>
            </a:solidFill>
          </a:ln>
        </p:spPr>
        <p:txBody>
          <a:bodyPr wrap="square" rtlCol="0">
            <a:spAutoFit/>
          </a:bodyPr>
          <a:lstStyle/>
          <a:p>
            <a:pPr algn="ctr"/>
            <a:r>
              <a:rPr lang="en-US" sz="2800" dirty="0"/>
              <a:t>*</a:t>
            </a:r>
          </a:p>
        </p:txBody>
      </p:sp>
      <p:cxnSp>
        <p:nvCxnSpPr>
          <p:cNvPr id="7" name="Straight Arrow Connector 6">
            <a:extLst>
              <a:ext uri="{FF2B5EF4-FFF2-40B4-BE49-F238E27FC236}">
                <a16:creationId xmlns:a16="http://schemas.microsoft.com/office/drawing/2014/main" id="{49DBB6E2-E285-A18B-87CE-93197E43E25B}"/>
              </a:ext>
            </a:extLst>
          </p:cNvPr>
          <p:cNvCxnSpPr/>
          <p:nvPr/>
        </p:nvCxnSpPr>
        <p:spPr>
          <a:xfrm>
            <a:off x="5494866" y="1810521"/>
            <a:ext cx="120226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CF6C451-F2E3-9653-80A1-A21428E71AF4}"/>
              </a:ext>
            </a:extLst>
          </p:cNvPr>
          <p:cNvSpPr txBox="1"/>
          <p:nvPr/>
        </p:nvSpPr>
        <p:spPr>
          <a:xfrm>
            <a:off x="6841062" y="1868891"/>
            <a:ext cx="4690535" cy="523220"/>
          </a:xfrm>
          <a:prstGeom prst="rect">
            <a:avLst/>
          </a:prstGeom>
          <a:noFill/>
          <a:ln>
            <a:solidFill>
              <a:schemeClr val="tx1"/>
            </a:solidFill>
          </a:ln>
        </p:spPr>
        <p:txBody>
          <a:bodyPr wrap="square" rtlCol="0">
            <a:spAutoFit/>
          </a:bodyPr>
          <a:lstStyle/>
          <a:p>
            <a:pPr algn="ctr"/>
            <a:r>
              <a:rPr lang="en-US" sz="2800" dirty="0"/>
              <a:t>asterisk</a:t>
            </a:r>
          </a:p>
        </p:txBody>
      </p:sp>
      <p:sp>
        <p:nvSpPr>
          <p:cNvPr id="10" name="TextBox 9">
            <a:extLst>
              <a:ext uri="{FF2B5EF4-FFF2-40B4-BE49-F238E27FC236}">
                <a16:creationId xmlns:a16="http://schemas.microsoft.com/office/drawing/2014/main" id="{CDEDCE8C-1B60-8A0D-E5FB-4270E584CCDB}"/>
              </a:ext>
            </a:extLst>
          </p:cNvPr>
          <p:cNvSpPr txBox="1"/>
          <p:nvPr/>
        </p:nvSpPr>
        <p:spPr>
          <a:xfrm>
            <a:off x="6925732" y="3680649"/>
            <a:ext cx="4690535" cy="523220"/>
          </a:xfrm>
          <a:prstGeom prst="rect">
            <a:avLst/>
          </a:prstGeom>
          <a:noFill/>
          <a:ln>
            <a:solidFill>
              <a:schemeClr val="tx1"/>
            </a:solidFill>
          </a:ln>
        </p:spPr>
        <p:txBody>
          <a:bodyPr wrap="square" rtlCol="0">
            <a:spAutoFit/>
          </a:bodyPr>
          <a:lstStyle/>
          <a:p>
            <a:pPr algn="ctr"/>
            <a:r>
              <a:rPr lang="en-US" sz="2800" dirty="0" err="1"/>
              <a:t>xmultiply</a:t>
            </a:r>
            <a:endParaRPr lang="en-US" sz="2800" dirty="0"/>
          </a:p>
        </p:txBody>
      </p:sp>
      <p:cxnSp>
        <p:nvCxnSpPr>
          <p:cNvPr id="13" name="Straight Arrow Connector 12">
            <a:extLst>
              <a:ext uri="{FF2B5EF4-FFF2-40B4-BE49-F238E27FC236}">
                <a16:creationId xmlns:a16="http://schemas.microsoft.com/office/drawing/2014/main" id="{6DE8A7D5-B2D4-E013-0448-BB1A1DCC58AD}"/>
              </a:ext>
            </a:extLst>
          </p:cNvPr>
          <p:cNvCxnSpPr/>
          <p:nvPr/>
        </p:nvCxnSpPr>
        <p:spPr>
          <a:xfrm>
            <a:off x="5469466" y="3942259"/>
            <a:ext cx="120226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E8F9088-3007-A749-0C09-D519F4043952}"/>
              </a:ext>
            </a:extLst>
          </p:cNvPr>
          <p:cNvSpPr txBox="1"/>
          <p:nvPr/>
        </p:nvSpPr>
        <p:spPr>
          <a:xfrm>
            <a:off x="626533" y="3699646"/>
            <a:ext cx="4690535" cy="523220"/>
          </a:xfrm>
          <a:prstGeom prst="rect">
            <a:avLst/>
          </a:prstGeom>
          <a:noFill/>
          <a:ln>
            <a:solidFill>
              <a:schemeClr val="tx1"/>
            </a:solidFill>
          </a:ln>
        </p:spPr>
        <p:txBody>
          <a:bodyPr wrap="square" rtlCol="0">
            <a:spAutoFit/>
          </a:bodyPr>
          <a:lstStyle/>
          <a:p>
            <a:pPr algn="ctr"/>
            <a:r>
              <a:rPr lang="en-US" sz="2800" dirty="0"/>
              <a:t>x</a:t>
            </a:r>
          </a:p>
        </p:txBody>
      </p:sp>
      <p:sp>
        <p:nvSpPr>
          <p:cNvPr id="20" name="TextBox 19">
            <a:extLst>
              <a:ext uri="{FF2B5EF4-FFF2-40B4-BE49-F238E27FC236}">
                <a16:creationId xmlns:a16="http://schemas.microsoft.com/office/drawing/2014/main" id="{B536D907-8D29-C216-9F25-15E8F0356E3A}"/>
              </a:ext>
            </a:extLst>
          </p:cNvPr>
          <p:cNvSpPr txBox="1"/>
          <p:nvPr/>
        </p:nvSpPr>
        <p:spPr>
          <a:xfrm>
            <a:off x="6925735" y="4374911"/>
            <a:ext cx="4690535" cy="523220"/>
          </a:xfrm>
          <a:prstGeom prst="rect">
            <a:avLst/>
          </a:prstGeom>
          <a:noFill/>
          <a:ln>
            <a:solidFill>
              <a:schemeClr val="tx1"/>
            </a:solidFill>
          </a:ln>
        </p:spPr>
        <p:txBody>
          <a:bodyPr wrap="square" rtlCol="0">
            <a:spAutoFit/>
          </a:bodyPr>
          <a:lstStyle/>
          <a:p>
            <a:pPr algn="ctr"/>
            <a:r>
              <a:rPr lang="en-US" sz="2800" dirty="0" err="1"/>
              <a:t>xvariable</a:t>
            </a:r>
            <a:endParaRPr lang="en-US" sz="2800" dirty="0"/>
          </a:p>
        </p:txBody>
      </p:sp>
      <p:sp>
        <p:nvSpPr>
          <p:cNvPr id="21" name="TextBox 20">
            <a:extLst>
              <a:ext uri="{FF2B5EF4-FFF2-40B4-BE49-F238E27FC236}">
                <a16:creationId xmlns:a16="http://schemas.microsoft.com/office/drawing/2014/main" id="{BFEBED2D-3185-7F42-595A-0516E42949CA}"/>
              </a:ext>
            </a:extLst>
          </p:cNvPr>
          <p:cNvSpPr txBox="1"/>
          <p:nvPr/>
        </p:nvSpPr>
        <p:spPr>
          <a:xfrm>
            <a:off x="6925732" y="3018463"/>
            <a:ext cx="4690535" cy="523220"/>
          </a:xfrm>
          <a:prstGeom prst="rect">
            <a:avLst/>
          </a:prstGeom>
          <a:noFill/>
          <a:ln>
            <a:solidFill>
              <a:schemeClr val="tx1"/>
            </a:solidFill>
          </a:ln>
        </p:spPr>
        <p:txBody>
          <a:bodyPr wrap="square" rtlCol="0">
            <a:spAutoFit/>
          </a:bodyPr>
          <a:lstStyle/>
          <a:p>
            <a:pPr algn="ctr"/>
            <a:r>
              <a:rPr lang="en-US" sz="2800" dirty="0" err="1"/>
              <a:t>xdimension</a:t>
            </a:r>
            <a:endParaRPr lang="en-US" sz="2800" dirty="0"/>
          </a:p>
        </p:txBody>
      </p:sp>
    </p:spTree>
    <p:extLst>
      <p:ext uri="{BB962C8B-B14F-4D97-AF65-F5344CB8AC3E}">
        <p14:creationId xmlns:p14="http://schemas.microsoft.com/office/powerpoint/2010/main" val="595334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04BE-C42B-A3D0-44B1-221CAC62C432}"/>
              </a:ext>
            </a:extLst>
          </p:cNvPr>
          <p:cNvSpPr>
            <a:spLocks noGrp="1"/>
          </p:cNvSpPr>
          <p:nvPr>
            <p:ph type="title"/>
          </p:nvPr>
        </p:nvSpPr>
        <p:spPr/>
        <p:txBody>
          <a:bodyPr/>
          <a:lstStyle/>
          <a:p>
            <a:pPr algn="ctr"/>
            <a:r>
              <a:rPr lang="en-US" dirty="0"/>
              <a:t>Research Considerations</a:t>
            </a:r>
          </a:p>
        </p:txBody>
      </p:sp>
      <p:graphicFrame>
        <p:nvGraphicFramePr>
          <p:cNvPr id="4" name="Diagram 3">
            <a:extLst>
              <a:ext uri="{FF2B5EF4-FFF2-40B4-BE49-F238E27FC236}">
                <a16:creationId xmlns:a16="http://schemas.microsoft.com/office/drawing/2014/main" id="{F7659A16-B37C-F0CB-D973-F964EA7D6B8C}"/>
              </a:ext>
            </a:extLst>
          </p:cNvPr>
          <p:cNvGraphicFramePr/>
          <p:nvPr>
            <p:extLst>
              <p:ext uri="{D42A27DB-BD31-4B8C-83A1-F6EECF244321}">
                <p14:modId xmlns:p14="http://schemas.microsoft.com/office/powerpoint/2010/main" val="2148658755"/>
              </p:ext>
            </p:extLst>
          </p:nvPr>
        </p:nvGraphicFramePr>
        <p:xfrm>
          <a:off x="1088858" y="1524000"/>
          <a:ext cx="10014284" cy="41308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3182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471B-26FF-0EA4-E7BE-15401BC1139E}"/>
              </a:ext>
            </a:extLst>
          </p:cNvPr>
          <p:cNvSpPr>
            <a:spLocks noGrp="1"/>
          </p:cNvSpPr>
          <p:nvPr>
            <p:ph type="title"/>
          </p:nvPr>
        </p:nvSpPr>
        <p:spPr/>
        <p:txBody>
          <a:bodyPr/>
          <a:lstStyle/>
          <a:p>
            <a:pPr algn="ctr"/>
            <a:r>
              <a:rPr lang="en-US" dirty="0"/>
              <a:t>Classroom Considerations</a:t>
            </a:r>
          </a:p>
        </p:txBody>
      </p:sp>
      <p:graphicFrame>
        <p:nvGraphicFramePr>
          <p:cNvPr id="4" name="Diagram 3">
            <a:extLst>
              <a:ext uri="{FF2B5EF4-FFF2-40B4-BE49-F238E27FC236}">
                <a16:creationId xmlns:a16="http://schemas.microsoft.com/office/drawing/2014/main" id="{48D51C8A-7573-83FF-0C7B-4D8F75406B41}"/>
              </a:ext>
            </a:extLst>
          </p:cNvPr>
          <p:cNvGraphicFramePr/>
          <p:nvPr>
            <p:extLst>
              <p:ext uri="{D42A27DB-BD31-4B8C-83A1-F6EECF244321}">
                <p14:modId xmlns:p14="http://schemas.microsoft.com/office/powerpoint/2010/main" val="234534463"/>
              </p:ext>
            </p:extLst>
          </p:nvPr>
        </p:nvGraphicFramePr>
        <p:xfrm>
          <a:off x="609265" y="1690688"/>
          <a:ext cx="10973469" cy="3762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peech Bubble: Oval 7">
            <a:extLst>
              <a:ext uri="{FF2B5EF4-FFF2-40B4-BE49-F238E27FC236}">
                <a16:creationId xmlns:a16="http://schemas.microsoft.com/office/drawing/2014/main" id="{120935D5-92FB-1824-08B7-800F649E8743}"/>
              </a:ext>
            </a:extLst>
          </p:cNvPr>
          <p:cNvSpPr/>
          <p:nvPr/>
        </p:nvSpPr>
        <p:spPr>
          <a:xfrm>
            <a:off x="160421" y="1378158"/>
            <a:ext cx="11422313" cy="4074695"/>
          </a:xfrm>
          <a:prstGeom prst="wedgeEllipseCallout">
            <a:avLst>
              <a:gd name="adj1" fmla="val 42242"/>
              <a:gd name="adj2" fmla="val 71161"/>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0" i="0" dirty="0" err="1">
                <a:solidFill>
                  <a:schemeClr val="tx1"/>
                </a:solidFill>
                <a:effectLst/>
                <a:latin typeface="ElsevierGulliver"/>
              </a:rPr>
              <a:t>Gouet</a:t>
            </a:r>
            <a:r>
              <a:rPr lang="en-US" sz="2200" b="0" i="0" dirty="0">
                <a:solidFill>
                  <a:schemeClr val="tx1"/>
                </a:solidFill>
                <a:effectLst/>
                <a:latin typeface="ElsevierGulliver"/>
              </a:rPr>
              <a:t>, Carvajal, </a:t>
            </a:r>
            <a:r>
              <a:rPr lang="en-US" sz="2200" b="0" i="0" dirty="0" err="1">
                <a:solidFill>
                  <a:schemeClr val="tx1"/>
                </a:solidFill>
                <a:effectLst/>
                <a:latin typeface="ElsevierGulliver"/>
              </a:rPr>
              <a:t>Halberda</a:t>
            </a:r>
            <a:r>
              <a:rPr lang="en-US" sz="2200" b="0" i="0" dirty="0">
                <a:solidFill>
                  <a:schemeClr val="tx1"/>
                </a:solidFill>
                <a:effectLst/>
                <a:latin typeface="ElsevierGulliver"/>
              </a:rPr>
              <a:t>, &amp; Pe</a:t>
            </a:r>
            <a:r>
              <a:rPr lang="en-US" sz="2200" b="0" i="0" u="none" strike="noStrike" dirty="0">
                <a:solidFill>
                  <a:schemeClr val="tx1"/>
                </a:solidFill>
                <a:effectLst/>
                <a:latin typeface="NexusSans"/>
              </a:rPr>
              <a:t>ñ</a:t>
            </a:r>
            <a:r>
              <a:rPr lang="en-US" sz="2200" b="0" i="0" dirty="0">
                <a:solidFill>
                  <a:schemeClr val="tx1"/>
                </a:solidFill>
                <a:effectLst/>
                <a:latin typeface="ElsevierGulliver"/>
              </a:rPr>
              <a:t>a  (2020)</a:t>
            </a:r>
          </a:p>
          <a:p>
            <a:pPr algn="ctr"/>
            <a:r>
              <a:rPr lang="en-US" sz="2200" b="0" i="0" dirty="0">
                <a:solidFill>
                  <a:schemeClr val="tx1"/>
                </a:solidFill>
                <a:effectLst/>
                <a:latin typeface="MuseoSans"/>
              </a:rPr>
              <a:t>Newcombe, Levine, &amp; Mix, (2015) </a:t>
            </a:r>
          </a:p>
          <a:p>
            <a:pPr algn="ctr"/>
            <a:r>
              <a:rPr lang="en-US" sz="2200" dirty="0">
                <a:solidFill>
                  <a:schemeClr val="tx1"/>
                </a:solidFill>
              </a:rPr>
              <a:t>Price &amp; Fuchs (2016)</a:t>
            </a:r>
          </a:p>
          <a:p>
            <a:pPr algn="ctr"/>
            <a:r>
              <a:rPr lang="en-US" sz="2200" dirty="0">
                <a:solidFill>
                  <a:schemeClr val="tx1"/>
                </a:solidFill>
              </a:rPr>
              <a:t>Price &amp; </a:t>
            </a:r>
            <a:r>
              <a:rPr lang="en-US" sz="2200" dirty="0" err="1">
                <a:solidFill>
                  <a:schemeClr val="tx1"/>
                </a:solidFill>
              </a:rPr>
              <a:t>Wilkey</a:t>
            </a:r>
            <a:r>
              <a:rPr lang="en-US" sz="2200" dirty="0">
                <a:solidFill>
                  <a:schemeClr val="tx1"/>
                </a:solidFill>
              </a:rPr>
              <a:t> (2017)</a:t>
            </a:r>
          </a:p>
          <a:p>
            <a:pPr algn="ctr"/>
            <a:r>
              <a:rPr lang="de-DE" sz="2200" dirty="0">
                <a:solidFill>
                  <a:schemeClr val="tx1"/>
                </a:solidFill>
              </a:rPr>
              <a:t>Schneider, Beeres, Coban, Merz, Schmidt, Stricker, &amp; De Smedt (2016) </a:t>
            </a:r>
          </a:p>
          <a:p>
            <a:pPr algn="ctr"/>
            <a:r>
              <a:rPr lang="en-US" sz="2200" b="0" i="0" dirty="0" err="1">
                <a:solidFill>
                  <a:schemeClr val="tx1"/>
                </a:solidFill>
                <a:effectLst/>
                <a:latin typeface="ElsevierGulliver"/>
              </a:rPr>
              <a:t>Tikhomirova</a:t>
            </a:r>
            <a:r>
              <a:rPr lang="en-US" sz="2200" b="0" i="0" dirty="0">
                <a:solidFill>
                  <a:schemeClr val="tx1"/>
                </a:solidFill>
                <a:effectLst/>
                <a:latin typeface="ElsevierGulliver"/>
              </a:rPr>
              <a:t>, Kuzmina, </a:t>
            </a:r>
            <a:r>
              <a:rPr lang="en-US" sz="2200" b="0" i="0" dirty="0" err="1">
                <a:solidFill>
                  <a:schemeClr val="tx1"/>
                </a:solidFill>
                <a:effectLst/>
                <a:latin typeface="ElsevierGulliver"/>
              </a:rPr>
              <a:t>Lysenkova</a:t>
            </a:r>
            <a:r>
              <a:rPr lang="en-US" sz="2200" b="0" i="0" dirty="0">
                <a:solidFill>
                  <a:schemeClr val="tx1"/>
                </a:solidFill>
                <a:effectLst/>
                <a:latin typeface="ElsevierGulliver"/>
              </a:rPr>
              <a:t>, &amp; </a:t>
            </a:r>
            <a:r>
              <a:rPr lang="en-US" sz="2200" b="0" i="0" dirty="0" err="1">
                <a:solidFill>
                  <a:schemeClr val="tx1"/>
                </a:solidFill>
                <a:effectLst/>
                <a:latin typeface="ElsevierGulliver"/>
              </a:rPr>
              <a:t>Malykh</a:t>
            </a:r>
            <a:r>
              <a:rPr lang="en-US" sz="2200" b="0" i="0" dirty="0">
                <a:solidFill>
                  <a:schemeClr val="tx1"/>
                </a:solidFill>
                <a:effectLst/>
                <a:latin typeface="ElsevierGulliver"/>
              </a:rPr>
              <a:t> (2019)</a:t>
            </a:r>
            <a:endParaRPr lang="en-US" sz="2200" dirty="0">
              <a:solidFill>
                <a:schemeClr val="tx1"/>
              </a:solidFill>
            </a:endParaRPr>
          </a:p>
          <a:p>
            <a:pPr algn="ctr"/>
            <a:endParaRPr lang="en-US" sz="2200" dirty="0">
              <a:solidFill>
                <a:schemeClr val="tx1"/>
              </a:solidFill>
            </a:endParaRPr>
          </a:p>
        </p:txBody>
      </p:sp>
    </p:spTree>
    <p:extLst>
      <p:ext uri="{BB962C8B-B14F-4D97-AF65-F5344CB8AC3E}">
        <p14:creationId xmlns:p14="http://schemas.microsoft.com/office/powerpoint/2010/main" val="383360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4" descr="Chandra Orrill | UMass Dartmouth">
            <a:extLst>
              <a:ext uri="{FF2B5EF4-FFF2-40B4-BE49-F238E27FC236}">
                <a16:creationId xmlns:a16="http://schemas.microsoft.com/office/drawing/2014/main" id="{B5407183-4A6C-AEDB-7523-C8BFB45ACE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153" r="22001"/>
          <a:stretch/>
        </p:blipFill>
        <p:spPr bwMode="auto">
          <a:xfrm>
            <a:off x="6070222" y="571500"/>
            <a:ext cx="2793227" cy="3651547"/>
          </a:xfrm>
          <a:prstGeom prst="rect">
            <a:avLst/>
          </a:prstGeom>
          <a:extLst>
            <a:ext uri="{909E8E84-426E-40DD-AFC4-6F175D3DCCD1}">
              <a14:hiddenFill xmlns:a14="http://schemas.microsoft.com/office/drawing/2010/main">
                <a:solidFill>
                  <a:srgbClr val="FFFFFF"/>
                </a:solidFill>
              </a14:hiddenFill>
            </a:ext>
          </a:extLst>
        </p:spPr>
      </p:pic>
      <p:pic>
        <p:nvPicPr>
          <p:cNvPr id="6" name="Picture 2" descr="Yasemin  Copur-Gencturk ">
            <a:extLst>
              <a:ext uri="{FF2B5EF4-FFF2-40B4-BE49-F238E27FC236}">
                <a16:creationId xmlns:a16="http://schemas.microsoft.com/office/drawing/2014/main" id="{743F256C-D782-803C-6D9C-D805C254337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657" r="14331"/>
          <a:stretch/>
        </p:blipFill>
        <p:spPr bwMode="auto">
          <a:xfrm>
            <a:off x="596900" y="571500"/>
            <a:ext cx="2823501" cy="3657699"/>
          </a:xfrm>
          <a:prstGeom prst="rect">
            <a:avLst/>
          </a:prstGeom>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9B798E6-355A-41C2-7037-4BED94A79580}"/>
              </a:ext>
            </a:extLst>
          </p:cNvPr>
          <p:cNvPicPr>
            <a:picLocks noChangeAspect="1"/>
          </p:cNvPicPr>
          <p:nvPr/>
        </p:nvPicPr>
        <p:blipFill rotWithShape="1">
          <a:blip r:embed="rId5"/>
          <a:srcRect t="18205" b="19621"/>
          <a:stretch/>
        </p:blipFill>
        <p:spPr>
          <a:xfrm>
            <a:off x="596900" y="4301493"/>
            <a:ext cx="2823501" cy="441447"/>
          </a:xfrm>
          <a:prstGeom prst="rect">
            <a:avLst/>
          </a:prstGeom>
        </p:spPr>
      </p:pic>
      <p:pic>
        <p:nvPicPr>
          <p:cNvPr id="8" name="Picture 7" descr="A person wearing glasses and a suit&#10;&#10;Description automatically generated with low confidence">
            <a:extLst>
              <a:ext uri="{FF2B5EF4-FFF2-40B4-BE49-F238E27FC236}">
                <a16:creationId xmlns:a16="http://schemas.microsoft.com/office/drawing/2014/main" id="{93859F7E-8593-0959-D5E5-C12FAB70CC33}"/>
              </a:ext>
            </a:extLst>
          </p:cNvPr>
          <p:cNvPicPr>
            <a:picLocks noChangeAspect="1"/>
          </p:cNvPicPr>
          <p:nvPr/>
        </p:nvPicPr>
        <p:blipFill>
          <a:blip r:embed="rId6"/>
          <a:stretch>
            <a:fillRect/>
          </a:stretch>
        </p:blipFill>
        <p:spPr>
          <a:xfrm>
            <a:off x="3495291" y="571500"/>
            <a:ext cx="2484108" cy="3416212"/>
          </a:xfrm>
          <a:prstGeom prst="rect">
            <a:avLst/>
          </a:prstGeom>
        </p:spPr>
      </p:pic>
      <p:pic>
        <p:nvPicPr>
          <p:cNvPr id="9" name="Picture 8" descr="A black background with red text&#10;&#10;Description automatically generated with low confidence">
            <a:extLst>
              <a:ext uri="{FF2B5EF4-FFF2-40B4-BE49-F238E27FC236}">
                <a16:creationId xmlns:a16="http://schemas.microsoft.com/office/drawing/2014/main" id="{C364B5E5-D1E6-E4A9-6FCB-5D0758BAB4D4}"/>
              </a:ext>
            </a:extLst>
          </p:cNvPr>
          <p:cNvPicPr>
            <a:picLocks noChangeAspect="1"/>
          </p:cNvPicPr>
          <p:nvPr/>
        </p:nvPicPr>
        <p:blipFill rotWithShape="1">
          <a:blip r:embed="rId7"/>
          <a:srcRect l="5872" t="19176" r="9188" b="16791"/>
          <a:stretch/>
        </p:blipFill>
        <p:spPr>
          <a:xfrm>
            <a:off x="3495290" y="4021261"/>
            <a:ext cx="2484108" cy="721677"/>
          </a:xfrm>
          <a:prstGeom prst="rect">
            <a:avLst/>
          </a:prstGeom>
        </p:spPr>
      </p:pic>
      <p:pic>
        <p:nvPicPr>
          <p:cNvPr id="10" name="Picture 6" descr="Jonathan Templin | Iowa Now">
            <a:extLst>
              <a:ext uri="{FF2B5EF4-FFF2-40B4-BE49-F238E27FC236}">
                <a16:creationId xmlns:a16="http://schemas.microsoft.com/office/drawing/2014/main" id="{593BBFFF-3CAD-1CE9-6EE4-1B25E2FD746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8377" r="6584"/>
          <a:stretch/>
        </p:blipFill>
        <p:spPr bwMode="auto">
          <a:xfrm>
            <a:off x="8954273" y="571500"/>
            <a:ext cx="2621140" cy="3416212"/>
          </a:xfrm>
          <a:prstGeom prst="rect">
            <a:avLst/>
          </a:prstGeom>
          <a:extLst>
            <a:ext uri="{909E8E84-426E-40DD-AFC4-6F175D3DCCD1}">
              <a14:hiddenFill xmlns:a14="http://schemas.microsoft.com/office/drawing/2010/main">
                <a:solidFill>
                  <a:srgbClr val="FFFFFF"/>
                </a:solidFill>
              </a14:hiddenFill>
            </a:ext>
          </a:extLst>
        </p:spPr>
      </p:pic>
      <p:pic>
        <p:nvPicPr>
          <p:cNvPr id="11" name="Picture 10" descr="A yellow text on a black background&#10;&#10;Description automatically generated with medium confidence">
            <a:extLst>
              <a:ext uri="{FF2B5EF4-FFF2-40B4-BE49-F238E27FC236}">
                <a16:creationId xmlns:a16="http://schemas.microsoft.com/office/drawing/2014/main" id="{7F57A37B-82EA-4190-163C-995CBFE12C2F}"/>
              </a:ext>
            </a:extLst>
          </p:cNvPr>
          <p:cNvPicPr>
            <a:picLocks noChangeAspect="1"/>
          </p:cNvPicPr>
          <p:nvPr/>
        </p:nvPicPr>
        <p:blipFill rotWithShape="1">
          <a:blip r:embed="rId9"/>
          <a:srcRect t="24804" b="23640"/>
          <a:stretch/>
        </p:blipFill>
        <p:spPr>
          <a:xfrm>
            <a:off x="8954273" y="4058465"/>
            <a:ext cx="2621140" cy="684473"/>
          </a:xfrm>
          <a:prstGeom prst="rect">
            <a:avLst/>
          </a:prstGeom>
        </p:spPr>
      </p:pic>
      <p:pic>
        <p:nvPicPr>
          <p:cNvPr id="12" name="Picture 11" descr="A blue background with white text&#10;&#10;Description automatically generated with medium confidence">
            <a:extLst>
              <a:ext uri="{FF2B5EF4-FFF2-40B4-BE49-F238E27FC236}">
                <a16:creationId xmlns:a16="http://schemas.microsoft.com/office/drawing/2014/main" id="{C83C5FCC-E48D-017E-B468-520A898B672B}"/>
              </a:ext>
            </a:extLst>
          </p:cNvPr>
          <p:cNvPicPr>
            <a:picLocks noChangeAspect="1"/>
          </p:cNvPicPr>
          <p:nvPr/>
        </p:nvPicPr>
        <p:blipFill rotWithShape="1">
          <a:blip r:embed="rId10"/>
          <a:srcRect l="6779" t="23119" r="6351" b="39369"/>
          <a:stretch/>
        </p:blipFill>
        <p:spPr>
          <a:xfrm>
            <a:off x="6070221" y="4293801"/>
            <a:ext cx="2793227" cy="449137"/>
          </a:xfrm>
          <a:prstGeom prst="rect">
            <a:avLst/>
          </a:prstGeom>
        </p:spPr>
      </p:pic>
      <p:sp>
        <p:nvSpPr>
          <p:cNvPr id="13" name="TextBox 12">
            <a:extLst>
              <a:ext uri="{FF2B5EF4-FFF2-40B4-BE49-F238E27FC236}">
                <a16:creationId xmlns:a16="http://schemas.microsoft.com/office/drawing/2014/main" id="{D6647BD6-403C-BF06-47F6-7F1A4728E44B}"/>
              </a:ext>
            </a:extLst>
          </p:cNvPr>
          <p:cNvSpPr txBox="1"/>
          <p:nvPr/>
        </p:nvSpPr>
        <p:spPr>
          <a:xfrm>
            <a:off x="612037" y="4813693"/>
            <a:ext cx="2793227" cy="506952"/>
          </a:xfrm>
          <a:prstGeom prst="rect">
            <a:avLst/>
          </a:prstGeom>
          <a:noFill/>
        </p:spPr>
        <p:txBody>
          <a:bodyPr wrap="square" rtlCol="0">
            <a:spAutoFit/>
          </a:bodyPr>
          <a:lstStyle/>
          <a:p>
            <a:pPr algn="ctr"/>
            <a:r>
              <a:rPr lang="en-US" sz="1400" dirty="0"/>
              <a:t>Yasemin </a:t>
            </a:r>
            <a:r>
              <a:rPr lang="en-US" sz="1400" dirty="0" err="1"/>
              <a:t>Copur-Gencturk</a:t>
            </a:r>
            <a:r>
              <a:rPr lang="en-US" sz="1400" dirty="0"/>
              <a:t>, Ph.D.</a:t>
            </a:r>
          </a:p>
          <a:p>
            <a:pPr algn="ctr"/>
            <a:r>
              <a:rPr lang="en-US" sz="1400" dirty="0"/>
              <a:t>opurgen@usc.edu</a:t>
            </a:r>
          </a:p>
        </p:txBody>
      </p:sp>
      <p:sp>
        <p:nvSpPr>
          <p:cNvPr id="14" name="TextBox 13">
            <a:extLst>
              <a:ext uri="{FF2B5EF4-FFF2-40B4-BE49-F238E27FC236}">
                <a16:creationId xmlns:a16="http://schemas.microsoft.com/office/drawing/2014/main" id="{35D85D94-45F0-1AC8-703D-FE63F084B583}"/>
              </a:ext>
            </a:extLst>
          </p:cNvPr>
          <p:cNvSpPr txBox="1"/>
          <p:nvPr/>
        </p:nvSpPr>
        <p:spPr>
          <a:xfrm>
            <a:off x="3495290" y="4813693"/>
            <a:ext cx="2793227" cy="506952"/>
          </a:xfrm>
          <a:prstGeom prst="rect">
            <a:avLst/>
          </a:prstGeom>
          <a:noFill/>
        </p:spPr>
        <p:txBody>
          <a:bodyPr wrap="square" rtlCol="0">
            <a:spAutoFit/>
          </a:bodyPr>
          <a:lstStyle/>
          <a:p>
            <a:pPr algn="ctr"/>
            <a:r>
              <a:rPr lang="en-US" sz="1400" dirty="0"/>
              <a:t>Allan S. Cohen, Ph.D.</a:t>
            </a:r>
          </a:p>
          <a:p>
            <a:pPr algn="ctr"/>
            <a:r>
              <a:rPr lang="en-US" sz="1400" dirty="0"/>
              <a:t>acohen@uga.edu</a:t>
            </a:r>
          </a:p>
        </p:txBody>
      </p:sp>
      <p:sp>
        <p:nvSpPr>
          <p:cNvPr id="15" name="TextBox 14">
            <a:extLst>
              <a:ext uri="{FF2B5EF4-FFF2-40B4-BE49-F238E27FC236}">
                <a16:creationId xmlns:a16="http://schemas.microsoft.com/office/drawing/2014/main" id="{0CD66465-3347-CBAD-A210-6F369EEBD0D1}"/>
              </a:ext>
            </a:extLst>
          </p:cNvPr>
          <p:cNvSpPr txBox="1"/>
          <p:nvPr/>
        </p:nvSpPr>
        <p:spPr>
          <a:xfrm>
            <a:off x="6070221" y="4813693"/>
            <a:ext cx="2793227" cy="506952"/>
          </a:xfrm>
          <a:prstGeom prst="rect">
            <a:avLst/>
          </a:prstGeom>
          <a:noFill/>
        </p:spPr>
        <p:txBody>
          <a:bodyPr wrap="square" rtlCol="0">
            <a:spAutoFit/>
          </a:bodyPr>
          <a:lstStyle/>
          <a:p>
            <a:pPr algn="ctr"/>
            <a:r>
              <a:rPr lang="en-US" sz="1400" b="0" i="0" dirty="0">
                <a:solidFill>
                  <a:srgbClr val="000000"/>
                </a:solidFill>
                <a:effectLst/>
                <a:latin typeface="Calibri" panose="020F0502020204030204" pitchFamily="34" charset="0"/>
              </a:rPr>
              <a:t>Chandra </a:t>
            </a:r>
            <a:r>
              <a:rPr lang="en-US" sz="1400" b="0" i="0" dirty="0" err="1">
                <a:solidFill>
                  <a:srgbClr val="000000"/>
                </a:solidFill>
                <a:effectLst/>
                <a:latin typeface="Calibri" panose="020F0502020204030204" pitchFamily="34" charset="0"/>
              </a:rPr>
              <a:t>Orrill</a:t>
            </a:r>
            <a:r>
              <a:rPr lang="en-US" sz="1400" dirty="0"/>
              <a:t>, Ph.D.</a:t>
            </a:r>
            <a:endParaRPr lang="en-US" sz="1400" b="0" i="0" dirty="0">
              <a:solidFill>
                <a:srgbClr val="000000"/>
              </a:solidFill>
              <a:effectLst/>
              <a:latin typeface="Calibri" panose="020F0502020204030204" pitchFamily="34" charset="0"/>
            </a:endParaRPr>
          </a:p>
          <a:p>
            <a:pPr algn="ctr"/>
            <a:r>
              <a:rPr lang="en-US" sz="1400" b="0" i="0" dirty="0">
                <a:solidFill>
                  <a:srgbClr val="000000"/>
                </a:solidFill>
                <a:effectLst/>
                <a:latin typeface="Calibri" panose="020F0502020204030204" pitchFamily="34" charset="0"/>
              </a:rPr>
              <a:t>chandra.orrill@rethinklearning.com</a:t>
            </a:r>
            <a:endParaRPr lang="en-US" sz="1400" dirty="0"/>
          </a:p>
        </p:txBody>
      </p:sp>
      <p:sp>
        <p:nvSpPr>
          <p:cNvPr id="16" name="TextBox 15">
            <a:extLst>
              <a:ext uri="{FF2B5EF4-FFF2-40B4-BE49-F238E27FC236}">
                <a16:creationId xmlns:a16="http://schemas.microsoft.com/office/drawing/2014/main" id="{42816259-75CA-C236-E1B5-80DE8964898C}"/>
              </a:ext>
            </a:extLst>
          </p:cNvPr>
          <p:cNvSpPr txBox="1"/>
          <p:nvPr/>
        </p:nvSpPr>
        <p:spPr>
          <a:xfrm>
            <a:off x="8954273" y="4813693"/>
            <a:ext cx="2793227" cy="506952"/>
          </a:xfrm>
          <a:prstGeom prst="rect">
            <a:avLst/>
          </a:prstGeom>
          <a:noFill/>
        </p:spPr>
        <p:txBody>
          <a:bodyPr wrap="square" rtlCol="0">
            <a:spAutoFit/>
          </a:bodyPr>
          <a:lstStyle/>
          <a:p>
            <a:pPr algn="ctr"/>
            <a:r>
              <a:rPr lang="en-US" sz="1400" dirty="0"/>
              <a:t>Jonathan Templin, Ph.D.</a:t>
            </a:r>
          </a:p>
          <a:p>
            <a:pPr algn="ctr"/>
            <a:r>
              <a:rPr lang="en-US" sz="1400" dirty="0"/>
              <a:t>jonathan-templin@uiowa.edu</a:t>
            </a:r>
          </a:p>
        </p:txBody>
      </p:sp>
    </p:spTree>
    <p:extLst>
      <p:ext uri="{BB962C8B-B14F-4D97-AF65-F5344CB8AC3E}">
        <p14:creationId xmlns:p14="http://schemas.microsoft.com/office/powerpoint/2010/main" val="735839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00" name="Picture 4" descr="The myth of the 'math person' – Harvard Gazette">
            <a:extLst>
              <a:ext uri="{FF2B5EF4-FFF2-40B4-BE49-F238E27FC236}">
                <a16:creationId xmlns:a16="http://schemas.microsoft.com/office/drawing/2014/main" id="{CF611DCB-F38A-6EDE-0263-75C56C22C3D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8727"/>
          <a:stretch/>
        </p:blipFill>
        <p:spPr bwMode="auto">
          <a:xfrm>
            <a:off x="0" y="0"/>
            <a:ext cx="12192000" cy="5793082"/>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6F6D6EB3-62D0-1C17-B64B-2C21C9C34FB1}"/>
              </a:ext>
            </a:extLst>
          </p:cNvPr>
          <p:cNvSpPr/>
          <p:nvPr/>
        </p:nvSpPr>
        <p:spPr>
          <a:xfrm>
            <a:off x="3548393" y="701842"/>
            <a:ext cx="5095213" cy="4632158"/>
          </a:xfrm>
          <a:prstGeom prst="ellipse">
            <a:avLst/>
          </a:prstGeom>
          <a:solidFill>
            <a:schemeClr val="bg1"/>
          </a:solidFill>
          <a:ln w="5715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“All models are wrong, </a:t>
            </a:r>
          </a:p>
          <a:p>
            <a:pPr algn="ctr"/>
            <a:r>
              <a:rPr lang="en-US" sz="2200" dirty="0">
                <a:solidFill>
                  <a:schemeClr val="tx1"/>
                </a:solidFill>
              </a:rPr>
              <a:t>but some are useful” </a:t>
            </a:r>
          </a:p>
          <a:p>
            <a:pPr algn="ctr"/>
            <a:r>
              <a:rPr lang="en-US" sz="2200" dirty="0">
                <a:solidFill>
                  <a:schemeClr val="tx1"/>
                </a:solidFill>
              </a:rPr>
              <a:t>Box and Draper, 2007, p. 414</a:t>
            </a:r>
          </a:p>
        </p:txBody>
      </p:sp>
    </p:spTree>
    <p:extLst>
      <p:ext uri="{BB962C8B-B14F-4D97-AF65-F5344CB8AC3E}">
        <p14:creationId xmlns:p14="http://schemas.microsoft.com/office/powerpoint/2010/main" val="2546957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Yasemin  Copur-Gencturk ">
            <a:extLst>
              <a:ext uri="{FF2B5EF4-FFF2-40B4-BE49-F238E27FC236}">
                <a16:creationId xmlns:a16="http://schemas.microsoft.com/office/drawing/2014/main" id="{03DAC0F0-78B7-2F6D-CF92-1EE1559264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57" r="14331"/>
          <a:stretch/>
        </p:blipFill>
        <p:spPr bwMode="auto">
          <a:xfrm>
            <a:off x="642938" y="2055813"/>
            <a:ext cx="1187450" cy="1628775"/>
          </a:xfrm>
          <a:prstGeom prst="rect">
            <a:avLst/>
          </a:prstGeom>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D12D498-5E8E-E99B-1EB1-C558086BB894}"/>
              </a:ext>
            </a:extLst>
          </p:cNvPr>
          <p:cNvPicPr>
            <a:picLocks noChangeAspect="1"/>
          </p:cNvPicPr>
          <p:nvPr/>
        </p:nvPicPr>
        <p:blipFill>
          <a:blip r:embed="rId4"/>
          <a:stretch>
            <a:fillRect/>
          </a:stretch>
        </p:blipFill>
        <p:spPr>
          <a:xfrm>
            <a:off x="1906588" y="2055813"/>
            <a:ext cx="1176338" cy="1628775"/>
          </a:xfrm>
          <a:prstGeom prst="rect">
            <a:avLst/>
          </a:prstGeom>
        </p:spPr>
      </p:pic>
      <p:pic>
        <p:nvPicPr>
          <p:cNvPr id="6" name="Picture 6" descr="Jonathan Templin | Iowa Now">
            <a:extLst>
              <a:ext uri="{FF2B5EF4-FFF2-40B4-BE49-F238E27FC236}">
                <a16:creationId xmlns:a16="http://schemas.microsoft.com/office/drawing/2014/main" id="{2F3F2F60-76C1-0D0A-E4E7-B8DD9455653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377" r="6584"/>
          <a:stretch/>
        </p:blipFill>
        <p:spPr bwMode="auto">
          <a:xfrm>
            <a:off x="3155950" y="2055813"/>
            <a:ext cx="1182688" cy="1628775"/>
          </a:xfrm>
          <a:prstGeom prst="rect">
            <a:avLst/>
          </a:prstGeom>
          <a:extLst>
            <a:ext uri="{909E8E84-426E-40DD-AFC4-6F175D3DCCD1}">
              <a14:hiddenFill xmlns:a14="http://schemas.microsoft.com/office/drawing/2010/main">
                <a:solidFill>
                  <a:srgbClr val="FFFFFF"/>
                </a:solidFill>
              </a14:hiddenFill>
            </a:ext>
          </a:extLst>
        </p:spPr>
      </p:pic>
      <p:pic>
        <p:nvPicPr>
          <p:cNvPr id="12" name="Picture 4" descr="Cassondra Griger">
            <a:extLst>
              <a:ext uri="{FF2B5EF4-FFF2-40B4-BE49-F238E27FC236}">
                <a16:creationId xmlns:a16="http://schemas.microsoft.com/office/drawing/2014/main" id="{BBE77DB4-58E8-1081-D659-B464FBA14F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7000" r="17001" b="25000"/>
          <a:stretch/>
        </p:blipFill>
        <p:spPr bwMode="auto">
          <a:xfrm>
            <a:off x="5657850" y="2055813"/>
            <a:ext cx="1416050" cy="1628775"/>
          </a:xfrm>
          <a:prstGeom prst="rect">
            <a:avLst/>
          </a:prstGeom>
          <a:extLst>
            <a:ext uri="{909E8E84-426E-40DD-AFC4-6F175D3DCCD1}">
              <a14:hiddenFill xmlns:a14="http://schemas.microsoft.com/office/drawing/2010/main">
                <a:solidFill>
                  <a:srgbClr val="FFFFFF"/>
                </a:solidFill>
              </a14:hiddenFill>
            </a:ext>
          </a:extLst>
        </p:spPr>
      </p:pic>
      <p:pic>
        <p:nvPicPr>
          <p:cNvPr id="7" name="Picture 14" descr="Chandra Orrill | UMass Dartmouth">
            <a:extLst>
              <a:ext uri="{FF2B5EF4-FFF2-40B4-BE49-F238E27FC236}">
                <a16:creationId xmlns:a16="http://schemas.microsoft.com/office/drawing/2014/main" id="{C377E347-70C8-CCF6-BDB2-DF2618AEBDE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2153" r="22001"/>
          <a:stretch/>
        </p:blipFill>
        <p:spPr bwMode="auto">
          <a:xfrm>
            <a:off x="4430713" y="2055813"/>
            <a:ext cx="1174750" cy="1628775"/>
          </a:xfrm>
          <a:prstGeom prst="rect">
            <a:avLst/>
          </a:prstGeom>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401B956A-FE40-72D7-B420-E6F9E169AC48}"/>
              </a:ext>
            </a:extLst>
          </p:cNvPr>
          <p:cNvPicPr>
            <a:picLocks noChangeAspect="1"/>
          </p:cNvPicPr>
          <p:nvPr/>
        </p:nvPicPr>
        <p:blipFill>
          <a:blip r:embed="rId8"/>
          <a:stretch>
            <a:fillRect/>
          </a:stretch>
        </p:blipFill>
        <p:spPr>
          <a:xfrm>
            <a:off x="7153275" y="2055813"/>
            <a:ext cx="1416050" cy="1628775"/>
          </a:xfrm>
          <a:prstGeom prst="rect">
            <a:avLst/>
          </a:prstGeom>
        </p:spPr>
      </p:pic>
      <p:pic>
        <p:nvPicPr>
          <p:cNvPr id="11" name="Picture 10">
            <a:extLst>
              <a:ext uri="{FF2B5EF4-FFF2-40B4-BE49-F238E27FC236}">
                <a16:creationId xmlns:a16="http://schemas.microsoft.com/office/drawing/2014/main" id="{E4AF1038-DA62-3143-1492-64218C24EF2C}"/>
              </a:ext>
            </a:extLst>
          </p:cNvPr>
          <p:cNvPicPr>
            <a:picLocks noChangeAspect="1"/>
          </p:cNvPicPr>
          <p:nvPr/>
        </p:nvPicPr>
        <p:blipFill rotWithShape="1">
          <a:blip r:embed="rId9"/>
          <a:srcRect l="6227" r="6225"/>
          <a:stretch/>
        </p:blipFill>
        <p:spPr>
          <a:xfrm>
            <a:off x="8645525" y="2055813"/>
            <a:ext cx="1411288" cy="1628775"/>
          </a:xfrm>
          <a:prstGeom prst="rect">
            <a:avLst/>
          </a:prstGeom>
        </p:spPr>
      </p:pic>
      <p:pic>
        <p:nvPicPr>
          <p:cNvPr id="9" name="Picture 2">
            <a:extLst>
              <a:ext uri="{FF2B5EF4-FFF2-40B4-BE49-F238E27FC236}">
                <a16:creationId xmlns:a16="http://schemas.microsoft.com/office/drawing/2014/main" id="{DCC4EC92-43CB-DEF6-73AB-45D6F4AC6952}"/>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b="25758"/>
          <a:stretch/>
        </p:blipFill>
        <p:spPr bwMode="auto">
          <a:xfrm>
            <a:off x="10131425" y="2055813"/>
            <a:ext cx="1416050" cy="1628775"/>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7BA8C48-CAE3-BE7C-0B07-F12906475CF7}"/>
              </a:ext>
            </a:extLst>
          </p:cNvPr>
          <p:cNvSpPr>
            <a:spLocks noGrp="1"/>
          </p:cNvSpPr>
          <p:nvPr>
            <p:ph type="title"/>
          </p:nvPr>
        </p:nvSpPr>
        <p:spPr>
          <a:xfrm>
            <a:off x="838200" y="4304041"/>
            <a:ext cx="10515600" cy="942664"/>
          </a:xfrm>
        </p:spPr>
        <p:txBody>
          <a:bodyPr vert="horz" lIns="91440" tIns="45720" rIns="91440" bIns="45720" rtlCol="0" anchor="ctr">
            <a:normAutofit/>
          </a:bodyPr>
          <a:lstStyle/>
          <a:p>
            <a:pPr algn="ctr"/>
            <a:r>
              <a:rPr lang="en-US" sz="5200" b="1" kern="1200" dirty="0">
                <a:solidFill>
                  <a:schemeClr val="tx1"/>
                </a:solidFill>
                <a:latin typeface="+mj-lt"/>
                <a:ea typeface="+mj-ea"/>
                <a:cs typeface="+mj-cs"/>
              </a:rPr>
              <a:t>Thank-you</a:t>
            </a:r>
          </a:p>
        </p:txBody>
      </p:sp>
    </p:spTree>
    <p:extLst>
      <p:ext uri="{BB962C8B-B14F-4D97-AF65-F5344CB8AC3E}">
        <p14:creationId xmlns:p14="http://schemas.microsoft.com/office/powerpoint/2010/main" val="2703530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349A6D51-5A6C-3770-3A6B-6EF271F6D3DA}"/>
              </a:ext>
            </a:extLst>
          </p:cNvPr>
          <p:cNvGraphicFramePr/>
          <p:nvPr>
            <p:extLst>
              <p:ext uri="{D42A27DB-BD31-4B8C-83A1-F6EECF244321}">
                <p14:modId xmlns:p14="http://schemas.microsoft.com/office/powerpoint/2010/main" val="2510032579"/>
              </p:ext>
            </p:extLst>
          </p:nvPr>
        </p:nvGraphicFramePr>
        <p:xfrm>
          <a:off x="6096000" y="1645443"/>
          <a:ext cx="559186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752804BE-C42B-A3D0-44B1-221CAC62C432}"/>
              </a:ext>
            </a:extLst>
          </p:cNvPr>
          <p:cNvSpPr>
            <a:spLocks noGrp="1"/>
          </p:cNvSpPr>
          <p:nvPr>
            <p:ph type="title"/>
          </p:nvPr>
        </p:nvSpPr>
        <p:spPr/>
        <p:txBody>
          <a:bodyPr/>
          <a:lstStyle/>
          <a:p>
            <a:r>
              <a:rPr lang="en-US" dirty="0"/>
              <a:t>Machine Learning (ML) &amp; Deep Learning (DL)</a:t>
            </a:r>
          </a:p>
        </p:txBody>
      </p:sp>
      <p:sp>
        <p:nvSpPr>
          <p:cNvPr id="3" name="Content Placeholder 2">
            <a:extLst>
              <a:ext uri="{FF2B5EF4-FFF2-40B4-BE49-F238E27FC236}">
                <a16:creationId xmlns:a16="http://schemas.microsoft.com/office/drawing/2014/main" id="{832AFC86-9777-5CEE-81F0-2B8B0DA134F5}"/>
              </a:ext>
            </a:extLst>
          </p:cNvPr>
          <p:cNvSpPr>
            <a:spLocks noGrp="1"/>
          </p:cNvSpPr>
          <p:nvPr>
            <p:ph idx="1"/>
          </p:nvPr>
        </p:nvSpPr>
        <p:spPr>
          <a:xfrm>
            <a:off x="838200" y="1825625"/>
            <a:ext cx="5591865" cy="3990975"/>
          </a:xfrm>
        </p:spPr>
        <p:txBody>
          <a:bodyPr>
            <a:normAutofit/>
          </a:bodyPr>
          <a:lstStyle/>
          <a:p>
            <a:pPr marL="0" indent="0">
              <a:buNone/>
            </a:pPr>
            <a:r>
              <a:rPr lang="en-US" b="1" dirty="0"/>
              <a:t>AI </a:t>
            </a:r>
            <a:r>
              <a:rPr lang="en-US" dirty="0"/>
              <a:t>is the </a:t>
            </a:r>
            <a:r>
              <a:rPr lang="en-US" b="1" dirty="0"/>
              <a:t>concept of mimicking the performance of human intelligence. </a:t>
            </a:r>
          </a:p>
          <a:p>
            <a:pPr marL="0" indent="0">
              <a:buNone/>
            </a:pPr>
            <a:r>
              <a:rPr lang="en-US" b="1" dirty="0"/>
              <a:t>ML </a:t>
            </a:r>
            <a:r>
              <a:rPr lang="en-US" dirty="0"/>
              <a:t>gives </a:t>
            </a:r>
            <a:r>
              <a:rPr lang="en-US" b="1" dirty="0"/>
              <a:t>machines the ability to learn from and make decisions or predictions to identify patterns and make decisions based on large data. </a:t>
            </a:r>
          </a:p>
          <a:p>
            <a:pPr marL="0" indent="0" algn="just">
              <a:buNone/>
            </a:pPr>
            <a:r>
              <a:rPr lang="en-US" b="1" dirty="0"/>
              <a:t>DL </a:t>
            </a:r>
            <a:r>
              <a:rPr lang="en-US" dirty="0"/>
              <a:t>relies on </a:t>
            </a:r>
            <a:r>
              <a:rPr lang="en-US" b="1" dirty="0"/>
              <a:t>neural networks with many layers.</a:t>
            </a:r>
            <a:endParaRPr lang="en-US" dirty="0"/>
          </a:p>
        </p:txBody>
      </p:sp>
    </p:spTree>
    <p:extLst>
      <p:ext uri="{BB962C8B-B14F-4D97-AF65-F5344CB8AC3E}">
        <p14:creationId xmlns:p14="http://schemas.microsoft.com/office/powerpoint/2010/main" val="478619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AC28B9-8395-DA0D-F593-259504654A47}"/>
              </a:ext>
            </a:extLst>
          </p:cNvPr>
          <p:cNvSpPr>
            <a:spLocks noGrp="1"/>
          </p:cNvSpPr>
          <p:nvPr>
            <p:ph idx="1"/>
          </p:nvPr>
        </p:nvSpPr>
        <p:spPr>
          <a:xfrm>
            <a:off x="5879058" y="1064424"/>
            <a:ext cx="5956300" cy="3908586"/>
          </a:xfrm>
        </p:spPr>
        <p:txBody>
          <a:bodyPr>
            <a:normAutofit/>
          </a:bodyPr>
          <a:lstStyle/>
          <a:p>
            <a:pPr marL="457200" indent="-457200">
              <a:buClr>
                <a:srgbClr val="FFC000"/>
              </a:buClr>
              <a:buFont typeface="Wingdings" panose="05000000000000000000" pitchFamily="2" charset="2"/>
              <a:buChar char="ü"/>
            </a:pPr>
            <a:r>
              <a:rPr lang="en-US" sz="3000" dirty="0"/>
              <a:t>teachers’ acquisition of knowledge and pedagogical skills</a:t>
            </a:r>
          </a:p>
          <a:p>
            <a:pPr marL="0" indent="0">
              <a:buClr>
                <a:srgbClr val="FFC000"/>
              </a:buClr>
              <a:buNone/>
            </a:pPr>
            <a:endParaRPr lang="en-US" sz="1000" dirty="0"/>
          </a:p>
          <a:p>
            <a:pPr marL="457200" indent="-457200">
              <a:buClr>
                <a:srgbClr val="FFC000"/>
              </a:buClr>
              <a:buFont typeface="Wingdings" panose="05000000000000000000" pitchFamily="2" charset="2"/>
              <a:buChar char="ü"/>
            </a:pPr>
            <a:r>
              <a:rPr lang="en-US" sz="3000" dirty="0"/>
              <a:t>transfer of these skills into their practice, with special attention to issues of equity</a:t>
            </a:r>
          </a:p>
          <a:p>
            <a:pPr marL="0" indent="0">
              <a:buNone/>
            </a:pPr>
            <a:endParaRPr lang="en-US" sz="2000" dirty="0"/>
          </a:p>
        </p:txBody>
      </p:sp>
      <p:pic>
        <p:nvPicPr>
          <p:cNvPr id="4" name="Picture 2">
            <a:extLst>
              <a:ext uri="{FF2B5EF4-FFF2-40B4-BE49-F238E27FC236}">
                <a16:creationId xmlns:a16="http://schemas.microsoft.com/office/drawing/2014/main" id="{92E8A922-0980-6C6D-F917-6759D2638C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999" t="6409" r="10509" b="23269"/>
          <a:stretch/>
        </p:blipFill>
        <p:spPr bwMode="auto">
          <a:xfrm>
            <a:off x="356642" y="898757"/>
            <a:ext cx="5599659" cy="424474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3EBB0C52-4488-3410-26C5-45F6DC2ED661}"/>
              </a:ext>
            </a:extLst>
          </p:cNvPr>
          <p:cNvGrpSpPr/>
          <p:nvPr/>
        </p:nvGrpSpPr>
        <p:grpSpPr>
          <a:xfrm>
            <a:off x="6966065" y="4254158"/>
            <a:ext cx="4240529" cy="797463"/>
            <a:chOff x="-530549" y="5767050"/>
            <a:chExt cx="3796842" cy="657895"/>
          </a:xfrm>
        </p:grpSpPr>
        <p:sp>
          <p:nvSpPr>
            <p:cNvPr id="5" name="TextBox 4">
              <a:extLst>
                <a:ext uri="{FF2B5EF4-FFF2-40B4-BE49-F238E27FC236}">
                  <a16:creationId xmlns:a16="http://schemas.microsoft.com/office/drawing/2014/main" id="{BCCEC6FD-63C5-D9B9-7D11-FE57F840524D}"/>
                </a:ext>
              </a:extLst>
            </p:cNvPr>
            <p:cNvSpPr txBox="1"/>
            <p:nvPr/>
          </p:nvSpPr>
          <p:spPr>
            <a:xfrm>
              <a:off x="263420" y="5818999"/>
              <a:ext cx="3002873" cy="457040"/>
            </a:xfrm>
            <a:prstGeom prst="rect">
              <a:avLst/>
            </a:prstGeom>
            <a:noFill/>
          </p:spPr>
          <p:txBody>
            <a:bodyPr wrap="square" rtlCol="0">
              <a:spAutoFit/>
            </a:bodyPr>
            <a:lstStyle/>
            <a:p>
              <a:r>
                <a:rPr lang="en-US" sz="3000" dirty="0"/>
                <a:t>@scienceofteach</a:t>
              </a:r>
            </a:p>
          </p:txBody>
        </p:sp>
        <p:pic>
          <p:nvPicPr>
            <p:cNvPr id="8196" name="Picture 4">
              <a:extLst>
                <a:ext uri="{FF2B5EF4-FFF2-40B4-BE49-F238E27FC236}">
                  <a16:creationId xmlns:a16="http://schemas.microsoft.com/office/drawing/2014/main" id="{00B4A417-19F3-A629-6A98-B1C3930EDA50}"/>
                </a:ext>
              </a:extLst>
            </p:cNvPr>
            <p:cNvPicPr>
              <a:picLocks noChangeAspect="1" noChangeArrowheads="1"/>
            </p:cNvPicPr>
            <p:nvPr/>
          </p:nvPicPr>
          <p:blipFill>
            <a:blip r:embed="rId4">
              <a:biLevel thresh="75000"/>
              <a:extLst>
                <a:ext uri="{28A0092B-C50C-407E-A947-70E740481C1C}">
                  <a14:useLocalDpi xmlns:a14="http://schemas.microsoft.com/office/drawing/2010/main" val="0"/>
                </a:ext>
              </a:extLst>
            </a:blip>
            <a:srcRect/>
            <a:stretch>
              <a:fillRect/>
            </a:stretch>
          </p:blipFill>
          <p:spPr bwMode="auto">
            <a:xfrm>
              <a:off x="-530549" y="5767050"/>
              <a:ext cx="800100" cy="657895"/>
            </a:xfrm>
            <a:prstGeom prst="rect">
              <a:avLst/>
            </a:prstGeom>
            <a:noFill/>
            <a:ln>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70809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173A339-0431-EDF1-661C-D1CBB51B4F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758"/>
          <a:stretch/>
        </p:blipFill>
        <p:spPr bwMode="auto">
          <a:xfrm>
            <a:off x="3273364" y="693572"/>
            <a:ext cx="2627645" cy="30895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C01E397-5E09-A2BE-AA71-321F4C8DEADA}"/>
              </a:ext>
            </a:extLst>
          </p:cNvPr>
          <p:cNvPicPr>
            <a:picLocks noChangeAspect="1"/>
          </p:cNvPicPr>
          <p:nvPr/>
        </p:nvPicPr>
        <p:blipFill>
          <a:blip r:embed="rId4"/>
          <a:stretch>
            <a:fillRect/>
          </a:stretch>
        </p:blipFill>
        <p:spPr>
          <a:xfrm>
            <a:off x="9002871" y="670831"/>
            <a:ext cx="2610214" cy="2966152"/>
          </a:xfrm>
          <a:prstGeom prst="rect">
            <a:avLst/>
          </a:prstGeom>
        </p:spPr>
      </p:pic>
      <p:pic>
        <p:nvPicPr>
          <p:cNvPr id="5" name="Picture 4">
            <a:extLst>
              <a:ext uri="{FF2B5EF4-FFF2-40B4-BE49-F238E27FC236}">
                <a16:creationId xmlns:a16="http://schemas.microsoft.com/office/drawing/2014/main" id="{39AD8D61-F4D7-DCA9-3560-5146CF75EB3D}"/>
              </a:ext>
            </a:extLst>
          </p:cNvPr>
          <p:cNvPicPr>
            <a:picLocks noChangeAspect="1"/>
          </p:cNvPicPr>
          <p:nvPr/>
        </p:nvPicPr>
        <p:blipFill rotWithShape="1">
          <a:blip r:embed="rId5"/>
          <a:srcRect l="6227" r="6225"/>
          <a:stretch/>
        </p:blipFill>
        <p:spPr>
          <a:xfrm>
            <a:off x="6146833" y="690640"/>
            <a:ext cx="2610214" cy="2981500"/>
          </a:xfrm>
          <a:prstGeom prst="rect">
            <a:avLst/>
          </a:prstGeom>
        </p:spPr>
      </p:pic>
      <p:pic>
        <p:nvPicPr>
          <p:cNvPr id="2052" name="Picture 4" descr="Cassondra Griger">
            <a:extLst>
              <a:ext uri="{FF2B5EF4-FFF2-40B4-BE49-F238E27FC236}">
                <a16:creationId xmlns:a16="http://schemas.microsoft.com/office/drawing/2014/main" id="{07D450F4-4188-55B7-5116-9CA6388F431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7000" r="17001" b="25000"/>
          <a:stretch/>
        </p:blipFill>
        <p:spPr bwMode="auto">
          <a:xfrm>
            <a:off x="406400" y="693572"/>
            <a:ext cx="2621140" cy="297856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F80524D-E099-5532-0296-3A4B3CC6349C}"/>
              </a:ext>
            </a:extLst>
          </p:cNvPr>
          <p:cNvSpPr txBox="1"/>
          <p:nvPr/>
        </p:nvSpPr>
        <p:spPr>
          <a:xfrm>
            <a:off x="433460" y="4447820"/>
            <a:ext cx="2514600" cy="738664"/>
          </a:xfrm>
          <a:prstGeom prst="rect">
            <a:avLst/>
          </a:prstGeom>
          <a:noFill/>
        </p:spPr>
        <p:txBody>
          <a:bodyPr wrap="square" rtlCol="0">
            <a:spAutoFit/>
          </a:bodyPr>
          <a:lstStyle/>
          <a:p>
            <a:pPr algn="ctr"/>
            <a:r>
              <a:rPr lang="en-US" sz="1400" dirty="0"/>
              <a:t>Cassondra Griger, </a:t>
            </a:r>
            <a:r>
              <a:rPr lang="en-US" sz="1400" dirty="0" err="1"/>
              <a:t>M.S.Ed</a:t>
            </a:r>
            <a:r>
              <a:rPr lang="en-US" sz="1400" dirty="0"/>
              <a:t>.</a:t>
            </a:r>
          </a:p>
          <a:p>
            <a:pPr algn="ctr"/>
            <a:r>
              <a:rPr lang="en-US" sz="1400" dirty="0"/>
              <a:t>Ph.D. Student</a:t>
            </a:r>
          </a:p>
          <a:p>
            <a:pPr algn="ctr"/>
            <a:r>
              <a:rPr lang="en-US" sz="1400" dirty="0"/>
              <a:t>cgriger@uiowa.edu </a:t>
            </a:r>
          </a:p>
        </p:txBody>
      </p:sp>
      <p:sp>
        <p:nvSpPr>
          <p:cNvPr id="9" name="TextBox 8">
            <a:extLst>
              <a:ext uri="{FF2B5EF4-FFF2-40B4-BE49-F238E27FC236}">
                <a16:creationId xmlns:a16="http://schemas.microsoft.com/office/drawing/2014/main" id="{235CE71F-A542-399F-1BBA-FCBAF0D7EF47}"/>
              </a:ext>
            </a:extLst>
          </p:cNvPr>
          <p:cNvSpPr txBox="1"/>
          <p:nvPr/>
        </p:nvSpPr>
        <p:spPr>
          <a:xfrm>
            <a:off x="3234021" y="4445378"/>
            <a:ext cx="2662844" cy="738664"/>
          </a:xfrm>
          <a:prstGeom prst="rect">
            <a:avLst/>
          </a:prstGeom>
          <a:noFill/>
        </p:spPr>
        <p:txBody>
          <a:bodyPr wrap="square" rtlCol="0">
            <a:spAutoFit/>
          </a:bodyPr>
          <a:lstStyle/>
          <a:p>
            <a:pPr algn="ctr"/>
            <a:r>
              <a:rPr lang="en-US" sz="1400" dirty="0"/>
              <a:t>John Ezaki</a:t>
            </a:r>
          </a:p>
          <a:p>
            <a:pPr algn="ctr"/>
            <a:r>
              <a:rPr lang="en-US" sz="1400" dirty="0"/>
              <a:t>Ph.D. Candidate</a:t>
            </a:r>
          </a:p>
          <a:p>
            <a:pPr algn="ctr"/>
            <a:r>
              <a:rPr lang="en-US" sz="1400" dirty="0"/>
              <a:t>jezaki@usc.edu</a:t>
            </a:r>
          </a:p>
        </p:txBody>
      </p:sp>
      <p:sp>
        <p:nvSpPr>
          <p:cNvPr id="10" name="TextBox 9">
            <a:extLst>
              <a:ext uri="{FF2B5EF4-FFF2-40B4-BE49-F238E27FC236}">
                <a16:creationId xmlns:a16="http://schemas.microsoft.com/office/drawing/2014/main" id="{51EBA1A2-102A-57F3-1965-E7BFEF95949B}"/>
              </a:ext>
            </a:extLst>
          </p:cNvPr>
          <p:cNvSpPr txBox="1"/>
          <p:nvPr/>
        </p:nvSpPr>
        <p:spPr>
          <a:xfrm>
            <a:off x="6295137" y="4445378"/>
            <a:ext cx="2621059" cy="738664"/>
          </a:xfrm>
          <a:prstGeom prst="rect">
            <a:avLst/>
          </a:prstGeom>
          <a:noFill/>
        </p:spPr>
        <p:txBody>
          <a:bodyPr wrap="square" rtlCol="0">
            <a:spAutoFit/>
          </a:bodyPr>
          <a:lstStyle/>
          <a:p>
            <a:pPr algn="ctr"/>
            <a:r>
              <a:rPr lang="en-US" sz="1400" dirty="0" err="1"/>
              <a:t>Cigdem</a:t>
            </a:r>
            <a:r>
              <a:rPr lang="en-US" sz="1400" dirty="0"/>
              <a:t> </a:t>
            </a:r>
            <a:r>
              <a:rPr lang="en-US" sz="1400" dirty="0" err="1"/>
              <a:t>Toptas</a:t>
            </a:r>
            <a:r>
              <a:rPr lang="en-US" sz="1400" dirty="0"/>
              <a:t>, Ph.D.</a:t>
            </a:r>
          </a:p>
          <a:p>
            <a:pPr algn="ctr"/>
            <a:r>
              <a:rPr lang="en-US" sz="1400" dirty="0"/>
              <a:t>Successful Defense</a:t>
            </a:r>
          </a:p>
          <a:p>
            <a:pPr algn="ctr"/>
            <a:r>
              <a:rPr lang="en-US" sz="1400" dirty="0"/>
              <a:t>c.toptas@uga.edu</a:t>
            </a:r>
          </a:p>
        </p:txBody>
      </p:sp>
      <p:sp>
        <p:nvSpPr>
          <p:cNvPr id="11" name="TextBox 10">
            <a:extLst>
              <a:ext uri="{FF2B5EF4-FFF2-40B4-BE49-F238E27FC236}">
                <a16:creationId xmlns:a16="http://schemas.microsoft.com/office/drawing/2014/main" id="{A094031A-2DF1-0A56-9F76-832ACF3FC23F}"/>
              </a:ext>
            </a:extLst>
          </p:cNvPr>
          <p:cNvSpPr txBox="1"/>
          <p:nvPr/>
        </p:nvSpPr>
        <p:spPr>
          <a:xfrm>
            <a:off x="9050678" y="4445378"/>
            <a:ext cx="2514600" cy="738664"/>
          </a:xfrm>
          <a:prstGeom prst="rect">
            <a:avLst/>
          </a:prstGeom>
          <a:noFill/>
        </p:spPr>
        <p:txBody>
          <a:bodyPr wrap="square" rtlCol="0">
            <a:spAutoFit/>
          </a:bodyPr>
          <a:lstStyle/>
          <a:p>
            <a:pPr algn="ctr"/>
            <a:r>
              <a:rPr lang="en-US" sz="1400" dirty="0" err="1"/>
              <a:t>Sebnem</a:t>
            </a:r>
            <a:r>
              <a:rPr lang="en-US" sz="1400" dirty="0"/>
              <a:t> </a:t>
            </a:r>
            <a:r>
              <a:rPr lang="en-US" sz="1400" dirty="0" err="1"/>
              <a:t>Atabas</a:t>
            </a:r>
            <a:r>
              <a:rPr lang="en-US" sz="1400" dirty="0"/>
              <a:t>, Ph.D.</a:t>
            </a:r>
          </a:p>
          <a:p>
            <a:pPr algn="ctr"/>
            <a:r>
              <a:rPr lang="en-US" sz="1400" dirty="0"/>
              <a:t>Assistant Professor</a:t>
            </a:r>
          </a:p>
          <a:p>
            <a:pPr algn="ctr"/>
            <a:r>
              <a:rPr lang="en-US" sz="1400" dirty="0"/>
              <a:t>sebnem.atabas@gmail.com</a:t>
            </a:r>
          </a:p>
        </p:txBody>
      </p:sp>
      <p:pic>
        <p:nvPicPr>
          <p:cNvPr id="14" name="Picture 13">
            <a:extLst>
              <a:ext uri="{FF2B5EF4-FFF2-40B4-BE49-F238E27FC236}">
                <a16:creationId xmlns:a16="http://schemas.microsoft.com/office/drawing/2014/main" id="{3CAA8B0B-597A-28CA-3461-516E17B9428B}"/>
              </a:ext>
            </a:extLst>
          </p:cNvPr>
          <p:cNvPicPr>
            <a:picLocks noChangeAspect="1"/>
          </p:cNvPicPr>
          <p:nvPr/>
        </p:nvPicPr>
        <p:blipFill rotWithShape="1">
          <a:blip r:embed="rId7"/>
          <a:srcRect t="18205" b="19621"/>
          <a:stretch/>
        </p:blipFill>
        <p:spPr>
          <a:xfrm>
            <a:off x="3237391" y="3911600"/>
            <a:ext cx="2712517" cy="525695"/>
          </a:xfrm>
          <a:prstGeom prst="rect">
            <a:avLst/>
          </a:prstGeom>
        </p:spPr>
      </p:pic>
      <p:pic>
        <p:nvPicPr>
          <p:cNvPr id="15" name="Picture 14" descr="A yellow text on a black background&#10;&#10;Description automatically generated with medium confidence">
            <a:extLst>
              <a:ext uri="{FF2B5EF4-FFF2-40B4-BE49-F238E27FC236}">
                <a16:creationId xmlns:a16="http://schemas.microsoft.com/office/drawing/2014/main" id="{6B1F1BE3-DF56-3F1E-4DF8-1605A01F5280}"/>
              </a:ext>
            </a:extLst>
          </p:cNvPr>
          <p:cNvPicPr>
            <a:picLocks noChangeAspect="1"/>
          </p:cNvPicPr>
          <p:nvPr/>
        </p:nvPicPr>
        <p:blipFill rotWithShape="1">
          <a:blip r:embed="rId8"/>
          <a:srcRect t="24804" b="23640"/>
          <a:stretch/>
        </p:blipFill>
        <p:spPr>
          <a:xfrm>
            <a:off x="406400" y="3750290"/>
            <a:ext cx="2621140" cy="684473"/>
          </a:xfrm>
          <a:prstGeom prst="rect">
            <a:avLst/>
          </a:prstGeom>
        </p:spPr>
      </p:pic>
      <p:pic>
        <p:nvPicPr>
          <p:cNvPr id="16" name="Picture 15" descr="A black background with red text&#10;&#10;Description automatically generated with low confidence">
            <a:extLst>
              <a:ext uri="{FF2B5EF4-FFF2-40B4-BE49-F238E27FC236}">
                <a16:creationId xmlns:a16="http://schemas.microsoft.com/office/drawing/2014/main" id="{D6526936-666B-6D62-CBD2-FC3910505608}"/>
              </a:ext>
            </a:extLst>
          </p:cNvPr>
          <p:cNvPicPr>
            <a:picLocks noChangeAspect="1"/>
          </p:cNvPicPr>
          <p:nvPr/>
        </p:nvPicPr>
        <p:blipFill rotWithShape="1">
          <a:blip r:embed="rId9"/>
          <a:srcRect l="5872" t="19176" r="9188" b="16791"/>
          <a:stretch/>
        </p:blipFill>
        <p:spPr>
          <a:xfrm>
            <a:off x="6158610" y="3672930"/>
            <a:ext cx="2598437" cy="754891"/>
          </a:xfrm>
          <a:prstGeom prst="rect">
            <a:avLst/>
          </a:prstGeom>
        </p:spPr>
      </p:pic>
      <p:pic>
        <p:nvPicPr>
          <p:cNvPr id="18" name="Picture 17">
            <a:extLst>
              <a:ext uri="{FF2B5EF4-FFF2-40B4-BE49-F238E27FC236}">
                <a16:creationId xmlns:a16="http://schemas.microsoft.com/office/drawing/2014/main" id="{BA9014BF-B6C4-87B9-B79C-FCF136D37ADB}"/>
              </a:ext>
            </a:extLst>
          </p:cNvPr>
          <p:cNvPicPr>
            <a:picLocks noChangeAspect="1"/>
          </p:cNvPicPr>
          <p:nvPr/>
        </p:nvPicPr>
        <p:blipFill>
          <a:blip r:embed="rId10"/>
          <a:stretch>
            <a:fillRect/>
          </a:stretch>
        </p:blipFill>
        <p:spPr>
          <a:xfrm>
            <a:off x="9002871" y="3722873"/>
            <a:ext cx="2610214" cy="704948"/>
          </a:xfrm>
          <a:prstGeom prst="rect">
            <a:avLst/>
          </a:prstGeom>
        </p:spPr>
      </p:pic>
    </p:spTree>
    <p:extLst>
      <p:ext uri="{BB962C8B-B14F-4D97-AF65-F5344CB8AC3E}">
        <p14:creationId xmlns:p14="http://schemas.microsoft.com/office/powerpoint/2010/main" val="1774088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A198B7E-1F03-4D96-AC1B-EF999E40CDA2}"/>
              </a:ext>
            </a:extLst>
          </p:cNvPr>
          <p:cNvSpPr/>
          <p:nvPr/>
        </p:nvSpPr>
        <p:spPr>
          <a:xfrm>
            <a:off x="501650" y="1017518"/>
            <a:ext cx="4876800" cy="3617481"/>
          </a:xfrm>
          <a:prstGeom prst="rect">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EC6BABB-7AA7-91BE-A5B4-3E52CF52AECA}"/>
              </a:ext>
            </a:extLst>
          </p:cNvPr>
          <p:cNvGrpSpPr/>
          <p:nvPr/>
        </p:nvGrpSpPr>
        <p:grpSpPr>
          <a:xfrm>
            <a:off x="692150" y="1641336"/>
            <a:ext cx="4546599" cy="2733121"/>
            <a:chOff x="1917" y="2221455"/>
            <a:chExt cx="2542089" cy="2542089"/>
          </a:xfrm>
        </p:grpSpPr>
        <p:sp>
          <p:nvSpPr>
            <p:cNvPr id="8" name="Oval 7">
              <a:extLst>
                <a:ext uri="{FF2B5EF4-FFF2-40B4-BE49-F238E27FC236}">
                  <a16:creationId xmlns:a16="http://schemas.microsoft.com/office/drawing/2014/main" id="{0E23342A-571E-BB67-87F4-33244EB07935}"/>
                </a:ext>
              </a:extLst>
            </p:cNvPr>
            <p:cNvSpPr/>
            <p:nvPr/>
          </p:nvSpPr>
          <p:spPr>
            <a:xfrm>
              <a:off x="1917" y="2221455"/>
              <a:ext cx="2542089" cy="2542089"/>
            </a:xfrm>
            <a:prstGeom prst="ellipse">
              <a:avLst/>
            </a:prstGeom>
          </p:spPr>
          <p:style>
            <a:lnRef idx="2">
              <a:schemeClr val="accent4">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Oval 4">
              <a:extLst>
                <a:ext uri="{FF2B5EF4-FFF2-40B4-BE49-F238E27FC236}">
                  <a16:creationId xmlns:a16="http://schemas.microsoft.com/office/drawing/2014/main" id="{7C4615EE-3E74-A11F-A39E-7F574FE29C21}"/>
                </a:ext>
              </a:extLst>
            </p:cNvPr>
            <p:cNvSpPr txBox="1"/>
            <p:nvPr/>
          </p:nvSpPr>
          <p:spPr>
            <a:xfrm>
              <a:off x="374197" y="2593735"/>
              <a:ext cx="1797529" cy="179752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2200" dirty="0"/>
                <a:t>Selected responses</a:t>
              </a:r>
              <a:r>
                <a:rPr lang="en-US" sz="2200" kern="1200" dirty="0"/>
                <a:t> afford a l</a:t>
              </a:r>
              <a:r>
                <a:rPr lang="en-US" sz="2200" dirty="0"/>
                <a:t>i</a:t>
              </a:r>
              <a:r>
                <a:rPr lang="en-US" sz="2200" kern="1200" dirty="0"/>
                <a:t>mited observation of valuable, contextual information</a:t>
              </a:r>
            </a:p>
          </p:txBody>
        </p:sp>
      </p:grpSp>
      <p:sp>
        <p:nvSpPr>
          <p:cNvPr id="17" name="TextBox 16">
            <a:extLst>
              <a:ext uri="{FF2B5EF4-FFF2-40B4-BE49-F238E27FC236}">
                <a16:creationId xmlns:a16="http://schemas.microsoft.com/office/drawing/2014/main" id="{E1C1E9DF-A1E6-6547-CAAB-159490A324BA}"/>
              </a:ext>
            </a:extLst>
          </p:cNvPr>
          <p:cNvSpPr txBox="1"/>
          <p:nvPr/>
        </p:nvSpPr>
        <p:spPr>
          <a:xfrm>
            <a:off x="755648" y="1087338"/>
            <a:ext cx="4419601" cy="553998"/>
          </a:xfrm>
          <a:prstGeom prst="rect">
            <a:avLst/>
          </a:prstGeom>
          <a:noFill/>
        </p:spPr>
        <p:txBody>
          <a:bodyPr wrap="square" rtlCol="0">
            <a:spAutoFit/>
          </a:bodyPr>
          <a:lstStyle/>
          <a:p>
            <a:r>
              <a:rPr lang="en-US" sz="3000" dirty="0">
                <a:solidFill>
                  <a:schemeClr val="bg1"/>
                </a:solidFill>
              </a:rPr>
              <a:t>INFORMATION LIMITATION</a:t>
            </a:r>
          </a:p>
        </p:txBody>
      </p:sp>
      <p:sp>
        <p:nvSpPr>
          <p:cNvPr id="18" name="Rectangle 17">
            <a:extLst>
              <a:ext uri="{FF2B5EF4-FFF2-40B4-BE49-F238E27FC236}">
                <a16:creationId xmlns:a16="http://schemas.microsoft.com/office/drawing/2014/main" id="{1D04E3B1-8BB6-5629-09FC-AE4BF139A4C9}"/>
              </a:ext>
            </a:extLst>
          </p:cNvPr>
          <p:cNvSpPr/>
          <p:nvPr/>
        </p:nvSpPr>
        <p:spPr>
          <a:xfrm>
            <a:off x="6781802" y="1017518"/>
            <a:ext cx="4876800" cy="361748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0FF5DDE6-0651-0E96-498F-8BEA0DB5C0D4}"/>
              </a:ext>
            </a:extLst>
          </p:cNvPr>
          <p:cNvGrpSpPr/>
          <p:nvPr/>
        </p:nvGrpSpPr>
        <p:grpSpPr>
          <a:xfrm>
            <a:off x="6972302" y="1641336"/>
            <a:ext cx="4546599" cy="2733121"/>
            <a:chOff x="1917" y="2221455"/>
            <a:chExt cx="2542089" cy="2542089"/>
          </a:xfrm>
        </p:grpSpPr>
        <p:sp>
          <p:nvSpPr>
            <p:cNvPr id="20" name="Oval 19">
              <a:extLst>
                <a:ext uri="{FF2B5EF4-FFF2-40B4-BE49-F238E27FC236}">
                  <a16:creationId xmlns:a16="http://schemas.microsoft.com/office/drawing/2014/main" id="{1BEC6D42-BCE6-EC84-0FD2-6DB9A0EDF24B}"/>
                </a:ext>
              </a:extLst>
            </p:cNvPr>
            <p:cNvSpPr/>
            <p:nvPr/>
          </p:nvSpPr>
          <p:spPr>
            <a:xfrm>
              <a:off x="1917" y="2221455"/>
              <a:ext cx="2542089" cy="2542089"/>
            </a:xfrm>
            <a:prstGeom prst="ellipse">
              <a:avLst/>
            </a:prstGeom>
          </p:spPr>
          <p:style>
            <a:lnRef idx="2">
              <a:schemeClr val="accent4">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Oval 4">
              <a:extLst>
                <a:ext uri="{FF2B5EF4-FFF2-40B4-BE49-F238E27FC236}">
                  <a16:creationId xmlns:a16="http://schemas.microsoft.com/office/drawing/2014/main" id="{450F4E58-2C0A-C50D-126A-30DCCACC4E98}"/>
                </a:ext>
              </a:extLst>
            </p:cNvPr>
            <p:cNvSpPr txBox="1"/>
            <p:nvPr/>
          </p:nvSpPr>
          <p:spPr>
            <a:xfrm>
              <a:off x="317389" y="2593735"/>
              <a:ext cx="1911144" cy="179752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1590" tIns="21590" rIns="21590" bIns="21590" numCol="1" spcCol="1270" anchor="ctr" anchorCtr="0">
              <a:noAutofit/>
            </a:bodyPr>
            <a:lstStyle/>
            <a:p>
              <a:pPr marL="0" lvl="0" indent="0" algn="ctr" defTabSz="533400">
                <a:lnSpc>
                  <a:spcPct val="90000"/>
                </a:lnSpc>
                <a:spcBef>
                  <a:spcPct val="0"/>
                </a:spcBef>
                <a:spcAft>
                  <a:spcPct val="35000"/>
                </a:spcAft>
                <a:buNone/>
              </a:pPr>
              <a:r>
                <a:rPr lang="en-US" sz="2200" dirty="0"/>
                <a:t>C</a:t>
              </a:r>
              <a:r>
                <a:rPr lang="en-US" sz="2200" kern="1200" dirty="0"/>
                <a:t>onstructed responses allow us to capture greater detai</a:t>
              </a:r>
              <a:r>
                <a:rPr lang="en-US" sz="2200" dirty="0"/>
                <a:t>l</a:t>
              </a:r>
            </a:p>
            <a:p>
              <a:pPr marL="0" lvl="0" indent="0" algn="ctr" defTabSz="533400">
                <a:lnSpc>
                  <a:spcPct val="90000"/>
                </a:lnSpc>
                <a:spcBef>
                  <a:spcPct val="0"/>
                </a:spcBef>
                <a:spcAft>
                  <a:spcPct val="35000"/>
                </a:spcAft>
                <a:buNone/>
              </a:pPr>
              <a:r>
                <a:rPr lang="en-US" sz="2200" b="1" dirty="0"/>
                <a:t>NLP</a:t>
              </a:r>
              <a:r>
                <a:rPr lang="en-US" sz="2200" b="1" kern="1200" dirty="0"/>
                <a:t> can qualitatively and quantitatively capture          patterns of knowledge</a:t>
              </a:r>
            </a:p>
          </p:txBody>
        </p:sp>
      </p:grpSp>
      <p:sp>
        <p:nvSpPr>
          <p:cNvPr id="22" name="TextBox 21">
            <a:extLst>
              <a:ext uri="{FF2B5EF4-FFF2-40B4-BE49-F238E27FC236}">
                <a16:creationId xmlns:a16="http://schemas.microsoft.com/office/drawing/2014/main" id="{1A796342-922F-752D-84CF-464355B371E1}"/>
              </a:ext>
            </a:extLst>
          </p:cNvPr>
          <p:cNvSpPr txBox="1"/>
          <p:nvPr/>
        </p:nvSpPr>
        <p:spPr>
          <a:xfrm>
            <a:off x="7669073" y="1087338"/>
            <a:ext cx="3153055" cy="553998"/>
          </a:xfrm>
          <a:prstGeom prst="rect">
            <a:avLst/>
          </a:prstGeom>
          <a:noFill/>
        </p:spPr>
        <p:txBody>
          <a:bodyPr wrap="square" rtlCol="0">
            <a:spAutoFit/>
          </a:bodyPr>
          <a:lstStyle/>
          <a:p>
            <a:pPr algn="ctr"/>
            <a:r>
              <a:rPr lang="en-US" sz="3000" dirty="0"/>
              <a:t>MIXED METHODS</a:t>
            </a:r>
          </a:p>
        </p:txBody>
      </p:sp>
      <p:pic>
        <p:nvPicPr>
          <p:cNvPr id="28" name="Graphic 27" descr="Arrow: Rotate right outline">
            <a:extLst>
              <a:ext uri="{FF2B5EF4-FFF2-40B4-BE49-F238E27FC236}">
                <a16:creationId xmlns:a16="http://schemas.microsoft.com/office/drawing/2014/main" id="{4936B328-33A8-57C2-CDDB-E9F9B48A79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766378">
            <a:off x="5030275" y="1095957"/>
            <a:ext cx="1875968" cy="1875968"/>
          </a:xfrm>
          <a:prstGeom prst="rect">
            <a:avLst/>
          </a:prstGeom>
        </p:spPr>
      </p:pic>
    </p:spTree>
    <p:extLst>
      <p:ext uri="{BB962C8B-B14F-4D97-AF65-F5344CB8AC3E}">
        <p14:creationId xmlns:p14="http://schemas.microsoft.com/office/powerpoint/2010/main" val="2626112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F69B-78E5-1AC5-C875-E6C8C00E987D}"/>
              </a:ext>
            </a:extLst>
          </p:cNvPr>
          <p:cNvSpPr>
            <a:spLocks noGrp="1"/>
          </p:cNvSpPr>
          <p:nvPr>
            <p:ph type="title"/>
          </p:nvPr>
        </p:nvSpPr>
        <p:spPr/>
        <p:txBody>
          <a:bodyPr/>
          <a:lstStyle/>
          <a:p>
            <a:pPr algn="ctr"/>
            <a:r>
              <a:rPr lang="en-US" dirty="0"/>
              <a:t>Objectives</a:t>
            </a:r>
          </a:p>
        </p:txBody>
      </p:sp>
      <p:sp>
        <p:nvSpPr>
          <p:cNvPr id="3" name="Content Placeholder 2">
            <a:extLst>
              <a:ext uri="{FF2B5EF4-FFF2-40B4-BE49-F238E27FC236}">
                <a16:creationId xmlns:a16="http://schemas.microsoft.com/office/drawing/2014/main" id="{DE7AB41F-8869-0752-651E-08FF405BAF71}"/>
              </a:ext>
            </a:extLst>
          </p:cNvPr>
          <p:cNvSpPr>
            <a:spLocks noGrp="1"/>
          </p:cNvSpPr>
          <p:nvPr>
            <p:ph idx="1"/>
          </p:nvPr>
        </p:nvSpPr>
        <p:spPr>
          <a:xfrm>
            <a:off x="1149350" y="1838325"/>
            <a:ext cx="9893300" cy="3945787"/>
          </a:xfrm>
        </p:spPr>
        <p:txBody>
          <a:bodyPr>
            <a:normAutofit lnSpcReduction="10000"/>
          </a:bodyPr>
          <a:lstStyle/>
          <a:p>
            <a:pPr marL="0" indent="0" algn="just">
              <a:buNone/>
            </a:pPr>
            <a:r>
              <a:rPr lang="en-US" dirty="0"/>
              <a:t>… to </a:t>
            </a:r>
            <a:r>
              <a:rPr lang="en-US" b="1" dirty="0">
                <a:solidFill>
                  <a:srgbClr val="990000"/>
                </a:solidFill>
              </a:rPr>
              <a:t>equip participants with data preprocessing techniques </a:t>
            </a:r>
            <a:r>
              <a:rPr lang="en-US" dirty="0"/>
              <a:t>specifically tailored to handle both symbolic and </a:t>
            </a:r>
            <a:r>
              <a:rPr lang="en-US" dirty="0" err="1"/>
              <a:t>nonsymbolic</a:t>
            </a:r>
            <a:r>
              <a:rPr lang="en-US" dirty="0"/>
              <a:t> mathematical language, from constructed response data. </a:t>
            </a:r>
          </a:p>
          <a:p>
            <a:pPr marL="0" indent="0" algn="just">
              <a:buNone/>
            </a:pPr>
            <a:r>
              <a:rPr lang="en-US" dirty="0"/>
              <a:t>… to </a:t>
            </a:r>
            <a:r>
              <a:rPr lang="en-US" b="1" dirty="0">
                <a:solidFill>
                  <a:srgbClr val="990000"/>
                </a:solidFill>
              </a:rPr>
              <a:t>gain knowledge and skills necessary to effectively process and analyze mathematical text data</a:t>
            </a:r>
            <a:r>
              <a:rPr lang="en-US" dirty="0">
                <a:solidFill>
                  <a:srgbClr val="990000"/>
                </a:solidFill>
              </a:rPr>
              <a:t>, </a:t>
            </a:r>
            <a:r>
              <a:rPr lang="en-US" dirty="0"/>
              <a:t>leveraging NLP methods to uncover insights and extract meaningful information from these specialized domains. </a:t>
            </a:r>
          </a:p>
          <a:p>
            <a:pPr marL="0" indent="0" algn="just">
              <a:buNone/>
            </a:pPr>
            <a:r>
              <a:rPr lang="en-US" dirty="0"/>
              <a:t>… to </a:t>
            </a:r>
            <a:r>
              <a:rPr lang="en-US" b="1" dirty="0">
                <a:solidFill>
                  <a:srgbClr val="990000"/>
                </a:solidFill>
              </a:rPr>
              <a:t>explore practical applications of NLP in educational settings</a:t>
            </a:r>
            <a:r>
              <a:rPr lang="en-US" dirty="0"/>
              <a:t>, enabling them to make informed decisions and derive valuable insights from mathematical content.</a:t>
            </a:r>
          </a:p>
          <a:p>
            <a:endParaRPr lang="en-US" b="1" dirty="0"/>
          </a:p>
        </p:txBody>
      </p:sp>
    </p:spTree>
    <p:extLst>
      <p:ext uri="{BB962C8B-B14F-4D97-AF65-F5344CB8AC3E}">
        <p14:creationId xmlns:p14="http://schemas.microsoft.com/office/powerpoint/2010/main" val="3130876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F69B-78E5-1AC5-C875-E6C8C00E987D}"/>
              </a:ext>
            </a:extLst>
          </p:cNvPr>
          <p:cNvSpPr>
            <a:spLocks noGrp="1"/>
          </p:cNvSpPr>
          <p:nvPr>
            <p:ph type="title"/>
          </p:nvPr>
        </p:nvSpPr>
        <p:spPr/>
        <p:txBody>
          <a:bodyPr/>
          <a:lstStyle/>
          <a:p>
            <a:pPr algn="ctr"/>
            <a:r>
              <a:rPr lang="en-US" dirty="0"/>
              <a:t>Agenda</a:t>
            </a:r>
          </a:p>
        </p:txBody>
      </p:sp>
      <p:sp>
        <p:nvSpPr>
          <p:cNvPr id="3" name="Content Placeholder 2">
            <a:extLst>
              <a:ext uri="{FF2B5EF4-FFF2-40B4-BE49-F238E27FC236}">
                <a16:creationId xmlns:a16="http://schemas.microsoft.com/office/drawing/2014/main" id="{DE7AB41F-8869-0752-651E-08FF405BAF71}"/>
              </a:ext>
            </a:extLst>
          </p:cNvPr>
          <p:cNvSpPr>
            <a:spLocks noGrp="1"/>
          </p:cNvSpPr>
          <p:nvPr>
            <p:ph idx="1"/>
          </p:nvPr>
        </p:nvSpPr>
        <p:spPr>
          <a:xfrm>
            <a:off x="838200" y="1825625"/>
            <a:ext cx="10680700" cy="3937222"/>
          </a:xfrm>
        </p:spPr>
        <p:txBody>
          <a:bodyPr>
            <a:normAutofit/>
          </a:bodyPr>
          <a:lstStyle/>
          <a:p>
            <a:pPr marL="514350" indent="-514350">
              <a:buFont typeface="+mj-lt"/>
              <a:buAutoNum type="arabicPeriod"/>
            </a:pPr>
            <a:r>
              <a:rPr lang="en-US" dirty="0">
                <a:solidFill>
                  <a:srgbClr val="F9BC11"/>
                </a:solidFill>
              </a:rPr>
              <a:t>Experience Poll</a:t>
            </a:r>
          </a:p>
          <a:p>
            <a:pPr marL="514350" indent="-514350">
              <a:buFont typeface="+mj-lt"/>
              <a:buAutoNum type="arabicPeriod"/>
            </a:pPr>
            <a:r>
              <a:rPr lang="en-US" dirty="0">
                <a:solidFill>
                  <a:srgbClr val="C00000"/>
                </a:solidFill>
              </a:rPr>
              <a:t>Describing PCK Construct the Data</a:t>
            </a:r>
          </a:p>
          <a:p>
            <a:pPr marL="514350" indent="-514350">
              <a:buFont typeface="+mj-lt"/>
              <a:buAutoNum type="arabicPeriod"/>
            </a:pPr>
            <a:r>
              <a:rPr lang="en-US" dirty="0">
                <a:solidFill>
                  <a:srgbClr val="F9BC11"/>
                </a:solidFill>
              </a:rPr>
              <a:t>Experiential Processing Exercise</a:t>
            </a:r>
          </a:p>
          <a:p>
            <a:pPr marL="514350" indent="-514350">
              <a:buFont typeface="+mj-lt"/>
              <a:buAutoNum type="arabicPeriod"/>
            </a:pPr>
            <a:r>
              <a:rPr lang="en-US" dirty="0">
                <a:solidFill>
                  <a:srgbClr val="C00000"/>
                </a:solidFill>
              </a:rPr>
              <a:t>Preprocessing Data Techniques for Topic Modeling</a:t>
            </a:r>
          </a:p>
          <a:p>
            <a:pPr marL="514350" indent="-514350">
              <a:buFont typeface="+mj-lt"/>
              <a:buAutoNum type="arabicPeriod"/>
            </a:pPr>
            <a:r>
              <a:rPr lang="en-US" dirty="0">
                <a:solidFill>
                  <a:srgbClr val="F9BC11"/>
                </a:solidFill>
              </a:rPr>
              <a:t>Math Vocabulary Brainstorm Exercise</a:t>
            </a:r>
          </a:p>
          <a:p>
            <a:pPr marL="514350" indent="-514350">
              <a:buFont typeface="+mj-lt"/>
              <a:buAutoNum type="arabicPeriod"/>
            </a:pPr>
            <a:r>
              <a:rPr lang="en-US" dirty="0">
                <a:solidFill>
                  <a:srgbClr val="C00000"/>
                </a:solidFill>
              </a:rPr>
              <a:t>Mathematical Semantics: Symbolic vs </a:t>
            </a:r>
            <a:r>
              <a:rPr lang="en-US" dirty="0" err="1">
                <a:solidFill>
                  <a:srgbClr val="C00000"/>
                </a:solidFill>
              </a:rPr>
              <a:t>Nonsymbolic</a:t>
            </a:r>
            <a:r>
              <a:rPr lang="en-US" dirty="0">
                <a:solidFill>
                  <a:srgbClr val="C00000"/>
                </a:solidFill>
              </a:rPr>
              <a:t> Language</a:t>
            </a:r>
          </a:p>
          <a:p>
            <a:pPr marL="514350" indent="-514350">
              <a:buFont typeface="+mj-lt"/>
              <a:buAutoNum type="arabicPeriod"/>
            </a:pPr>
            <a:r>
              <a:rPr lang="en-US" dirty="0">
                <a:solidFill>
                  <a:srgbClr val="F9BC11"/>
                </a:solidFill>
              </a:rPr>
              <a:t>Questions &amp; Discussion</a:t>
            </a:r>
          </a:p>
          <a:p>
            <a:pPr marL="514350" indent="-514350">
              <a:buFont typeface="+mj-lt"/>
              <a:buAutoNum type="arabicPeriod"/>
            </a:pPr>
            <a:endParaRPr lang="en-US" b="1" dirty="0"/>
          </a:p>
        </p:txBody>
      </p:sp>
      <p:pic>
        <p:nvPicPr>
          <p:cNvPr id="5" name="Graphic 4" descr="Right And Left Brain with solid fill">
            <a:extLst>
              <a:ext uri="{FF2B5EF4-FFF2-40B4-BE49-F238E27FC236}">
                <a16:creationId xmlns:a16="http://schemas.microsoft.com/office/drawing/2014/main" id="{CFC25A49-3A73-A2B6-982A-121E23FCE0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61332" y="230132"/>
            <a:ext cx="1993106" cy="1993106"/>
          </a:xfrm>
          <a:prstGeom prst="rect">
            <a:avLst/>
          </a:prstGeom>
        </p:spPr>
      </p:pic>
      <p:pic>
        <p:nvPicPr>
          <p:cNvPr id="8" name="Graphic 7" descr="Group brainstorm with solid fill">
            <a:extLst>
              <a:ext uri="{FF2B5EF4-FFF2-40B4-BE49-F238E27FC236}">
                <a16:creationId xmlns:a16="http://schemas.microsoft.com/office/drawing/2014/main" id="{9999DF49-13F3-112D-9379-07BC8A07473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75599" y="891953"/>
            <a:ext cx="2256171" cy="2256171"/>
          </a:xfrm>
          <a:prstGeom prst="rect">
            <a:avLst/>
          </a:prstGeom>
        </p:spPr>
      </p:pic>
    </p:spTree>
    <p:extLst>
      <p:ext uri="{BB962C8B-B14F-4D97-AF65-F5344CB8AC3E}">
        <p14:creationId xmlns:p14="http://schemas.microsoft.com/office/powerpoint/2010/main" val="38240807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10735</TotalTime>
  <Words>3997</Words>
  <Application>Microsoft Office PowerPoint</Application>
  <PresentationFormat>Widescreen</PresentationFormat>
  <Paragraphs>424</Paragraphs>
  <Slides>42</Slides>
  <Notes>33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42</vt:i4>
      </vt:variant>
    </vt:vector>
  </HeadingPairs>
  <TitlesOfParts>
    <vt:vector size="57" baseType="lpstr">
      <vt:lpstr>Arial</vt:lpstr>
      <vt:lpstr>Calibri</vt:lpstr>
      <vt:lpstr>Calibri Light</vt:lpstr>
      <vt:lpstr>Cambria Math</vt:lpstr>
      <vt:lpstr>ElsevierGulliver</vt:lpstr>
      <vt:lpstr>Lato</vt:lpstr>
      <vt:lpstr>MuseoSans</vt:lpstr>
      <vt:lpstr>NexusSans</vt:lpstr>
      <vt:lpstr>Open Sans</vt:lpstr>
      <vt:lpstr>Sailec</vt:lpstr>
      <vt:lpstr>Söhne</vt:lpstr>
      <vt:lpstr>source-serif-pro</vt:lpstr>
      <vt:lpstr>Times New Roman</vt:lpstr>
      <vt:lpstr>Wingdings</vt:lpstr>
      <vt:lpstr>Office Theme</vt:lpstr>
      <vt:lpstr>Preparations</vt:lpstr>
      <vt:lpstr>Accessibility</vt:lpstr>
      <vt:lpstr>Natural Language Processing (NLP)  Data Techniques with Symbolic &amp; Nonsymbolic Mathematical Language</vt:lpstr>
      <vt:lpstr>PowerPoint Presentation</vt:lpstr>
      <vt:lpstr>PowerPoint Presentation</vt:lpstr>
      <vt:lpstr>PowerPoint Presentation</vt:lpstr>
      <vt:lpstr>PowerPoint Presentation</vt:lpstr>
      <vt:lpstr>Objectives</vt:lpstr>
      <vt:lpstr>Agenda</vt:lpstr>
      <vt:lpstr>PowerPoint Presentation</vt:lpstr>
      <vt:lpstr>PowerPoint Presentation</vt:lpstr>
      <vt:lpstr>Pedagogical Content Knowledge (PCK)</vt:lpstr>
      <vt:lpstr>Stages of Processing Response Data</vt:lpstr>
      <vt:lpstr>Data Encoding &amp; Formatting</vt:lpstr>
      <vt:lpstr>PowerPoint Presentation</vt:lpstr>
      <vt:lpstr>Tokenization</vt:lpstr>
      <vt:lpstr>Lemmatization</vt:lpstr>
      <vt:lpstr>Lemmatization</vt:lpstr>
      <vt:lpstr>Stop Words</vt:lpstr>
      <vt:lpstr>Data Structure</vt:lpstr>
      <vt:lpstr>Model Fitting</vt:lpstr>
      <vt:lpstr>Descriptives</vt:lpstr>
      <vt:lpstr>Model Selection Indices</vt:lpstr>
      <vt:lpstr>Latent Dirichlet Allocation (LDA)</vt:lpstr>
      <vt:lpstr>Model Equation</vt:lpstr>
      <vt:lpstr>PowerPoint Presentation</vt:lpstr>
      <vt:lpstr>Top Proportions by Topic and Responses</vt:lpstr>
      <vt:lpstr>Top Proportions by Topic and Responses</vt:lpstr>
      <vt:lpstr>PowerPoint Presentation</vt:lpstr>
      <vt:lpstr>Math Vocabulary Brainstorm Exercise</vt:lpstr>
      <vt:lpstr>Math Vocabulary</vt:lpstr>
      <vt:lpstr>PowerPoint Presentation</vt:lpstr>
      <vt:lpstr>Nonsymbolic Context</vt:lpstr>
      <vt:lpstr>PowerPoint Presentation</vt:lpstr>
      <vt:lpstr>PowerPoint Presentation</vt:lpstr>
      <vt:lpstr>Symbolic Context</vt:lpstr>
      <vt:lpstr>PowerPoint Presentation</vt:lpstr>
      <vt:lpstr>Research Considerations</vt:lpstr>
      <vt:lpstr>Classroom Considerations</vt:lpstr>
      <vt:lpstr>PowerPoint Presentation</vt:lpstr>
      <vt:lpstr>Thank-you</vt:lpstr>
      <vt:lpstr>Machine Learning (ML) &amp; Deep Learning (DL)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(NLP) Data Techniques with Symbolic and Nonsymbolic Mathematical Language</dc:title>
  <dc:creator>Griger, Cassondra</dc:creator>
  <cp:lastModifiedBy>Griger, Cassondra</cp:lastModifiedBy>
  <cp:revision>39</cp:revision>
  <dcterms:created xsi:type="dcterms:W3CDTF">2023-06-13T05:18:28Z</dcterms:created>
  <dcterms:modified xsi:type="dcterms:W3CDTF">2023-06-29T06:12:37Z</dcterms:modified>
</cp:coreProperties>
</file>