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CCEA5-5C9F-48B5-B883-31CD2A88EEA8}" v="975" dt="2023-08-09T19:00:1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9A1EA16-8062-480C-B7BF-CF67A0405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099B86-A21A-4170-A7FA-2141C6888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3F167-B84F-4534-931D-29E3AD122A25}" type="datetimeFigureOut">
              <a:rPr lang="es-ES" smtClean="0"/>
              <a:t>09/08/2023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2DB5AD-D197-408E-A8AC-4EC502575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62257-7B8C-47C9-9A53-D315838788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8B5C-5A2F-4740-95D3-F44A236CCD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644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D73C2-CB32-4AF8-9935-8840A2B1DB97}" type="datetimeFigureOut">
              <a:rPr lang="es-ES" noProof="0" smtClean="0"/>
              <a:t>09/08/2023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BBAA2-AD08-4FFA-AE74-09FF9983263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1601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AA2-AD08-4FFA-AE74-09FF998326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3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23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articles/assertive-commun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3B49476-BACD-49C8-AABA-493B623CA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D6429DC-A801-4BE6-B4A2-69574B9B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2111508" y="331880"/>
            <a:ext cx="5101482" cy="6285679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110026"/>
              <a:gd name="connsiteX1" fmla="*/ 604999 w 12117505"/>
              <a:gd name="connsiteY1" fmla="*/ 37768 h 6110026"/>
              <a:gd name="connsiteX2" fmla="*/ 0 w 12117505"/>
              <a:gd name="connsiteY2" fmla="*/ 74946 h 6110026"/>
              <a:gd name="connsiteX3" fmla="*/ 0 w 12117505"/>
              <a:gd name="connsiteY3" fmla="*/ 833236 h 6110026"/>
              <a:gd name="connsiteX4" fmla="*/ 4597 w 12117505"/>
              <a:gd name="connsiteY4" fmla="*/ 833236 h 6110026"/>
              <a:gd name="connsiteX5" fmla="*/ 88972 w 12117505"/>
              <a:gd name="connsiteY5" fmla="*/ 3447938 h 6110026"/>
              <a:gd name="connsiteX6" fmla="*/ 148480 w 12117505"/>
              <a:gd name="connsiteY6" fmla="*/ 5854931 h 6110026"/>
              <a:gd name="connsiteX7" fmla="*/ 3319168 w 12117505"/>
              <a:gd name="connsiteY7" fmla="*/ 5857467 h 6110026"/>
              <a:gd name="connsiteX8" fmla="*/ 4308929 w 12117505"/>
              <a:gd name="connsiteY8" fmla="*/ 5850807 h 6110026"/>
              <a:gd name="connsiteX9" fmla="*/ 5308288 w 12117505"/>
              <a:gd name="connsiteY9" fmla="*/ 5861900 h 6110026"/>
              <a:gd name="connsiteX10" fmla="*/ 5903316 w 12117505"/>
              <a:gd name="connsiteY10" fmla="*/ 6110026 h 6110026"/>
              <a:gd name="connsiteX11" fmla="*/ 6358569 w 12117505"/>
              <a:gd name="connsiteY11" fmla="*/ 5841208 h 6110026"/>
              <a:gd name="connsiteX12" fmla="*/ 9098386 w 12117505"/>
              <a:gd name="connsiteY12" fmla="*/ 5835714 h 6110026"/>
              <a:gd name="connsiteX13" fmla="*/ 10007288 w 12117505"/>
              <a:gd name="connsiteY13" fmla="*/ 5838589 h 6110026"/>
              <a:gd name="connsiteX14" fmla="*/ 10927227 w 12117505"/>
              <a:gd name="connsiteY14" fmla="*/ 5846456 h 6110026"/>
              <a:gd name="connsiteX15" fmla="*/ 12085310 w 12117505"/>
              <a:gd name="connsiteY15" fmla="*/ 5845410 h 6110026"/>
              <a:gd name="connsiteX16" fmla="*/ 12063456 w 12117505"/>
              <a:gd name="connsiteY16" fmla="*/ 2545764 h 6110026"/>
              <a:gd name="connsiteX17" fmla="*/ 12054104 w 12117505"/>
              <a:gd name="connsiteY17" fmla="*/ 100403 h 6110026"/>
              <a:gd name="connsiteX18" fmla="*/ 11486459 w 12117505"/>
              <a:gd name="connsiteY18" fmla="*/ 39180 h 6110026"/>
              <a:gd name="connsiteX19" fmla="*/ 10223511 w 12117505"/>
              <a:gd name="connsiteY19" fmla="*/ 25149 h 6110026"/>
              <a:gd name="connsiteX20" fmla="*/ 7599878 w 12117505"/>
              <a:gd name="connsiteY20" fmla="*/ 0 h 6110026"/>
              <a:gd name="connsiteX21" fmla="*/ 2695196 w 12117505"/>
              <a:gd name="connsiteY21" fmla="*/ 5448 h 6110026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46335 w 12117505"/>
              <a:gd name="connsiteY9" fmla="*/ 5857981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46335 w 12117505"/>
              <a:gd name="connsiteY9" fmla="*/ 5857981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096545"/>
              <a:gd name="connsiteY0" fmla="*/ 101752 h 6241619"/>
              <a:gd name="connsiteX1" fmla="*/ 604999 w 12096545"/>
              <a:gd name="connsiteY1" fmla="*/ 134072 h 6241619"/>
              <a:gd name="connsiteX2" fmla="*/ 0 w 12096545"/>
              <a:gd name="connsiteY2" fmla="*/ 171250 h 6241619"/>
              <a:gd name="connsiteX3" fmla="*/ 0 w 12096545"/>
              <a:gd name="connsiteY3" fmla="*/ 929540 h 6241619"/>
              <a:gd name="connsiteX4" fmla="*/ 4597 w 12096545"/>
              <a:gd name="connsiteY4" fmla="*/ 929540 h 6241619"/>
              <a:gd name="connsiteX5" fmla="*/ 88972 w 12096545"/>
              <a:gd name="connsiteY5" fmla="*/ 3544242 h 6241619"/>
              <a:gd name="connsiteX6" fmla="*/ 148480 w 12096545"/>
              <a:gd name="connsiteY6" fmla="*/ 5951235 h 6241619"/>
              <a:gd name="connsiteX7" fmla="*/ 3319168 w 12096545"/>
              <a:gd name="connsiteY7" fmla="*/ 5953771 h 6241619"/>
              <a:gd name="connsiteX8" fmla="*/ 4308929 w 12096545"/>
              <a:gd name="connsiteY8" fmla="*/ 5947111 h 6241619"/>
              <a:gd name="connsiteX9" fmla="*/ 5346335 w 12096545"/>
              <a:gd name="connsiteY9" fmla="*/ 5954285 h 6241619"/>
              <a:gd name="connsiteX10" fmla="*/ 5884297 w 12096545"/>
              <a:gd name="connsiteY10" fmla="*/ 6241619 h 6241619"/>
              <a:gd name="connsiteX11" fmla="*/ 6358569 w 12096545"/>
              <a:gd name="connsiteY11" fmla="*/ 5937512 h 6241619"/>
              <a:gd name="connsiteX12" fmla="*/ 9098386 w 12096545"/>
              <a:gd name="connsiteY12" fmla="*/ 5932018 h 6241619"/>
              <a:gd name="connsiteX13" fmla="*/ 10007288 w 12096545"/>
              <a:gd name="connsiteY13" fmla="*/ 5934893 h 6241619"/>
              <a:gd name="connsiteX14" fmla="*/ 10927227 w 12096545"/>
              <a:gd name="connsiteY14" fmla="*/ 5942760 h 6241619"/>
              <a:gd name="connsiteX15" fmla="*/ 12085310 w 12096545"/>
              <a:gd name="connsiteY15" fmla="*/ 5941714 h 6241619"/>
              <a:gd name="connsiteX16" fmla="*/ 12063456 w 12096545"/>
              <a:gd name="connsiteY16" fmla="*/ 2642068 h 6241619"/>
              <a:gd name="connsiteX17" fmla="*/ 12054104 w 12096545"/>
              <a:gd name="connsiteY17" fmla="*/ 196707 h 6241619"/>
              <a:gd name="connsiteX18" fmla="*/ 11768849 w 12096545"/>
              <a:gd name="connsiteY18" fmla="*/ 143800 h 6241619"/>
              <a:gd name="connsiteX19" fmla="*/ 10223511 w 12096545"/>
              <a:gd name="connsiteY19" fmla="*/ 121453 h 6241619"/>
              <a:gd name="connsiteX20" fmla="*/ 7599878 w 12096545"/>
              <a:gd name="connsiteY20" fmla="*/ 96304 h 6241619"/>
              <a:gd name="connsiteX21" fmla="*/ 2695196 w 12096545"/>
              <a:gd name="connsiteY21" fmla="*/ 101752 h 6241619"/>
              <a:gd name="connsiteX0" fmla="*/ 2695196 w 12097415"/>
              <a:gd name="connsiteY0" fmla="*/ 5448 h 6145315"/>
              <a:gd name="connsiteX1" fmla="*/ 604999 w 12097415"/>
              <a:gd name="connsiteY1" fmla="*/ 37768 h 6145315"/>
              <a:gd name="connsiteX2" fmla="*/ 0 w 12097415"/>
              <a:gd name="connsiteY2" fmla="*/ 74946 h 6145315"/>
              <a:gd name="connsiteX3" fmla="*/ 0 w 12097415"/>
              <a:gd name="connsiteY3" fmla="*/ 833236 h 6145315"/>
              <a:gd name="connsiteX4" fmla="*/ 4597 w 12097415"/>
              <a:gd name="connsiteY4" fmla="*/ 833236 h 6145315"/>
              <a:gd name="connsiteX5" fmla="*/ 88972 w 12097415"/>
              <a:gd name="connsiteY5" fmla="*/ 3447938 h 6145315"/>
              <a:gd name="connsiteX6" fmla="*/ 148480 w 12097415"/>
              <a:gd name="connsiteY6" fmla="*/ 5854931 h 6145315"/>
              <a:gd name="connsiteX7" fmla="*/ 3319168 w 12097415"/>
              <a:gd name="connsiteY7" fmla="*/ 5857467 h 6145315"/>
              <a:gd name="connsiteX8" fmla="*/ 4308929 w 12097415"/>
              <a:gd name="connsiteY8" fmla="*/ 5850807 h 6145315"/>
              <a:gd name="connsiteX9" fmla="*/ 5346335 w 12097415"/>
              <a:gd name="connsiteY9" fmla="*/ 5857981 h 6145315"/>
              <a:gd name="connsiteX10" fmla="*/ 5884297 w 12097415"/>
              <a:gd name="connsiteY10" fmla="*/ 6145315 h 6145315"/>
              <a:gd name="connsiteX11" fmla="*/ 6358569 w 12097415"/>
              <a:gd name="connsiteY11" fmla="*/ 5841208 h 6145315"/>
              <a:gd name="connsiteX12" fmla="*/ 9098386 w 12097415"/>
              <a:gd name="connsiteY12" fmla="*/ 5835714 h 6145315"/>
              <a:gd name="connsiteX13" fmla="*/ 10007288 w 12097415"/>
              <a:gd name="connsiteY13" fmla="*/ 5838589 h 6145315"/>
              <a:gd name="connsiteX14" fmla="*/ 10927227 w 12097415"/>
              <a:gd name="connsiteY14" fmla="*/ 5846456 h 6145315"/>
              <a:gd name="connsiteX15" fmla="*/ 12085310 w 12097415"/>
              <a:gd name="connsiteY15" fmla="*/ 5845410 h 6145315"/>
              <a:gd name="connsiteX16" fmla="*/ 12063456 w 12097415"/>
              <a:gd name="connsiteY16" fmla="*/ 2545764 h 6145315"/>
              <a:gd name="connsiteX17" fmla="*/ 12054104 w 12097415"/>
              <a:gd name="connsiteY17" fmla="*/ 100403 h 6145315"/>
              <a:gd name="connsiteX18" fmla="*/ 11768849 w 12097415"/>
              <a:gd name="connsiteY18" fmla="*/ 47496 h 6145315"/>
              <a:gd name="connsiteX19" fmla="*/ 10223511 w 12097415"/>
              <a:gd name="connsiteY19" fmla="*/ 25149 h 6145315"/>
              <a:gd name="connsiteX20" fmla="*/ 7599878 w 12097415"/>
              <a:gd name="connsiteY20" fmla="*/ 0 h 6145315"/>
              <a:gd name="connsiteX21" fmla="*/ 2695196 w 12097415"/>
              <a:gd name="connsiteY21" fmla="*/ 5448 h 614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097415" h="6145315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cubicBezTo>
                  <a:pt x="4765690" y="5834904"/>
                  <a:pt x="5013215" y="5854283"/>
                  <a:pt x="5346335" y="5857981"/>
                </a:cubicBezTo>
                <a:cubicBezTo>
                  <a:pt x="5623326" y="5990403"/>
                  <a:pt x="5673015" y="6044313"/>
                  <a:pt x="5884297" y="6145315"/>
                </a:cubicBezTo>
                <a:cubicBezTo>
                  <a:pt x="6037008" y="6059125"/>
                  <a:pt x="6223567" y="5900221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08372" y="516139"/>
                  <a:pt x="12054104" y="100403"/>
                </a:cubicBezTo>
                <a:cubicBezTo>
                  <a:pt x="12045345" y="33302"/>
                  <a:pt x="12073948" y="60038"/>
                  <a:pt x="11768849" y="47496"/>
                </a:cubicBezTo>
                <a:cubicBezTo>
                  <a:pt x="11463750" y="34954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2193" y="989119"/>
            <a:ext cx="5829640" cy="4942449"/>
          </a:xfrm>
        </p:spPr>
        <p:txBody>
          <a:bodyPr rtlCol="0" anchor="ctr">
            <a:normAutofit/>
          </a:bodyPr>
          <a:lstStyle/>
          <a:p>
            <a:r>
              <a:rPr lang="es-ES"/>
              <a:t>Comunicación asertiva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09559" y="876269"/>
            <a:ext cx="4363234" cy="5112381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>
                <a:ea typeface="Meiryo"/>
              </a:rPr>
              <a:t>Claridad</a:t>
            </a:r>
          </a:p>
          <a:p>
            <a:pPr algn="ctr"/>
            <a:r>
              <a:rPr lang="es-ES" dirty="0">
                <a:ea typeface="Meiryo"/>
              </a:rPr>
              <a:t>Consistencia</a:t>
            </a:r>
            <a:endParaRPr lang="es-ES">
              <a:ea typeface="Meiryo"/>
            </a:endParaRPr>
          </a:p>
          <a:p>
            <a:pPr algn="ctr"/>
            <a:r>
              <a:rPr lang="es-ES" dirty="0">
                <a:ea typeface="Meiryo"/>
              </a:rPr>
              <a:t>Respeto</a:t>
            </a:r>
            <a:endParaRPr lang="es-ES">
              <a:ea typeface="Meiryo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A837966-B527-4DDD-A816-FF68D412E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2173151" y="286161"/>
            <a:ext cx="5101482" cy="6285679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110026"/>
              <a:gd name="connsiteX1" fmla="*/ 604999 w 12117505"/>
              <a:gd name="connsiteY1" fmla="*/ 37768 h 6110026"/>
              <a:gd name="connsiteX2" fmla="*/ 0 w 12117505"/>
              <a:gd name="connsiteY2" fmla="*/ 74946 h 6110026"/>
              <a:gd name="connsiteX3" fmla="*/ 0 w 12117505"/>
              <a:gd name="connsiteY3" fmla="*/ 833236 h 6110026"/>
              <a:gd name="connsiteX4" fmla="*/ 4597 w 12117505"/>
              <a:gd name="connsiteY4" fmla="*/ 833236 h 6110026"/>
              <a:gd name="connsiteX5" fmla="*/ 88972 w 12117505"/>
              <a:gd name="connsiteY5" fmla="*/ 3447938 h 6110026"/>
              <a:gd name="connsiteX6" fmla="*/ 148480 w 12117505"/>
              <a:gd name="connsiteY6" fmla="*/ 5854931 h 6110026"/>
              <a:gd name="connsiteX7" fmla="*/ 3319168 w 12117505"/>
              <a:gd name="connsiteY7" fmla="*/ 5857467 h 6110026"/>
              <a:gd name="connsiteX8" fmla="*/ 4308929 w 12117505"/>
              <a:gd name="connsiteY8" fmla="*/ 5850807 h 6110026"/>
              <a:gd name="connsiteX9" fmla="*/ 5308288 w 12117505"/>
              <a:gd name="connsiteY9" fmla="*/ 5861900 h 6110026"/>
              <a:gd name="connsiteX10" fmla="*/ 5903316 w 12117505"/>
              <a:gd name="connsiteY10" fmla="*/ 6110026 h 6110026"/>
              <a:gd name="connsiteX11" fmla="*/ 6358569 w 12117505"/>
              <a:gd name="connsiteY11" fmla="*/ 5841208 h 6110026"/>
              <a:gd name="connsiteX12" fmla="*/ 9098386 w 12117505"/>
              <a:gd name="connsiteY12" fmla="*/ 5835714 h 6110026"/>
              <a:gd name="connsiteX13" fmla="*/ 10007288 w 12117505"/>
              <a:gd name="connsiteY13" fmla="*/ 5838589 h 6110026"/>
              <a:gd name="connsiteX14" fmla="*/ 10927227 w 12117505"/>
              <a:gd name="connsiteY14" fmla="*/ 5846456 h 6110026"/>
              <a:gd name="connsiteX15" fmla="*/ 12085310 w 12117505"/>
              <a:gd name="connsiteY15" fmla="*/ 5845410 h 6110026"/>
              <a:gd name="connsiteX16" fmla="*/ 12063456 w 12117505"/>
              <a:gd name="connsiteY16" fmla="*/ 2545764 h 6110026"/>
              <a:gd name="connsiteX17" fmla="*/ 12054104 w 12117505"/>
              <a:gd name="connsiteY17" fmla="*/ 100403 h 6110026"/>
              <a:gd name="connsiteX18" fmla="*/ 11486459 w 12117505"/>
              <a:gd name="connsiteY18" fmla="*/ 39180 h 6110026"/>
              <a:gd name="connsiteX19" fmla="*/ 10223511 w 12117505"/>
              <a:gd name="connsiteY19" fmla="*/ 25149 h 6110026"/>
              <a:gd name="connsiteX20" fmla="*/ 7599878 w 12117505"/>
              <a:gd name="connsiteY20" fmla="*/ 0 h 6110026"/>
              <a:gd name="connsiteX21" fmla="*/ 2695196 w 12117505"/>
              <a:gd name="connsiteY21" fmla="*/ 5448 h 6110026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08288 w 12117505"/>
              <a:gd name="connsiteY9" fmla="*/ 5861900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46335 w 12117505"/>
              <a:gd name="connsiteY9" fmla="*/ 5857981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117505"/>
              <a:gd name="connsiteY0" fmla="*/ 5448 h 6145315"/>
              <a:gd name="connsiteX1" fmla="*/ 604999 w 12117505"/>
              <a:gd name="connsiteY1" fmla="*/ 37768 h 6145315"/>
              <a:gd name="connsiteX2" fmla="*/ 0 w 12117505"/>
              <a:gd name="connsiteY2" fmla="*/ 74946 h 6145315"/>
              <a:gd name="connsiteX3" fmla="*/ 0 w 12117505"/>
              <a:gd name="connsiteY3" fmla="*/ 833236 h 6145315"/>
              <a:gd name="connsiteX4" fmla="*/ 4597 w 12117505"/>
              <a:gd name="connsiteY4" fmla="*/ 833236 h 6145315"/>
              <a:gd name="connsiteX5" fmla="*/ 88972 w 12117505"/>
              <a:gd name="connsiteY5" fmla="*/ 3447938 h 6145315"/>
              <a:gd name="connsiteX6" fmla="*/ 148480 w 12117505"/>
              <a:gd name="connsiteY6" fmla="*/ 5854931 h 6145315"/>
              <a:gd name="connsiteX7" fmla="*/ 3319168 w 12117505"/>
              <a:gd name="connsiteY7" fmla="*/ 5857467 h 6145315"/>
              <a:gd name="connsiteX8" fmla="*/ 4308929 w 12117505"/>
              <a:gd name="connsiteY8" fmla="*/ 5850807 h 6145315"/>
              <a:gd name="connsiteX9" fmla="*/ 5346335 w 12117505"/>
              <a:gd name="connsiteY9" fmla="*/ 5857981 h 6145315"/>
              <a:gd name="connsiteX10" fmla="*/ 5884297 w 12117505"/>
              <a:gd name="connsiteY10" fmla="*/ 6145315 h 6145315"/>
              <a:gd name="connsiteX11" fmla="*/ 6358569 w 12117505"/>
              <a:gd name="connsiteY11" fmla="*/ 5841208 h 6145315"/>
              <a:gd name="connsiteX12" fmla="*/ 9098386 w 12117505"/>
              <a:gd name="connsiteY12" fmla="*/ 5835714 h 6145315"/>
              <a:gd name="connsiteX13" fmla="*/ 10007288 w 12117505"/>
              <a:gd name="connsiteY13" fmla="*/ 5838589 h 6145315"/>
              <a:gd name="connsiteX14" fmla="*/ 10927227 w 12117505"/>
              <a:gd name="connsiteY14" fmla="*/ 5846456 h 6145315"/>
              <a:gd name="connsiteX15" fmla="*/ 12085310 w 12117505"/>
              <a:gd name="connsiteY15" fmla="*/ 5845410 h 6145315"/>
              <a:gd name="connsiteX16" fmla="*/ 12063456 w 12117505"/>
              <a:gd name="connsiteY16" fmla="*/ 2545764 h 6145315"/>
              <a:gd name="connsiteX17" fmla="*/ 12054104 w 12117505"/>
              <a:gd name="connsiteY17" fmla="*/ 100403 h 6145315"/>
              <a:gd name="connsiteX18" fmla="*/ 11486459 w 12117505"/>
              <a:gd name="connsiteY18" fmla="*/ 39180 h 6145315"/>
              <a:gd name="connsiteX19" fmla="*/ 10223511 w 12117505"/>
              <a:gd name="connsiteY19" fmla="*/ 25149 h 6145315"/>
              <a:gd name="connsiteX20" fmla="*/ 7599878 w 12117505"/>
              <a:gd name="connsiteY20" fmla="*/ 0 h 6145315"/>
              <a:gd name="connsiteX21" fmla="*/ 2695196 w 12117505"/>
              <a:gd name="connsiteY21" fmla="*/ 5448 h 6145315"/>
              <a:gd name="connsiteX0" fmla="*/ 2695196 w 12096545"/>
              <a:gd name="connsiteY0" fmla="*/ 101752 h 6241619"/>
              <a:gd name="connsiteX1" fmla="*/ 604999 w 12096545"/>
              <a:gd name="connsiteY1" fmla="*/ 134072 h 6241619"/>
              <a:gd name="connsiteX2" fmla="*/ 0 w 12096545"/>
              <a:gd name="connsiteY2" fmla="*/ 171250 h 6241619"/>
              <a:gd name="connsiteX3" fmla="*/ 0 w 12096545"/>
              <a:gd name="connsiteY3" fmla="*/ 929540 h 6241619"/>
              <a:gd name="connsiteX4" fmla="*/ 4597 w 12096545"/>
              <a:gd name="connsiteY4" fmla="*/ 929540 h 6241619"/>
              <a:gd name="connsiteX5" fmla="*/ 88972 w 12096545"/>
              <a:gd name="connsiteY5" fmla="*/ 3544242 h 6241619"/>
              <a:gd name="connsiteX6" fmla="*/ 148480 w 12096545"/>
              <a:gd name="connsiteY6" fmla="*/ 5951235 h 6241619"/>
              <a:gd name="connsiteX7" fmla="*/ 3319168 w 12096545"/>
              <a:gd name="connsiteY7" fmla="*/ 5953771 h 6241619"/>
              <a:gd name="connsiteX8" fmla="*/ 4308929 w 12096545"/>
              <a:gd name="connsiteY8" fmla="*/ 5947111 h 6241619"/>
              <a:gd name="connsiteX9" fmla="*/ 5346335 w 12096545"/>
              <a:gd name="connsiteY9" fmla="*/ 5954285 h 6241619"/>
              <a:gd name="connsiteX10" fmla="*/ 5884297 w 12096545"/>
              <a:gd name="connsiteY10" fmla="*/ 6241619 h 6241619"/>
              <a:gd name="connsiteX11" fmla="*/ 6358569 w 12096545"/>
              <a:gd name="connsiteY11" fmla="*/ 5937512 h 6241619"/>
              <a:gd name="connsiteX12" fmla="*/ 9098386 w 12096545"/>
              <a:gd name="connsiteY12" fmla="*/ 5932018 h 6241619"/>
              <a:gd name="connsiteX13" fmla="*/ 10007288 w 12096545"/>
              <a:gd name="connsiteY13" fmla="*/ 5934893 h 6241619"/>
              <a:gd name="connsiteX14" fmla="*/ 10927227 w 12096545"/>
              <a:gd name="connsiteY14" fmla="*/ 5942760 h 6241619"/>
              <a:gd name="connsiteX15" fmla="*/ 12085310 w 12096545"/>
              <a:gd name="connsiteY15" fmla="*/ 5941714 h 6241619"/>
              <a:gd name="connsiteX16" fmla="*/ 12063456 w 12096545"/>
              <a:gd name="connsiteY16" fmla="*/ 2642068 h 6241619"/>
              <a:gd name="connsiteX17" fmla="*/ 12054104 w 12096545"/>
              <a:gd name="connsiteY17" fmla="*/ 196707 h 6241619"/>
              <a:gd name="connsiteX18" fmla="*/ 11768849 w 12096545"/>
              <a:gd name="connsiteY18" fmla="*/ 143800 h 6241619"/>
              <a:gd name="connsiteX19" fmla="*/ 10223511 w 12096545"/>
              <a:gd name="connsiteY19" fmla="*/ 121453 h 6241619"/>
              <a:gd name="connsiteX20" fmla="*/ 7599878 w 12096545"/>
              <a:gd name="connsiteY20" fmla="*/ 96304 h 6241619"/>
              <a:gd name="connsiteX21" fmla="*/ 2695196 w 12096545"/>
              <a:gd name="connsiteY21" fmla="*/ 101752 h 6241619"/>
              <a:gd name="connsiteX0" fmla="*/ 2695196 w 12097415"/>
              <a:gd name="connsiteY0" fmla="*/ 5448 h 6145315"/>
              <a:gd name="connsiteX1" fmla="*/ 604999 w 12097415"/>
              <a:gd name="connsiteY1" fmla="*/ 37768 h 6145315"/>
              <a:gd name="connsiteX2" fmla="*/ 0 w 12097415"/>
              <a:gd name="connsiteY2" fmla="*/ 74946 h 6145315"/>
              <a:gd name="connsiteX3" fmla="*/ 0 w 12097415"/>
              <a:gd name="connsiteY3" fmla="*/ 833236 h 6145315"/>
              <a:gd name="connsiteX4" fmla="*/ 4597 w 12097415"/>
              <a:gd name="connsiteY4" fmla="*/ 833236 h 6145315"/>
              <a:gd name="connsiteX5" fmla="*/ 88972 w 12097415"/>
              <a:gd name="connsiteY5" fmla="*/ 3447938 h 6145315"/>
              <a:gd name="connsiteX6" fmla="*/ 148480 w 12097415"/>
              <a:gd name="connsiteY6" fmla="*/ 5854931 h 6145315"/>
              <a:gd name="connsiteX7" fmla="*/ 3319168 w 12097415"/>
              <a:gd name="connsiteY7" fmla="*/ 5857467 h 6145315"/>
              <a:gd name="connsiteX8" fmla="*/ 4308929 w 12097415"/>
              <a:gd name="connsiteY8" fmla="*/ 5850807 h 6145315"/>
              <a:gd name="connsiteX9" fmla="*/ 5346335 w 12097415"/>
              <a:gd name="connsiteY9" fmla="*/ 5857981 h 6145315"/>
              <a:gd name="connsiteX10" fmla="*/ 5884297 w 12097415"/>
              <a:gd name="connsiteY10" fmla="*/ 6145315 h 6145315"/>
              <a:gd name="connsiteX11" fmla="*/ 6358569 w 12097415"/>
              <a:gd name="connsiteY11" fmla="*/ 5841208 h 6145315"/>
              <a:gd name="connsiteX12" fmla="*/ 9098386 w 12097415"/>
              <a:gd name="connsiteY12" fmla="*/ 5835714 h 6145315"/>
              <a:gd name="connsiteX13" fmla="*/ 10007288 w 12097415"/>
              <a:gd name="connsiteY13" fmla="*/ 5838589 h 6145315"/>
              <a:gd name="connsiteX14" fmla="*/ 10927227 w 12097415"/>
              <a:gd name="connsiteY14" fmla="*/ 5846456 h 6145315"/>
              <a:gd name="connsiteX15" fmla="*/ 12085310 w 12097415"/>
              <a:gd name="connsiteY15" fmla="*/ 5845410 h 6145315"/>
              <a:gd name="connsiteX16" fmla="*/ 12063456 w 12097415"/>
              <a:gd name="connsiteY16" fmla="*/ 2545764 h 6145315"/>
              <a:gd name="connsiteX17" fmla="*/ 12054104 w 12097415"/>
              <a:gd name="connsiteY17" fmla="*/ 100403 h 6145315"/>
              <a:gd name="connsiteX18" fmla="*/ 11768849 w 12097415"/>
              <a:gd name="connsiteY18" fmla="*/ 47496 h 6145315"/>
              <a:gd name="connsiteX19" fmla="*/ 10223511 w 12097415"/>
              <a:gd name="connsiteY19" fmla="*/ 25149 h 6145315"/>
              <a:gd name="connsiteX20" fmla="*/ 7599878 w 12097415"/>
              <a:gd name="connsiteY20" fmla="*/ 0 h 6145315"/>
              <a:gd name="connsiteX21" fmla="*/ 2695196 w 12097415"/>
              <a:gd name="connsiteY21" fmla="*/ 5448 h 614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097415" h="6145315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cubicBezTo>
                  <a:pt x="4765690" y="5834904"/>
                  <a:pt x="5013215" y="5854283"/>
                  <a:pt x="5346335" y="5857981"/>
                </a:cubicBezTo>
                <a:cubicBezTo>
                  <a:pt x="5623326" y="5990403"/>
                  <a:pt x="5673015" y="6044313"/>
                  <a:pt x="5884297" y="6145315"/>
                </a:cubicBezTo>
                <a:cubicBezTo>
                  <a:pt x="6037008" y="6059125"/>
                  <a:pt x="6223567" y="5900221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08372" y="516139"/>
                  <a:pt x="12054104" y="100403"/>
                </a:cubicBezTo>
                <a:cubicBezTo>
                  <a:pt x="12045345" y="33302"/>
                  <a:pt x="12073948" y="60038"/>
                  <a:pt x="11768849" y="47496"/>
                </a:cubicBezTo>
                <a:cubicBezTo>
                  <a:pt x="11463750" y="34954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8F2F-486B-76D3-2D51-64B08925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Asertividad en la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6F423-2D88-BE9C-A298-3DF22714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Meiryo"/>
              </a:rPr>
              <a:t>Es la habilidad para comunicar directamente tus sentimientos y necesidades de manera respetuosa, honesta y abierta</a:t>
            </a:r>
          </a:p>
          <a:p>
            <a:endParaRPr lang="es-ES" dirty="0">
              <a:ea typeface="Meiryo"/>
            </a:endParaRPr>
          </a:p>
          <a:p>
            <a:r>
              <a:rPr lang="es-ES" dirty="0">
                <a:ea typeface="Meiryo"/>
              </a:rPr>
              <a:t>Se trata de comunicar tu punto de vista considerando a tus escuchas, sin causar conflicto</a:t>
            </a:r>
          </a:p>
          <a:p>
            <a:endParaRPr lang="es-ES" b="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9437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55827-EEA9-9324-0015-65896B0E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específicamente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CCAD0-2B0B-4AB4-D677-81576874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/>
              <a:t>Es clara: los pensamientos y sentimientos son establecidos de manera simple y directa</a:t>
            </a:r>
          </a:p>
          <a:p>
            <a:pPr marL="285750" indent="-285750">
              <a:buFont typeface="Arial"/>
              <a:buChar char="•"/>
            </a:pPr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Es consistente: donde lo que decimos hoy refleja lo que decimos en ocasiones pasadas</a:t>
            </a:r>
          </a:p>
          <a:p>
            <a:pPr marL="285750" indent="-285750">
              <a:buFont typeface="Arial"/>
              <a:buChar char="•"/>
            </a:pPr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Es respetuosa: respetar a tu escucha y comunicarte en una manera que no presuma malas intenciones o pase prejuicios</a:t>
            </a:r>
          </a:p>
          <a:p>
            <a:pPr marL="285750" indent="-285750">
              <a:buFont typeface="Arial"/>
              <a:buChar char="•"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0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27F2-DA65-E83F-684A-A89D284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A9562-BA0F-C518-8DC6-7A06A868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En el ambiente de trabajo, para comunicar efectivamente ideas, preocupaciones y límites con colegas y superiores</a:t>
            </a:r>
            <a:endParaRPr lang="es-ES" dirty="0"/>
          </a:p>
          <a:p>
            <a:endParaRPr lang="es-ES" dirty="0"/>
          </a:p>
          <a:p>
            <a:pPr marL="457200" indent="-457200">
              <a:buFont typeface="Arial"/>
              <a:buChar char="•"/>
            </a:pPr>
            <a:r>
              <a:rPr lang="es-ES" dirty="0"/>
              <a:t>En relaciones personales, donde la honestidad y claridad evitan malinterpretación y conflicto</a:t>
            </a:r>
          </a:p>
        </p:txBody>
      </p:sp>
    </p:spTree>
    <p:extLst>
      <p:ext uri="{BB962C8B-B14F-4D97-AF65-F5344CB8AC3E}">
        <p14:creationId xmlns:p14="http://schemas.microsoft.com/office/powerpoint/2010/main" val="317062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42A6B-7178-3982-AD98-76E13A13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BA429-A9BD-E961-D59F-EFAED5D0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https://www.coursera.org/articles/assertive-communication</a:t>
            </a:r>
            <a:endParaRPr lang="es-ES"/>
          </a:p>
          <a:p>
            <a:endParaRPr lang="es-ES" dirty="0"/>
          </a:p>
          <a:p>
            <a:r>
              <a:rPr lang="es-ES" dirty="0"/>
              <a:t>https://chat.openai.com/</a:t>
            </a:r>
          </a:p>
        </p:txBody>
      </p:sp>
    </p:spTree>
    <p:extLst>
      <p:ext uri="{BB962C8B-B14F-4D97-AF65-F5344CB8AC3E}">
        <p14:creationId xmlns:p14="http://schemas.microsoft.com/office/powerpoint/2010/main" val="267907558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</Words>
  <Application>Microsoft Office PowerPoint</Application>
  <PresentationFormat>Panorámica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ChitchatVTI</vt:lpstr>
      <vt:lpstr>Comunicación asertiva</vt:lpstr>
      <vt:lpstr>Asertividad en la comunicación</vt:lpstr>
      <vt:lpstr>específicamente</vt:lpstr>
      <vt:lpstr>relevante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</dc:title>
  <dc:creator> </dc:creator>
  <cp:revision>211</cp:revision>
  <dcterms:created xsi:type="dcterms:W3CDTF">2014-09-12T17:26:41Z</dcterms:created>
  <dcterms:modified xsi:type="dcterms:W3CDTF">2023-08-09T19:00:37Z</dcterms:modified>
</cp:coreProperties>
</file>