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3"/>
    <p:restoredTop sz="95755"/>
  </p:normalViewPr>
  <p:slideViewPr>
    <p:cSldViewPr snapToGrid="0" snapToObjects="1">
      <p:cViewPr varScale="1">
        <p:scale>
          <a:sx n="86" d="100"/>
          <a:sy n="86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320F40-8C61-4126-81E3-9DF01F82CC11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7223D3-6AFA-4146-A2C9-173618F49B62}">
      <dgm:prSet/>
      <dgm:spPr/>
      <dgm:t>
        <a:bodyPr/>
        <a:lstStyle/>
        <a:p>
          <a:r>
            <a:rPr lang="en-US"/>
            <a:t>Created mini data frames to check for multicollinearity between different features and the target variable of sale price</a:t>
          </a:r>
        </a:p>
      </dgm:t>
    </dgm:pt>
    <dgm:pt modelId="{AB73C8B3-C84E-4449-9875-1DEAC862AF90}" type="parTrans" cxnId="{DF8A3E56-57B5-4B63-92DC-1C7C1273CC8A}">
      <dgm:prSet/>
      <dgm:spPr/>
      <dgm:t>
        <a:bodyPr/>
        <a:lstStyle/>
        <a:p>
          <a:endParaRPr lang="en-US"/>
        </a:p>
      </dgm:t>
    </dgm:pt>
    <dgm:pt modelId="{9B69AB87-48E8-48AE-AE2B-76948C774FF3}" type="sibTrans" cxnId="{DF8A3E56-57B5-4B63-92DC-1C7C1273CC8A}">
      <dgm:prSet/>
      <dgm:spPr/>
      <dgm:t>
        <a:bodyPr/>
        <a:lstStyle/>
        <a:p>
          <a:endParaRPr lang="en-US"/>
        </a:p>
      </dgm:t>
    </dgm:pt>
    <dgm:pt modelId="{85DC6E72-6DE2-4112-93E8-03768721D137}">
      <dgm:prSet/>
      <dgm:spPr/>
      <dgm:t>
        <a:bodyPr/>
        <a:lstStyle/>
        <a:p>
          <a:r>
            <a:rPr lang="en-US"/>
            <a:t>Outdoors</a:t>
          </a:r>
        </a:p>
      </dgm:t>
    </dgm:pt>
    <dgm:pt modelId="{2FA36566-60FE-4A32-A7DA-1BAEC5F74A67}" type="parTrans" cxnId="{63C35E14-6C29-47CD-8E88-5A954FCE1058}">
      <dgm:prSet/>
      <dgm:spPr/>
      <dgm:t>
        <a:bodyPr/>
        <a:lstStyle/>
        <a:p>
          <a:endParaRPr lang="en-US"/>
        </a:p>
      </dgm:t>
    </dgm:pt>
    <dgm:pt modelId="{61EE57AE-126A-4DE2-9AB2-9D82758B1567}" type="sibTrans" cxnId="{63C35E14-6C29-47CD-8E88-5A954FCE1058}">
      <dgm:prSet/>
      <dgm:spPr/>
      <dgm:t>
        <a:bodyPr/>
        <a:lstStyle/>
        <a:p>
          <a:endParaRPr lang="en-US"/>
        </a:p>
      </dgm:t>
    </dgm:pt>
    <dgm:pt modelId="{2663399F-0B4D-49D3-85E1-4AB9C8789CAA}">
      <dgm:prSet/>
      <dgm:spPr/>
      <dgm:t>
        <a:bodyPr/>
        <a:lstStyle/>
        <a:p>
          <a:r>
            <a:rPr lang="en-US"/>
            <a:t>Garage</a:t>
          </a:r>
        </a:p>
      </dgm:t>
    </dgm:pt>
    <dgm:pt modelId="{0069E517-D7CC-4FF2-BA9B-A3C949DD7FA8}" type="parTrans" cxnId="{9125709D-B155-471E-9513-3678B0F3FC2F}">
      <dgm:prSet/>
      <dgm:spPr/>
      <dgm:t>
        <a:bodyPr/>
        <a:lstStyle/>
        <a:p>
          <a:endParaRPr lang="en-US"/>
        </a:p>
      </dgm:t>
    </dgm:pt>
    <dgm:pt modelId="{BC8E968A-8921-49C4-BAF3-19573A7664CE}" type="sibTrans" cxnId="{9125709D-B155-471E-9513-3678B0F3FC2F}">
      <dgm:prSet/>
      <dgm:spPr/>
      <dgm:t>
        <a:bodyPr/>
        <a:lstStyle/>
        <a:p>
          <a:endParaRPr lang="en-US"/>
        </a:p>
      </dgm:t>
    </dgm:pt>
    <dgm:pt modelId="{FDDAB84F-F443-40FD-8711-4397D2A150CF}">
      <dgm:prSet/>
      <dgm:spPr/>
      <dgm:t>
        <a:bodyPr/>
        <a:lstStyle/>
        <a:p>
          <a:r>
            <a:rPr lang="en-US"/>
            <a:t>Neighborhood</a:t>
          </a:r>
        </a:p>
      </dgm:t>
    </dgm:pt>
    <dgm:pt modelId="{34B6EC00-F935-474E-B08B-7FB74C55FEFF}" type="parTrans" cxnId="{C21DCD20-89E1-43EA-AB55-DE81D6AA87E4}">
      <dgm:prSet/>
      <dgm:spPr/>
      <dgm:t>
        <a:bodyPr/>
        <a:lstStyle/>
        <a:p>
          <a:endParaRPr lang="en-US"/>
        </a:p>
      </dgm:t>
    </dgm:pt>
    <dgm:pt modelId="{569F9FA4-531D-4B86-8F1A-1497C37BC1CB}" type="sibTrans" cxnId="{C21DCD20-89E1-43EA-AB55-DE81D6AA87E4}">
      <dgm:prSet/>
      <dgm:spPr/>
      <dgm:t>
        <a:bodyPr/>
        <a:lstStyle/>
        <a:p>
          <a:endParaRPr lang="en-US"/>
        </a:p>
      </dgm:t>
    </dgm:pt>
    <dgm:pt modelId="{FB51A259-1B52-4D76-9258-17600AA8B676}">
      <dgm:prSet/>
      <dgm:spPr/>
      <dgm:t>
        <a:bodyPr/>
        <a:lstStyle/>
        <a:p>
          <a:r>
            <a:rPr lang="en-US"/>
            <a:t>Etc</a:t>
          </a:r>
        </a:p>
      </dgm:t>
    </dgm:pt>
    <dgm:pt modelId="{A1AFF53D-973B-4B11-BF16-3D470333F6EA}" type="parTrans" cxnId="{06302BC1-AE86-4974-B0AE-6135BA5ACC1C}">
      <dgm:prSet/>
      <dgm:spPr/>
      <dgm:t>
        <a:bodyPr/>
        <a:lstStyle/>
        <a:p>
          <a:endParaRPr lang="en-US"/>
        </a:p>
      </dgm:t>
    </dgm:pt>
    <dgm:pt modelId="{01F50007-D6C0-4180-A65E-A515B08269BF}" type="sibTrans" cxnId="{06302BC1-AE86-4974-B0AE-6135BA5ACC1C}">
      <dgm:prSet/>
      <dgm:spPr/>
      <dgm:t>
        <a:bodyPr/>
        <a:lstStyle/>
        <a:p>
          <a:endParaRPr lang="en-US"/>
        </a:p>
      </dgm:t>
    </dgm:pt>
    <dgm:pt modelId="{4DCA2C5E-0810-47A6-9C93-03F56215621F}">
      <dgm:prSet/>
      <dgm:spPr/>
      <dgm:t>
        <a:bodyPr/>
        <a:lstStyle/>
        <a:p>
          <a:r>
            <a:rPr lang="en-US"/>
            <a:t>Dropped columns in training set that were not in testing set</a:t>
          </a:r>
        </a:p>
      </dgm:t>
    </dgm:pt>
    <dgm:pt modelId="{57FF8E14-C570-4FF6-9025-6B16AF84B7A7}" type="parTrans" cxnId="{978B52C1-8BF6-44DD-949E-5B7C559527D1}">
      <dgm:prSet/>
      <dgm:spPr/>
      <dgm:t>
        <a:bodyPr/>
        <a:lstStyle/>
        <a:p>
          <a:endParaRPr lang="en-US"/>
        </a:p>
      </dgm:t>
    </dgm:pt>
    <dgm:pt modelId="{7C54D4D8-3AC1-4D9B-ADC0-9F997A1B7792}" type="sibTrans" cxnId="{978B52C1-8BF6-44DD-949E-5B7C559527D1}">
      <dgm:prSet/>
      <dgm:spPr/>
      <dgm:t>
        <a:bodyPr/>
        <a:lstStyle/>
        <a:p>
          <a:endParaRPr lang="en-US"/>
        </a:p>
      </dgm:t>
    </dgm:pt>
    <dgm:pt modelId="{030450EC-6B05-4EF0-8105-91FDD53EB0D6}">
      <dgm:prSet/>
      <dgm:spPr/>
      <dgm:t>
        <a:bodyPr/>
        <a:lstStyle/>
        <a:p>
          <a:r>
            <a:rPr lang="en-US"/>
            <a:t>Green Hills</a:t>
          </a:r>
        </a:p>
      </dgm:t>
    </dgm:pt>
    <dgm:pt modelId="{C66BEFA2-AB30-4E39-BFB8-839889DCD018}" type="parTrans" cxnId="{A5992C37-823B-4EAE-A81C-F0554569BA34}">
      <dgm:prSet/>
      <dgm:spPr/>
      <dgm:t>
        <a:bodyPr/>
        <a:lstStyle/>
        <a:p>
          <a:endParaRPr lang="en-US"/>
        </a:p>
      </dgm:t>
    </dgm:pt>
    <dgm:pt modelId="{8CFDE8C9-8976-4A33-891C-441B931A4AD4}" type="sibTrans" cxnId="{A5992C37-823B-4EAE-A81C-F0554569BA34}">
      <dgm:prSet/>
      <dgm:spPr/>
      <dgm:t>
        <a:bodyPr/>
        <a:lstStyle/>
        <a:p>
          <a:endParaRPr lang="en-US"/>
        </a:p>
      </dgm:t>
    </dgm:pt>
    <dgm:pt modelId="{2F8E7D1F-2243-4251-9A6F-4EC5D2652210}">
      <dgm:prSet/>
      <dgm:spPr/>
      <dgm:t>
        <a:bodyPr/>
        <a:lstStyle/>
        <a:p>
          <a:r>
            <a:rPr lang="en-US"/>
            <a:t>Landmark</a:t>
          </a:r>
        </a:p>
      </dgm:t>
    </dgm:pt>
    <dgm:pt modelId="{1A4D0E47-6248-4D10-AA64-945008029E5C}" type="parTrans" cxnId="{35C3B530-024A-452A-A594-E870DD9F114E}">
      <dgm:prSet/>
      <dgm:spPr/>
      <dgm:t>
        <a:bodyPr/>
        <a:lstStyle/>
        <a:p>
          <a:endParaRPr lang="en-US"/>
        </a:p>
      </dgm:t>
    </dgm:pt>
    <dgm:pt modelId="{1A8A587C-D362-41DA-A2C6-DA666A48168A}" type="sibTrans" cxnId="{35C3B530-024A-452A-A594-E870DD9F114E}">
      <dgm:prSet/>
      <dgm:spPr/>
      <dgm:t>
        <a:bodyPr/>
        <a:lstStyle/>
        <a:p>
          <a:endParaRPr lang="en-US"/>
        </a:p>
      </dgm:t>
    </dgm:pt>
    <dgm:pt modelId="{E7F6458A-5F4A-496D-AAF1-31795DD1E9A8}">
      <dgm:prSet/>
      <dgm:spPr/>
      <dgm:t>
        <a:bodyPr/>
        <a:lstStyle/>
        <a:p>
          <a:r>
            <a:rPr lang="en-US"/>
            <a:t>Variables created from feature engineering:</a:t>
          </a:r>
        </a:p>
      </dgm:t>
    </dgm:pt>
    <dgm:pt modelId="{0FB46722-1A23-41EC-9016-B9379EEC0228}" type="parTrans" cxnId="{88031BB9-9C25-4F07-A12C-8E844D1C71B9}">
      <dgm:prSet/>
      <dgm:spPr/>
      <dgm:t>
        <a:bodyPr/>
        <a:lstStyle/>
        <a:p>
          <a:endParaRPr lang="en-US"/>
        </a:p>
      </dgm:t>
    </dgm:pt>
    <dgm:pt modelId="{39D8BDD3-EE9C-4C97-A5C2-371960035A2D}" type="sibTrans" cxnId="{88031BB9-9C25-4F07-A12C-8E844D1C71B9}">
      <dgm:prSet/>
      <dgm:spPr/>
      <dgm:t>
        <a:bodyPr/>
        <a:lstStyle/>
        <a:p>
          <a:endParaRPr lang="en-US"/>
        </a:p>
      </dgm:t>
    </dgm:pt>
    <dgm:pt modelId="{53EE1A0E-FE93-43F8-BD64-FF9909569636}">
      <dgm:prSet/>
      <dgm:spPr/>
      <dgm:t>
        <a:bodyPr/>
        <a:lstStyle/>
        <a:p>
          <a:r>
            <a:rPr lang="en-US"/>
            <a:t>Total sqft</a:t>
          </a:r>
        </a:p>
      </dgm:t>
    </dgm:pt>
    <dgm:pt modelId="{C4DB93F8-EEE2-46E2-9B26-5CD47E017CE0}" type="parTrans" cxnId="{EC81836E-1BA6-43B2-869F-14B6CC88BAA4}">
      <dgm:prSet/>
      <dgm:spPr/>
      <dgm:t>
        <a:bodyPr/>
        <a:lstStyle/>
        <a:p>
          <a:endParaRPr lang="en-US"/>
        </a:p>
      </dgm:t>
    </dgm:pt>
    <dgm:pt modelId="{4A49249F-03E2-4126-BBDC-AF5CD7AC76C9}" type="sibTrans" cxnId="{EC81836E-1BA6-43B2-869F-14B6CC88BAA4}">
      <dgm:prSet/>
      <dgm:spPr/>
      <dgm:t>
        <a:bodyPr/>
        <a:lstStyle/>
        <a:p>
          <a:endParaRPr lang="en-US"/>
        </a:p>
      </dgm:t>
    </dgm:pt>
    <dgm:pt modelId="{8BDB454B-E280-42F3-8B41-97FE52466534}">
      <dgm:prSet/>
      <dgm:spPr/>
      <dgm:t>
        <a:bodyPr/>
        <a:lstStyle/>
        <a:p>
          <a:r>
            <a:rPr lang="en-US"/>
            <a:t>Total sqft*quality</a:t>
          </a:r>
        </a:p>
      </dgm:t>
    </dgm:pt>
    <dgm:pt modelId="{D01728C3-DE4C-474B-981C-50E5483A8B40}" type="parTrans" cxnId="{F818EDA7-E02C-4E31-B09D-DFA832EB7427}">
      <dgm:prSet/>
      <dgm:spPr/>
      <dgm:t>
        <a:bodyPr/>
        <a:lstStyle/>
        <a:p>
          <a:endParaRPr lang="en-US"/>
        </a:p>
      </dgm:t>
    </dgm:pt>
    <dgm:pt modelId="{7C97B711-DE75-4648-9469-03B49A8FD978}" type="sibTrans" cxnId="{F818EDA7-E02C-4E31-B09D-DFA832EB7427}">
      <dgm:prSet/>
      <dgm:spPr/>
      <dgm:t>
        <a:bodyPr/>
        <a:lstStyle/>
        <a:p>
          <a:endParaRPr lang="en-US"/>
        </a:p>
      </dgm:t>
    </dgm:pt>
    <dgm:pt modelId="{81BFC74A-A24D-4F2D-AEDA-E24728201952}">
      <dgm:prSet/>
      <dgm:spPr/>
      <dgm:t>
        <a:bodyPr/>
        <a:lstStyle/>
        <a:p>
          <a:r>
            <a:rPr lang="en-US"/>
            <a:t>Fireplace*fireplace quality</a:t>
          </a:r>
        </a:p>
      </dgm:t>
    </dgm:pt>
    <dgm:pt modelId="{F9F11D09-ED64-4CAD-9E00-8ED106749D23}" type="parTrans" cxnId="{DDB32755-B337-42CE-8919-D9D6522DBF28}">
      <dgm:prSet/>
      <dgm:spPr/>
      <dgm:t>
        <a:bodyPr/>
        <a:lstStyle/>
        <a:p>
          <a:endParaRPr lang="en-US"/>
        </a:p>
      </dgm:t>
    </dgm:pt>
    <dgm:pt modelId="{94B46889-F259-4E54-9849-87F33AF2E9CB}" type="sibTrans" cxnId="{DDB32755-B337-42CE-8919-D9D6522DBF28}">
      <dgm:prSet/>
      <dgm:spPr/>
      <dgm:t>
        <a:bodyPr/>
        <a:lstStyle/>
        <a:p>
          <a:endParaRPr lang="en-US"/>
        </a:p>
      </dgm:t>
    </dgm:pt>
    <dgm:pt modelId="{9A3BEDFA-2043-480D-9FF1-7ADC7554CF5C}">
      <dgm:prSet/>
      <dgm:spPr/>
      <dgm:t>
        <a:bodyPr/>
        <a:lstStyle/>
        <a:p>
          <a:r>
            <a:rPr lang="en-US"/>
            <a:t>Beds*baths</a:t>
          </a:r>
        </a:p>
      </dgm:t>
    </dgm:pt>
    <dgm:pt modelId="{F03EC430-E25B-4B09-A009-02FC2E4CC22C}" type="parTrans" cxnId="{BC3D7329-B944-4B44-80A3-B585A038C068}">
      <dgm:prSet/>
      <dgm:spPr/>
      <dgm:t>
        <a:bodyPr/>
        <a:lstStyle/>
        <a:p>
          <a:endParaRPr lang="en-US"/>
        </a:p>
      </dgm:t>
    </dgm:pt>
    <dgm:pt modelId="{84A34105-B972-4789-8AA9-37808113C5AC}" type="sibTrans" cxnId="{BC3D7329-B944-4B44-80A3-B585A038C068}">
      <dgm:prSet/>
      <dgm:spPr/>
      <dgm:t>
        <a:bodyPr/>
        <a:lstStyle/>
        <a:p>
          <a:endParaRPr lang="en-US"/>
        </a:p>
      </dgm:t>
    </dgm:pt>
    <dgm:pt modelId="{F25B7BD9-FC5D-6842-8973-89BC51908685}" type="pres">
      <dgm:prSet presAssocID="{52320F40-8C61-4126-81E3-9DF01F82CC11}" presName="Name0" presStyleCnt="0">
        <dgm:presLayoutVars>
          <dgm:dir/>
          <dgm:animLvl val="lvl"/>
          <dgm:resizeHandles val="exact"/>
        </dgm:presLayoutVars>
      </dgm:prSet>
      <dgm:spPr/>
    </dgm:pt>
    <dgm:pt modelId="{F91865DD-8D07-3142-BFFB-74A39497996B}" type="pres">
      <dgm:prSet presAssocID="{E7F6458A-5F4A-496D-AAF1-31795DD1E9A8}" presName="boxAndChildren" presStyleCnt="0"/>
      <dgm:spPr/>
    </dgm:pt>
    <dgm:pt modelId="{D9BFB09F-859A-AC4E-9B66-5EA992C271C1}" type="pres">
      <dgm:prSet presAssocID="{E7F6458A-5F4A-496D-AAF1-31795DD1E9A8}" presName="parentTextBox" presStyleLbl="node1" presStyleIdx="0" presStyleCnt="3"/>
      <dgm:spPr/>
    </dgm:pt>
    <dgm:pt modelId="{D25B9277-5D77-4746-A61B-A776823E920C}" type="pres">
      <dgm:prSet presAssocID="{E7F6458A-5F4A-496D-AAF1-31795DD1E9A8}" presName="entireBox" presStyleLbl="node1" presStyleIdx="0" presStyleCnt="3"/>
      <dgm:spPr/>
    </dgm:pt>
    <dgm:pt modelId="{7F90C4FC-B3DA-3049-B822-B26EBBC11C0E}" type="pres">
      <dgm:prSet presAssocID="{E7F6458A-5F4A-496D-AAF1-31795DD1E9A8}" presName="descendantBox" presStyleCnt="0"/>
      <dgm:spPr/>
    </dgm:pt>
    <dgm:pt modelId="{7C5CAF09-4DCB-4645-8485-A6DBB4964BC0}" type="pres">
      <dgm:prSet presAssocID="{53EE1A0E-FE93-43F8-BD64-FF9909569636}" presName="childTextBox" presStyleLbl="fgAccFollowNode1" presStyleIdx="0" presStyleCnt="10">
        <dgm:presLayoutVars>
          <dgm:bulletEnabled val="1"/>
        </dgm:presLayoutVars>
      </dgm:prSet>
      <dgm:spPr/>
    </dgm:pt>
    <dgm:pt modelId="{E2A22601-DE81-A44F-A2E7-9528E4ABCFDE}" type="pres">
      <dgm:prSet presAssocID="{8BDB454B-E280-42F3-8B41-97FE52466534}" presName="childTextBox" presStyleLbl="fgAccFollowNode1" presStyleIdx="1" presStyleCnt="10">
        <dgm:presLayoutVars>
          <dgm:bulletEnabled val="1"/>
        </dgm:presLayoutVars>
      </dgm:prSet>
      <dgm:spPr/>
    </dgm:pt>
    <dgm:pt modelId="{A6230338-5510-0647-BB3A-7D245708B0BA}" type="pres">
      <dgm:prSet presAssocID="{81BFC74A-A24D-4F2D-AEDA-E24728201952}" presName="childTextBox" presStyleLbl="fgAccFollowNode1" presStyleIdx="2" presStyleCnt="10">
        <dgm:presLayoutVars>
          <dgm:bulletEnabled val="1"/>
        </dgm:presLayoutVars>
      </dgm:prSet>
      <dgm:spPr/>
    </dgm:pt>
    <dgm:pt modelId="{BAD3C523-6E1C-4548-B919-38D4F75C1D70}" type="pres">
      <dgm:prSet presAssocID="{9A3BEDFA-2043-480D-9FF1-7ADC7554CF5C}" presName="childTextBox" presStyleLbl="fgAccFollowNode1" presStyleIdx="3" presStyleCnt="10">
        <dgm:presLayoutVars>
          <dgm:bulletEnabled val="1"/>
        </dgm:presLayoutVars>
      </dgm:prSet>
      <dgm:spPr/>
    </dgm:pt>
    <dgm:pt modelId="{1516F73B-2274-E549-B3A6-6CF109F08D60}" type="pres">
      <dgm:prSet presAssocID="{7C54D4D8-3AC1-4D9B-ADC0-9F997A1B7792}" presName="sp" presStyleCnt="0"/>
      <dgm:spPr/>
    </dgm:pt>
    <dgm:pt modelId="{00F7288B-15BF-884A-A4F0-036155D37211}" type="pres">
      <dgm:prSet presAssocID="{4DCA2C5E-0810-47A6-9C93-03F56215621F}" presName="arrowAndChildren" presStyleCnt="0"/>
      <dgm:spPr/>
    </dgm:pt>
    <dgm:pt modelId="{0F5DCB73-EE36-D94E-A6DF-DE6C79E5C3E8}" type="pres">
      <dgm:prSet presAssocID="{4DCA2C5E-0810-47A6-9C93-03F56215621F}" presName="parentTextArrow" presStyleLbl="node1" presStyleIdx="0" presStyleCnt="3"/>
      <dgm:spPr/>
    </dgm:pt>
    <dgm:pt modelId="{5C3A624B-04DB-5041-A1D3-AE95F1FE5B91}" type="pres">
      <dgm:prSet presAssocID="{4DCA2C5E-0810-47A6-9C93-03F56215621F}" presName="arrow" presStyleLbl="node1" presStyleIdx="1" presStyleCnt="3"/>
      <dgm:spPr/>
    </dgm:pt>
    <dgm:pt modelId="{45D2444F-4A21-1D4E-BDC3-BCB87935FE0A}" type="pres">
      <dgm:prSet presAssocID="{4DCA2C5E-0810-47A6-9C93-03F56215621F}" presName="descendantArrow" presStyleCnt="0"/>
      <dgm:spPr/>
    </dgm:pt>
    <dgm:pt modelId="{0E9B7D3E-F760-774C-B552-444C9AF6265D}" type="pres">
      <dgm:prSet presAssocID="{030450EC-6B05-4EF0-8105-91FDD53EB0D6}" presName="childTextArrow" presStyleLbl="fgAccFollowNode1" presStyleIdx="4" presStyleCnt="10">
        <dgm:presLayoutVars>
          <dgm:bulletEnabled val="1"/>
        </dgm:presLayoutVars>
      </dgm:prSet>
      <dgm:spPr/>
    </dgm:pt>
    <dgm:pt modelId="{547728F2-5EAF-EB4E-8E95-E52F7D80EFB9}" type="pres">
      <dgm:prSet presAssocID="{2F8E7D1F-2243-4251-9A6F-4EC5D2652210}" presName="childTextArrow" presStyleLbl="fgAccFollowNode1" presStyleIdx="5" presStyleCnt="10">
        <dgm:presLayoutVars>
          <dgm:bulletEnabled val="1"/>
        </dgm:presLayoutVars>
      </dgm:prSet>
      <dgm:spPr/>
    </dgm:pt>
    <dgm:pt modelId="{8713E01F-4B94-784C-AF6B-34575F19E677}" type="pres">
      <dgm:prSet presAssocID="{9B69AB87-48E8-48AE-AE2B-76948C774FF3}" presName="sp" presStyleCnt="0"/>
      <dgm:spPr/>
    </dgm:pt>
    <dgm:pt modelId="{47CBFD7A-CDAF-AC4C-9F59-2F26DACBE959}" type="pres">
      <dgm:prSet presAssocID="{157223D3-6AFA-4146-A2C9-173618F49B62}" presName="arrowAndChildren" presStyleCnt="0"/>
      <dgm:spPr/>
    </dgm:pt>
    <dgm:pt modelId="{468C85B4-3BE9-6342-94E3-3000BFA064A2}" type="pres">
      <dgm:prSet presAssocID="{157223D3-6AFA-4146-A2C9-173618F49B62}" presName="parentTextArrow" presStyleLbl="node1" presStyleIdx="1" presStyleCnt="3"/>
      <dgm:spPr/>
    </dgm:pt>
    <dgm:pt modelId="{6BC426E9-4334-BC4A-968F-2159D8A3CE63}" type="pres">
      <dgm:prSet presAssocID="{157223D3-6AFA-4146-A2C9-173618F49B62}" presName="arrow" presStyleLbl="node1" presStyleIdx="2" presStyleCnt="3"/>
      <dgm:spPr/>
    </dgm:pt>
    <dgm:pt modelId="{2E56C44F-3E34-2B4A-8BF5-D0C665CA7E2A}" type="pres">
      <dgm:prSet presAssocID="{157223D3-6AFA-4146-A2C9-173618F49B62}" presName="descendantArrow" presStyleCnt="0"/>
      <dgm:spPr/>
    </dgm:pt>
    <dgm:pt modelId="{29D01BB3-A073-9A4A-BD51-024A8DF9B764}" type="pres">
      <dgm:prSet presAssocID="{85DC6E72-6DE2-4112-93E8-03768721D137}" presName="childTextArrow" presStyleLbl="fgAccFollowNode1" presStyleIdx="6" presStyleCnt="10">
        <dgm:presLayoutVars>
          <dgm:bulletEnabled val="1"/>
        </dgm:presLayoutVars>
      </dgm:prSet>
      <dgm:spPr/>
    </dgm:pt>
    <dgm:pt modelId="{1A957F02-429E-CC48-8DBE-B5E436972843}" type="pres">
      <dgm:prSet presAssocID="{2663399F-0B4D-49D3-85E1-4AB9C8789CAA}" presName="childTextArrow" presStyleLbl="fgAccFollowNode1" presStyleIdx="7" presStyleCnt="10">
        <dgm:presLayoutVars>
          <dgm:bulletEnabled val="1"/>
        </dgm:presLayoutVars>
      </dgm:prSet>
      <dgm:spPr/>
    </dgm:pt>
    <dgm:pt modelId="{0DC8B518-CDA6-2B45-ADD3-5DAFD648F96E}" type="pres">
      <dgm:prSet presAssocID="{FDDAB84F-F443-40FD-8711-4397D2A150CF}" presName="childTextArrow" presStyleLbl="fgAccFollowNode1" presStyleIdx="8" presStyleCnt="10">
        <dgm:presLayoutVars>
          <dgm:bulletEnabled val="1"/>
        </dgm:presLayoutVars>
      </dgm:prSet>
      <dgm:spPr/>
    </dgm:pt>
    <dgm:pt modelId="{1F2681F6-41CD-954C-9F8F-C071FBE858D0}" type="pres">
      <dgm:prSet presAssocID="{FB51A259-1B52-4D76-9258-17600AA8B676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7343D005-A506-4A42-BAA1-EEEEF3B92596}" type="presOf" srcId="{2663399F-0B4D-49D3-85E1-4AB9C8789CAA}" destId="{1A957F02-429E-CC48-8DBE-B5E436972843}" srcOrd="0" destOrd="0" presId="urn:microsoft.com/office/officeart/2005/8/layout/process4"/>
    <dgm:cxn modelId="{CFEB320A-583E-FB4C-B844-E00E3D5D92B9}" type="presOf" srcId="{4DCA2C5E-0810-47A6-9C93-03F56215621F}" destId="{0F5DCB73-EE36-D94E-A6DF-DE6C79E5C3E8}" srcOrd="0" destOrd="0" presId="urn:microsoft.com/office/officeart/2005/8/layout/process4"/>
    <dgm:cxn modelId="{48293714-B00D-E646-92A6-7996244A7140}" type="presOf" srcId="{85DC6E72-6DE2-4112-93E8-03768721D137}" destId="{29D01BB3-A073-9A4A-BD51-024A8DF9B764}" srcOrd="0" destOrd="0" presId="urn:microsoft.com/office/officeart/2005/8/layout/process4"/>
    <dgm:cxn modelId="{63C35E14-6C29-47CD-8E88-5A954FCE1058}" srcId="{157223D3-6AFA-4146-A2C9-173618F49B62}" destId="{85DC6E72-6DE2-4112-93E8-03768721D137}" srcOrd="0" destOrd="0" parTransId="{2FA36566-60FE-4A32-A7DA-1BAEC5F74A67}" sibTransId="{61EE57AE-126A-4DE2-9AB2-9D82758B1567}"/>
    <dgm:cxn modelId="{C21DCD20-89E1-43EA-AB55-DE81D6AA87E4}" srcId="{157223D3-6AFA-4146-A2C9-173618F49B62}" destId="{FDDAB84F-F443-40FD-8711-4397D2A150CF}" srcOrd="2" destOrd="0" parTransId="{34B6EC00-F935-474E-B08B-7FB74C55FEFF}" sibTransId="{569F9FA4-531D-4B86-8F1A-1497C37BC1CB}"/>
    <dgm:cxn modelId="{B6031024-3F52-4847-90B8-14CE547136BB}" type="presOf" srcId="{FDDAB84F-F443-40FD-8711-4397D2A150CF}" destId="{0DC8B518-CDA6-2B45-ADD3-5DAFD648F96E}" srcOrd="0" destOrd="0" presId="urn:microsoft.com/office/officeart/2005/8/layout/process4"/>
    <dgm:cxn modelId="{BC3D7329-B944-4B44-80A3-B585A038C068}" srcId="{E7F6458A-5F4A-496D-AAF1-31795DD1E9A8}" destId="{9A3BEDFA-2043-480D-9FF1-7ADC7554CF5C}" srcOrd="3" destOrd="0" parTransId="{F03EC430-E25B-4B09-A009-02FC2E4CC22C}" sibTransId="{84A34105-B972-4789-8AA9-37808113C5AC}"/>
    <dgm:cxn modelId="{35C3B530-024A-452A-A594-E870DD9F114E}" srcId="{4DCA2C5E-0810-47A6-9C93-03F56215621F}" destId="{2F8E7D1F-2243-4251-9A6F-4EC5D2652210}" srcOrd="1" destOrd="0" parTransId="{1A4D0E47-6248-4D10-AA64-945008029E5C}" sibTransId="{1A8A587C-D362-41DA-A2C6-DA666A48168A}"/>
    <dgm:cxn modelId="{A5992C37-823B-4EAE-A81C-F0554569BA34}" srcId="{4DCA2C5E-0810-47A6-9C93-03F56215621F}" destId="{030450EC-6B05-4EF0-8105-91FDD53EB0D6}" srcOrd="0" destOrd="0" parTransId="{C66BEFA2-AB30-4E39-BFB8-839889DCD018}" sibTransId="{8CFDE8C9-8976-4A33-891C-441B931A4AD4}"/>
    <dgm:cxn modelId="{9A9FFE4D-80DD-3E48-AEDE-094773349609}" type="presOf" srcId="{52320F40-8C61-4126-81E3-9DF01F82CC11}" destId="{F25B7BD9-FC5D-6842-8973-89BC51908685}" srcOrd="0" destOrd="0" presId="urn:microsoft.com/office/officeart/2005/8/layout/process4"/>
    <dgm:cxn modelId="{13C82054-0064-5E4A-AA3B-9A5B3C5F7222}" type="presOf" srcId="{53EE1A0E-FE93-43F8-BD64-FF9909569636}" destId="{7C5CAF09-4DCB-4645-8485-A6DBB4964BC0}" srcOrd="0" destOrd="0" presId="urn:microsoft.com/office/officeart/2005/8/layout/process4"/>
    <dgm:cxn modelId="{D1EC3754-8E8A-0A44-AECC-D81B286ABBB6}" type="presOf" srcId="{157223D3-6AFA-4146-A2C9-173618F49B62}" destId="{468C85B4-3BE9-6342-94E3-3000BFA064A2}" srcOrd="0" destOrd="0" presId="urn:microsoft.com/office/officeart/2005/8/layout/process4"/>
    <dgm:cxn modelId="{DDB32755-B337-42CE-8919-D9D6522DBF28}" srcId="{E7F6458A-5F4A-496D-AAF1-31795DD1E9A8}" destId="{81BFC74A-A24D-4F2D-AEDA-E24728201952}" srcOrd="2" destOrd="0" parTransId="{F9F11D09-ED64-4CAD-9E00-8ED106749D23}" sibTransId="{94B46889-F259-4E54-9849-87F33AF2E9CB}"/>
    <dgm:cxn modelId="{DF8A3E56-57B5-4B63-92DC-1C7C1273CC8A}" srcId="{52320F40-8C61-4126-81E3-9DF01F82CC11}" destId="{157223D3-6AFA-4146-A2C9-173618F49B62}" srcOrd="0" destOrd="0" parTransId="{AB73C8B3-C84E-4449-9875-1DEAC862AF90}" sibTransId="{9B69AB87-48E8-48AE-AE2B-76948C774FF3}"/>
    <dgm:cxn modelId="{5C581559-251A-C645-BA9C-C6013DFB4458}" type="presOf" srcId="{4DCA2C5E-0810-47A6-9C93-03F56215621F}" destId="{5C3A624B-04DB-5041-A1D3-AE95F1FE5B91}" srcOrd="1" destOrd="0" presId="urn:microsoft.com/office/officeart/2005/8/layout/process4"/>
    <dgm:cxn modelId="{8896315C-DAD4-F34D-A036-5BC985542B50}" type="presOf" srcId="{E7F6458A-5F4A-496D-AAF1-31795DD1E9A8}" destId="{D25B9277-5D77-4746-A61B-A776823E920C}" srcOrd="1" destOrd="0" presId="urn:microsoft.com/office/officeart/2005/8/layout/process4"/>
    <dgm:cxn modelId="{EC81836E-1BA6-43B2-869F-14B6CC88BAA4}" srcId="{E7F6458A-5F4A-496D-AAF1-31795DD1E9A8}" destId="{53EE1A0E-FE93-43F8-BD64-FF9909569636}" srcOrd="0" destOrd="0" parTransId="{C4DB93F8-EEE2-46E2-9B26-5CD47E017CE0}" sibTransId="{4A49249F-03E2-4126-BBDC-AF5CD7AC76C9}"/>
    <dgm:cxn modelId="{F1611270-6AE7-B64A-887F-2B806F01C4FB}" type="presOf" srcId="{2F8E7D1F-2243-4251-9A6F-4EC5D2652210}" destId="{547728F2-5EAF-EB4E-8E95-E52F7D80EFB9}" srcOrd="0" destOrd="0" presId="urn:microsoft.com/office/officeart/2005/8/layout/process4"/>
    <dgm:cxn modelId="{A413159B-644C-7348-A2D3-D4BA48A1EE1B}" type="presOf" srcId="{8BDB454B-E280-42F3-8B41-97FE52466534}" destId="{E2A22601-DE81-A44F-A2E7-9528E4ABCFDE}" srcOrd="0" destOrd="0" presId="urn:microsoft.com/office/officeart/2005/8/layout/process4"/>
    <dgm:cxn modelId="{FC1F5B9B-82B5-0D40-BB99-15F23C67435D}" type="presOf" srcId="{E7F6458A-5F4A-496D-AAF1-31795DD1E9A8}" destId="{D9BFB09F-859A-AC4E-9B66-5EA992C271C1}" srcOrd="0" destOrd="0" presId="urn:microsoft.com/office/officeart/2005/8/layout/process4"/>
    <dgm:cxn modelId="{A147FE9B-FB6F-0243-B4B6-93625569B1A0}" type="presOf" srcId="{81BFC74A-A24D-4F2D-AEDA-E24728201952}" destId="{A6230338-5510-0647-BB3A-7D245708B0BA}" srcOrd="0" destOrd="0" presId="urn:microsoft.com/office/officeart/2005/8/layout/process4"/>
    <dgm:cxn modelId="{9125709D-B155-471E-9513-3678B0F3FC2F}" srcId="{157223D3-6AFA-4146-A2C9-173618F49B62}" destId="{2663399F-0B4D-49D3-85E1-4AB9C8789CAA}" srcOrd="1" destOrd="0" parTransId="{0069E517-D7CC-4FF2-BA9B-A3C949DD7FA8}" sibTransId="{BC8E968A-8921-49C4-BAF3-19573A7664CE}"/>
    <dgm:cxn modelId="{080983A4-E884-614B-8839-C232A700D6E2}" type="presOf" srcId="{FB51A259-1B52-4D76-9258-17600AA8B676}" destId="{1F2681F6-41CD-954C-9F8F-C071FBE858D0}" srcOrd="0" destOrd="0" presId="urn:microsoft.com/office/officeart/2005/8/layout/process4"/>
    <dgm:cxn modelId="{F818EDA7-E02C-4E31-B09D-DFA832EB7427}" srcId="{E7F6458A-5F4A-496D-AAF1-31795DD1E9A8}" destId="{8BDB454B-E280-42F3-8B41-97FE52466534}" srcOrd="1" destOrd="0" parTransId="{D01728C3-DE4C-474B-981C-50E5483A8B40}" sibTransId="{7C97B711-DE75-4648-9469-03B49A8FD978}"/>
    <dgm:cxn modelId="{BAE31AAA-5DE6-DC4D-99FF-03F05C721F0B}" type="presOf" srcId="{9A3BEDFA-2043-480D-9FF1-7ADC7554CF5C}" destId="{BAD3C523-6E1C-4548-B919-38D4F75C1D70}" srcOrd="0" destOrd="0" presId="urn:microsoft.com/office/officeart/2005/8/layout/process4"/>
    <dgm:cxn modelId="{88031BB9-9C25-4F07-A12C-8E844D1C71B9}" srcId="{52320F40-8C61-4126-81E3-9DF01F82CC11}" destId="{E7F6458A-5F4A-496D-AAF1-31795DD1E9A8}" srcOrd="2" destOrd="0" parTransId="{0FB46722-1A23-41EC-9016-B9379EEC0228}" sibTransId="{39D8BDD3-EE9C-4C97-A5C2-371960035A2D}"/>
    <dgm:cxn modelId="{06302BC1-AE86-4974-B0AE-6135BA5ACC1C}" srcId="{157223D3-6AFA-4146-A2C9-173618F49B62}" destId="{FB51A259-1B52-4D76-9258-17600AA8B676}" srcOrd="3" destOrd="0" parTransId="{A1AFF53D-973B-4B11-BF16-3D470333F6EA}" sibTransId="{01F50007-D6C0-4180-A65E-A515B08269BF}"/>
    <dgm:cxn modelId="{978B52C1-8BF6-44DD-949E-5B7C559527D1}" srcId="{52320F40-8C61-4126-81E3-9DF01F82CC11}" destId="{4DCA2C5E-0810-47A6-9C93-03F56215621F}" srcOrd="1" destOrd="0" parTransId="{57FF8E14-C570-4FF6-9025-6B16AF84B7A7}" sibTransId="{7C54D4D8-3AC1-4D9B-ADC0-9F997A1B7792}"/>
    <dgm:cxn modelId="{B4ADF6CA-0E50-9E42-A48F-00AAC46C9234}" type="presOf" srcId="{157223D3-6AFA-4146-A2C9-173618F49B62}" destId="{6BC426E9-4334-BC4A-968F-2159D8A3CE63}" srcOrd="1" destOrd="0" presId="urn:microsoft.com/office/officeart/2005/8/layout/process4"/>
    <dgm:cxn modelId="{5E7C44F4-C5B2-584F-809C-6B51B72A8B85}" type="presOf" srcId="{030450EC-6B05-4EF0-8105-91FDD53EB0D6}" destId="{0E9B7D3E-F760-774C-B552-444C9AF6265D}" srcOrd="0" destOrd="0" presId="urn:microsoft.com/office/officeart/2005/8/layout/process4"/>
    <dgm:cxn modelId="{D8049897-81BA-394A-B0E3-ABC0D2B7C1F6}" type="presParOf" srcId="{F25B7BD9-FC5D-6842-8973-89BC51908685}" destId="{F91865DD-8D07-3142-BFFB-74A39497996B}" srcOrd="0" destOrd="0" presId="urn:microsoft.com/office/officeart/2005/8/layout/process4"/>
    <dgm:cxn modelId="{6B49A88A-B619-5C44-8838-7DB8BA911980}" type="presParOf" srcId="{F91865DD-8D07-3142-BFFB-74A39497996B}" destId="{D9BFB09F-859A-AC4E-9B66-5EA992C271C1}" srcOrd="0" destOrd="0" presId="urn:microsoft.com/office/officeart/2005/8/layout/process4"/>
    <dgm:cxn modelId="{119F5527-628C-D444-BE33-6ACA83D319DE}" type="presParOf" srcId="{F91865DD-8D07-3142-BFFB-74A39497996B}" destId="{D25B9277-5D77-4746-A61B-A776823E920C}" srcOrd="1" destOrd="0" presId="urn:microsoft.com/office/officeart/2005/8/layout/process4"/>
    <dgm:cxn modelId="{0495F01F-52DF-974D-995D-75A822C6FB47}" type="presParOf" srcId="{F91865DD-8D07-3142-BFFB-74A39497996B}" destId="{7F90C4FC-B3DA-3049-B822-B26EBBC11C0E}" srcOrd="2" destOrd="0" presId="urn:microsoft.com/office/officeart/2005/8/layout/process4"/>
    <dgm:cxn modelId="{A4CF30C6-3565-FD4C-A246-AD21579D9AE8}" type="presParOf" srcId="{7F90C4FC-B3DA-3049-B822-B26EBBC11C0E}" destId="{7C5CAF09-4DCB-4645-8485-A6DBB4964BC0}" srcOrd="0" destOrd="0" presId="urn:microsoft.com/office/officeart/2005/8/layout/process4"/>
    <dgm:cxn modelId="{3B0E5E8E-EBF9-B849-8989-85830A0545F3}" type="presParOf" srcId="{7F90C4FC-B3DA-3049-B822-B26EBBC11C0E}" destId="{E2A22601-DE81-A44F-A2E7-9528E4ABCFDE}" srcOrd="1" destOrd="0" presId="urn:microsoft.com/office/officeart/2005/8/layout/process4"/>
    <dgm:cxn modelId="{1B3BEB91-B5FD-D943-8F8B-100BDAFD8448}" type="presParOf" srcId="{7F90C4FC-B3DA-3049-B822-B26EBBC11C0E}" destId="{A6230338-5510-0647-BB3A-7D245708B0BA}" srcOrd="2" destOrd="0" presId="urn:microsoft.com/office/officeart/2005/8/layout/process4"/>
    <dgm:cxn modelId="{329CC28A-7099-8A44-B3AC-1D3F6B3F8535}" type="presParOf" srcId="{7F90C4FC-B3DA-3049-B822-B26EBBC11C0E}" destId="{BAD3C523-6E1C-4548-B919-38D4F75C1D70}" srcOrd="3" destOrd="0" presId="urn:microsoft.com/office/officeart/2005/8/layout/process4"/>
    <dgm:cxn modelId="{80F6DCD6-85DB-C947-9F46-067BBE74E408}" type="presParOf" srcId="{F25B7BD9-FC5D-6842-8973-89BC51908685}" destId="{1516F73B-2274-E549-B3A6-6CF109F08D60}" srcOrd="1" destOrd="0" presId="urn:microsoft.com/office/officeart/2005/8/layout/process4"/>
    <dgm:cxn modelId="{82C753EB-6EAD-3D4A-A0B4-95BD1009AFD4}" type="presParOf" srcId="{F25B7BD9-FC5D-6842-8973-89BC51908685}" destId="{00F7288B-15BF-884A-A4F0-036155D37211}" srcOrd="2" destOrd="0" presId="urn:microsoft.com/office/officeart/2005/8/layout/process4"/>
    <dgm:cxn modelId="{129032D7-91AE-C748-BCC4-55766C94672E}" type="presParOf" srcId="{00F7288B-15BF-884A-A4F0-036155D37211}" destId="{0F5DCB73-EE36-D94E-A6DF-DE6C79E5C3E8}" srcOrd="0" destOrd="0" presId="urn:microsoft.com/office/officeart/2005/8/layout/process4"/>
    <dgm:cxn modelId="{3FF59A60-68C1-DA4B-8454-70B0F59AFEC7}" type="presParOf" srcId="{00F7288B-15BF-884A-A4F0-036155D37211}" destId="{5C3A624B-04DB-5041-A1D3-AE95F1FE5B91}" srcOrd="1" destOrd="0" presId="urn:microsoft.com/office/officeart/2005/8/layout/process4"/>
    <dgm:cxn modelId="{39CFEE57-972F-F241-A132-5C8D9F6920E9}" type="presParOf" srcId="{00F7288B-15BF-884A-A4F0-036155D37211}" destId="{45D2444F-4A21-1D4E-BDC3-BCB87935FE0A}" srcOrd="2" destOrd="0" presId="urn:microsoft.com/office/officeart/2005/8/layout/process4"/>
    <dgm:cxn modelId="{3652634C-8829-F548-992F-F458A5A18A87}" type="presParOf" srcId="{45D2444F-4A21-1D4E-BDC3-BCB87935FE0A}" destId="{0E9B7D3E-F760-774C-B552-444C9AF6265D}" srcOrd="0" destOrd="0" presId="urn:microsoft.com/office/officeart/2005/8/layout/process4"/>
    <dgm:cxn modelId="{CADBC362-CF2E-854F-860F-F6BDF1FE4C2A}" type="presParOf" srcId="{45D2444F-4A21-1D4E-BDC3-BCB87935FE0A}" destId="{547728F2-5EAF-EB4E-8E95-E52F7D80EFB9}" srcOrd="1" destOrd="0" presId="urn:microsoft.com/office/officeart/2005/8/layout/process4"/>
    <dgm:cxn modelId="{B9986035-8DD1-5C4A-A99A-AF6E1F6D7B15}" type="presParOf" srcId="{F25B7BD9-FC5D-6842-8973-89BC51908685}" destId="{8713E01F-4B94-784C-AF6B-34575F19E677}" srcOrd="3" destOrd="0" presId="urn:microsoft.com/office/officeart/2005/8/layout/process4"/>
    <dgm:cxn modelId="{DEDDB065-1B29-E84B-9CB4-3D38C18644DC}" type="presParOf" srcId="{F25B7BD9-FC5D-6842-8973-89BC51908685}" destId="{47CBFD7A-CDAF-AC4C-9F59-2F26DACBE959}" srcOrd="4" destOrd="0" presId="urn:microsoft.com/office/officeart/2005/8/layout/process4"/>
    <dgm:cxn modelId="{75E454DE-470A-DE41-89C6-B37E7E1FB97E}" type="presParOf" srcId="{47CBFD7A-CDAF-AC4C-9F59-2F26DACBE959}" destId="{468C85B4-3BE9-6342-94E3-3000BFA064A2}" srcOrd="0" destOrd="0" presId="urn:microsoft.com/office/officeart/2005/8/layout/process4"/>
    <dgm:cxn modelId="{89BE923C-B6C1-A644-A8E9-96DAAE1579E6}" type="presParOf" srcId="{47CBFD7A-CDAF-AC4C-9F59-2F26DACBE959}" destId="{6BC426E9-4334-BC4A-968F-2159D8A3CE63}" srcOrd="1" destOrd="0" presId="urn:microsoft.com/office/officeart/2005/8/layout/process4"/>
    <dgm:cxn modelId="{7BA6C3F4-F689-9A48-8448-FD4946E89ED8}" type="presParOf" srcId="{47CBFD7A-CDAF-AC4C-9F59-2F26DACBE959}" destId="{2E56C44F-3E34-2B4A-8BF5-D0C665CA7E2A}" srcOrd="2" destOrd="0" presId="urn:microsoft.com/office/officeart/2005/8/layout/process4"/>
    <dgm:cxn modelId="{AFD11D68-5ED0-9A44-9810-130FDECAF947}" type="presParOf" srcId="{2E56C44F-3E34-2B4A-8BF5-D0C665CA7E2A}" destId="{29D01BB3-A073-9A4A-BD51-024A8DF9B764}" srcOrd="0" destOrd="0" presId="urn:microsoft.com/office/officeart/2005/8/layout/process4"/>
    <dgm:cxn modelId="{0A4F5F92-14FB-8C44-AE02-CF782FF8D53B}" type="presParOf" srcId="{2E56C44F-3E34-2B4A-8BF5-D0C665CA7E2A}" destId="{1A957F02-429E-CC48-8DBE-B5E436972843}" srcOrd="1" destOrd="0" presId="urn:microsoft.com/office/officeart/2005/8/layout/process4"/>
    <dgm:cxn modelId="{78695DA4-9385-9D4D-9BDF-8E3D20737E55}" type="presParOf" srcId="{2E56C44F-3E34-2B4A-8BF5-D0C665CA7E2A}" destId="{0DC8B518-CDA6-2B45-ADD3-5DAFD648F96E}" srcOrd="2" destOrd="0" presId="urn:microsoft.com/office/officeart/2005/8/layout/process4"/>
    <dgm:cxn modelId="{0BF10DF9-968A-1649-BDF4-9113D33A3A91}" type="presParOf" srcId="{2E56C44F-3E34-2B4A-8BF5-D0C665CA7E2A}" destId="{1F2681F6-41CD-954C-9F8F-C071FBE858D0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393176-4981-4C43-8104-F07BDAC35EE1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19EC2C-CFF2-4A82-8FE3-0C541F04C77A}">
      <dgm:prSet/>
      <dgm:spPr/>
      <dgm:t>
        <a:bodyPr/>
        <a:lstStyle/>
        <a:p>
          <a:r>
            <a:rPr lang="en-US"/>
            <a:t>Multiple Linear Regression</a:t>
          </a:r>
        </a:p>
      </dgm:t>
    </dgm:pt>
    <dgm:pt modelId="{0E0F7DA8-8B55-43FD-BDA2-29B0CB3C8C74}" type="parTrans" cxnId="{EB874940-A531-407B-A810-E0FB5138D3CD}">
      <dgm:prSet/>
      <dgm:spPr/>
      <dgm:t>
        <a:bodyPr/>
        <a:lstStyle/>
        <a:p>
          <a:endParaRPr lang="en-US"/>
        </a:p>
      </dgm:t>
    </dgm:pt>
    <dgm:pt modelId="{3F8E0801-7796-43E5-BAA6-82359A78E8C3}" type="sibTrans" cxnId="{EB874940-A531-407B-A810-E0FB5138D3CD}">
      <dgm:prSet/>
      <dgm:spPr/>
      <dgm:t>
        <a:bodyPr/>
        <a:lstStyle/>
        <a:p>
          <a:endParaRPr lang="en-US"/>
        </a:p>
      </dgm:t>
    </dgm:pt>
    <dgm:pt modelId="{2EA26C91-F466-42ED-9B88-BFE80BFE8C8E}">
      <dgm:prSet/>
      <dgm:spPr/>
      <dgm:t>
        <a:bodyPr/>
        <a:lstStyle/>
        <a:p>
          <a:r>
            <a:rPr lang="en-US"/>
            <a:t>Split 80/20</a:t>
          </a:r>
        </a:p>
      </dgm:t>
    </dgm:pt>
    <dgm:pt modelId="{E7CC811E-A8FB-4755-9108-39F1F2BD6C20}" type="parTrans" cxnId="{37365B1C-307B-4322-BD38-1A40EA5BE29F}">
      <dgm:prSet/>
      <dgm:spPr/>
      <dgm:t>
        <a:bodyPr/>
        <a:lstStyle/>
        <a:p>
          <a:endParaRPr lang="en-US"/>
        </a:p>
      </dgm:t>
    </dgm:pt>
    <dgm:pt modelId="{3E2954D2-216A-4BA0-A08E-752CB66E4479}" type="sibTrans" cxnId="{37365B1C-307B-4322-BD38-1A40EA5BE29F}">
      <dgm:prSet/>
      <dgm:spPr/>
      <dgm:t>
        <a:bodyPr/>
        <a:lstStyle/>
        <a:p>
          <a:endParaRPr lang="en-US"/>
        </a:p>
      </dgm:t>
    </dgm:pt>
    <dgm:pt modelId="{7FDE93C0-D57C-456A-86D2-008F7884CB16}">
      <dgm:prSet/>
      <dgm:spPr/>
      <dgm:t>
        <a:bodyPr/>
        <a:lstStyle/>
        <a:p>
          <a:r>
            <a:rPr lang="en-US"/>
            <a:t>R2 score of 0.830 and 0.862</a:t>
          </a:r>
        </a:p>
      </dgm:t>
    </dgm:pt>
    <dgm:pt modelId="{23C213A2-3B17-4495-8A76-E2C8B3A0A8DB}" type="parTrans" cxnId="{53178FBF-AE9C-4F0E-A815-4C5A35524639}">
      <dgm:prSet/>
      <dgm:spPr/>
      <dgm:t>
        <a:bodyPr/>
        <a:lstStyle/>
        <a:p>
          <a:endParaRPr lang="en-US"/>
        </a:p>
      </dgm:t>
    </dgm:pt>
    <dgm:pt modelId="{BC9ACDA9-BD1C-4D94-8AEB-E68EAD760312}" type="sibTrans" cxnId="{53178FBF-AE9C-4F0E-A815-4C5A35524639}">
      <dgm:prSet/>
      <dgm:spPr/>
      <dgm:t>
        <a:bodyPr/>
        <a:lstStyle/>
        <a:p>
          <a:endParaRPr lang="en-US"/>
        </a:p>
      </dgm:t>
    </dgm:pt>
    <dgm:pt modelId="{EC7C3A96-6C3F-4F71-BC30-48145BD7F572}">
      <dgm:prSet/>
      <dgm:spPr/>
      <dgm:t>
        <a:bodyPr/>
        <a:lstStyle/>
        <a:p>
          <a:r>
            <a:rPr lang="en-US"/>
            <a:t>RMSE: $28,644</a:t>
          </a:r>
        </a:p>
      </dgm:t>
    </dgm:pt>
    <dgm:pt modelId="{3CDAD02B-4E54-4402-B668-B2DD8087461C}" type="parTrans" cxnId="{F5161400-11A9-48B6-95F0-EBEA6158A2B9}">
      <dgm:prSet/>
      <dgm:spPr/>
      <dgm:t>
        <a:bodyPr/>
        <a:lstStyle/>
        <a:p>
          <a:endParaRPr lang="en-US"/>
        </a:p>
      </dgm:t>
    </dgm:pt>
    <dgm:pt modelId="{777F8AB8-B3CE-43F3-801B-D170484B91AC}" type="sibTrans" cxnId="{F5161400-11A9-48B6-95F0-EBEA6158A2B9}">
      <dgm:prSet/>
      <dgm:spPr/>
      <dgm:t>
        <a:bodyPr/>
        <a:lstStyle/>
        <a:p>
          <a:endParaRPr lang="en-US"/>
        </a:p>
      </dgm:t>
    </dgm:pt>
    <dgm:pt modelId="{389FF0CC-7666-4945-87A8-A47739F19E9E}">
      <dgm:prSet/>
      <dgm:spPr/>
      <dgm:t>
        <a:bodyPr/>
        <a:lstStyle/>
        <a:p>
          <a:r>
            <a:rPr lang="en-US"/>
            <a:t>Lasso</a:t>
          </a:r>
        </a:p>
      </dgm:t>
    </dgm:pt>
    <dgm:pt modelId="{38DB51F7-C7EB-4C91-A903-66ADB7A6D8FA}" type="parTrans" cxnId="{633AED8C-C970-4D17-9953-4EC060D580AE}">
      <dgm:prSet/>
      <dgm:spPr/>
      <dgm:t>
        <a:bodyPr/>
        <a:lstStyle/>
        <a:p>
          <a:endParaRPr lang="en-US"/>
        </a:p>
      </dgm:t>
    </dgm:pt>
    <dgm:pt modelId="{781B8BE4-3E21-46DA-85E8-CBE9A835C419}" type="sibTrans" cxnId="{633AED8C-C970-4D17-9953-4EC060D580AE}">
      <dgm:prSet/>
      <dgm:spPr/>
      <dgm:t>
        <a:bodyPr/>
        <a:lstStyle/>
        <a:p>
          <a:endParaRPr lang="en-US"/>
        </a:p>
      </dgm:t>
    </dgm:pt>
    <dgm:pt modelId="{358AF977-30A1-4C52-B319-9E5CA344010A}">
      <dgm:prSet/>
      <dgm:spPr/>
      <dgm:t>
        <a:bodyPr/>
        <a:lstStyle/>
        <a:p>
          <a:r>
            <a:rPr lang="en-US"/>
            <a:t>Same variables as linear regression model</a:t>
          </a:r>
        </a:p>
      </dgm:t>
    </dgm:pt>
    <dgm:pt modelId="{D747CF16-665C-4699-AE11-2AD8A8B30F29}" type="parTrans" cxnId="{86F9A978-D18A-4575-9B95-FE8FA6E138C2}">
      <dgm:prSet/>
      <dgm:spPr/>
      <dgm:t>
        <a:bodyPr/>
        <a:lstStyle/>
        <a:p>
          <a:endParaRPr lang="en-US"/>
        </a:p>
      </dgm:t>
    </dgm:pt>
    <dgm:pt modelId="{6B32F704-6271-453C-916A-C0C3A9B881A8}" type="sibTrans" cxnId="{86F9A978-D18A-4575-9B95-FE8FA6E138C2}">
      <dgm:prSet/>
      <dgm:spPr/>
      <dgm:t>
        <a:bodyPr/>
        <a:lstStyle/>
        <a:p>
          <a:endParaRPr lang="en-US"/>
        </a:p>
      </dgm:t>
    </dgm:pt>
    <dgm:pt modelId="{18EED0B7-119F-49BE-BF5B-44E9998709D3}">
      <dgm:prSet/>
      <dgm:spPr/>
      <dgm:t>
        <a:bodyPr/>
        <a:lstStyle/>
        <a:p>
          <a:r>
            <a:rPr lang="en-US"/>
            <a:t>Multiple alphas used, best score I found was with the default alpha of 1</a:t>
          </a:r>
        </a:p>
      </dgm:t>
    </dgm:pt>
    <dgm:pt modelId="{7366647D-D444-4CE1-83B9-3202A4FA12FB}" type="parTrans" cxnId="{13A7C5AA-1AF3-4FB7-9D4E-2D8A6365FF0B}">
      <dgm:prSet/>
      <dgm:spPr/>
      <dgm:t>
        <a:bodyPr/>
        <a:lstStyle/>
        <a:p>
          <a:endParaRPr lang="en-US"/>
        </a:p>
      </dgm:t>
    </dgm:pt>
    <dgm:pt modelId="{3B015A16-67A0-421B-A97E-B79F72AAD59E}" type="sibTrans" cxnId="{13A7C5AA-1AF3-4FB7-9D4E-2D8A6365FF0B}">
      <dgm:prSet/>
      <dgm:spPr/>
      <dgm:t>
        <a:bodyPr/>
        <a:lstStyle/>
        <a:p>
          <a:endParaRPr lang="en-US"/>
        </a:p>
      </dgm:t>
    </dgm:pt>
    <dgm:pt modelId="{DD655BED-5461-432A-BB40-89B325E4C9C3}">
      <dgm:prSet/>
      <dgm:spPr/>
      <dgm:t>
        <a:bodyPr/>
        <a:lstStyle/>
        <a:p>
          <a:r>
            <a:rPr lang="en-US"/>
            <a:t>R2 scores: 0.831 and 0.862</a:t>
          </a:r>
        </a:p>
      </dgm:t>
    </dgm:pt>
    <dgm:pt modelId="{86FF1390-74A0-4143-9BA0-EB0831B3CCB7}" type="parTrans" cxnId="{A276388B-782A-475C-B042-70A416AE0847}">
      <dgm:prSet/>
      <dgm:spPr/>
      <dgm:t>
        <a:bodyPr/>
        <a:lstStyle/>
        <a:p>
          <a:endParaRPr lang="en-US"/>
        </a:p>
      </dgm:t>
    </dgm:pt>
    <dgm:pt modelId="{B6B2DC87-1216-4FC4-8F8F-5B5E270829C1}" type="sibTrans" cxnId="{A276388B-782A-475C-B042-70A416AE0847}">
      <dgm:prSet/>
      <dgm:spPr/>
      <dgm:t>
        <a:bodyPr/>
        <a:lstStyle/>
        <a:p>
          <a:endParaRPr lang="en-US"/>
        </a:p>
      </dgm:t>
    </dgm:pt>
    <dgm:pt modelId="{E64D28D9-2B09-487E-9279-ECBC7B68AEAD}">
      <dgm:prSet/>
      <dgm:spPr/>
      <dgm:t>
        <a:bodyPr/>
        <a:lstStyle/>
        <a:p>
          <a:r>
            <a:rPr lang="en-US"/>
            <a:t>RMSE: $28, 642</a:t>
          </a:r>
        </a:p>
      </dgm:t>
    </dgm:pt>
    <dgm:pt modelId="{89795778-07BB-4145-9222-299232B12491}" type="parTrans" cxnId="{1167DB47-E325-4D1B-B1EB-72C5D45E2E6C}">
      <dgm:prSet/>
      <dgm:spPr/>
      <dgm:t>
        <a:bodyPr/>
        <a:lstStyle/>
        <a:p>
          <a:endParaRPr lang="en-US"/>
        </a:p>
      </dgm:t>
    </dgm:pt>
    <dgm:pt modelId="{14B80132-3A6F-442E-99FF-5EA16E350EF8}" type="sibTrans" cxnId="{1167DB47-E325-4D1B-B1EB-72C5D45E2E6C}">
      <dgm:prSet/>
      <dgm:spPr/>
      <dgm:t>
        <a:bodyPr/>
        <a:lstStyle/>
        <a:p>
          <a:endParaRPr lang="en-US"/>
        </a:p>
      </dgm:t>
    </dgm:pt>
    <dgm:pt modelId="{145B6EEC-CB23-4DCA-88D3-5AA2FF515349}">
      <dgm:prSet/>
      <dgm:spPr/>
      <dgm:t>
        <a:bodyPr/>
        <a:lstStyle/>
        <a:p>
          <a:r>
            <a:rPr lang="en-US"/>
            <a:t>Ridge</a:t>
          </a:r>
        </a:p>
      </dgm:t>
    </dgm:pt>
    <dgm:pt modelId="{BEEBE83B-FFB5-4C90-8AE5-08906EB79A45}" type="parTrans" cxnId="{7FAF0F6A-470D-4AE3-B873-B0F56C0A2A3E}">
      <dgm:prSet/>
      <dgm:spPr/>
      <dgm:t>
        <a:bodyPr/>
        <a:lstStyle/>
        <a:p>
          <a:endParaRPr lang="en-US"/>
        </a:p>
      </dgm:t>
    </dgm:pt>
    <dgm:pt modelId="{362B3292-6993-40BA-8A6C-AE4F047C4137}" type="sibTrans" cxnId="{7FAF0F6A-470D-4AE3-B873-B0F56C0A2A3E}">
      <dgm:prSet/>
      <dgm:spPr/>
      <dgm:t>
        <a:bodyPr/>
        <a:lstStyle/>
        <a:p>
          <a:endParaRPr lang="en-US"/>
        </a:p>
      </dgm:t>
    </dgm:pt>
    <dgm:pt modelId="{DC53AC5E-DF3F-4917-9D5D-C4C46D765ACD}">
      <dgm:prSet/>
      <dgm:spPr/>
      <dgm:t>
        <a:bodyPr/>
        <a:lstStyle/>
        <a:p>
          <a:r>
            <a:rPr lang="en-US"/>
            <a:t>Same features as linear regression</a:t>
          </a:r>
        </a:p>
      </dgm:t>
    </dgm:pt>
    <dgm:pt modelId="{90567EC2-CF83-479C-89C0-680AD9482FAF}" type="parTrans" cxnId="{6A620C32-10EB-4EBF-929A-CF88B263A691}">
      <dgm:prSet/>
      <dgm:spPr/>
      <dgm:t>
        <a:bodyPr/>
        <a:lstStyle/>
        <a:p>
          <a:endParaRPr lang="en-US"/>
        </a:p>
      </dgm:t>
    </dgm:pt>
    <dgm:pt modelId="{8FEE7372-289F-45CF-A1D7-825E136B120C}" type="sibTrans" cxnId="{6A620C32-10EB-4EBF-929A-CF88B263A691}">
      <dgm:prSet/>
      <dgm:spPr/>
      <dgm:t>
        <a:bodyPr/>
        <a:lstStyle/>
        <a:p>
          <a:endParaRPr lang="en-US"/>
        </a:p>
      </dgm:t>
    </dgm:pt>
    <dgm:pt modelId="{80CAEA61-97DF-4660-B66C-D5290402ECB2}">
      <dgm:prSet/>
      <dgm:spPr/>
      <dgm:t>
        <a:bodyPr/>
        <a:lstStyle/>
        <a:p>
          <a:r>
            <a:rPr lang="en-US"/>
            <a:t>Best alpha: 100</a:t>
          </a:r>
        </a:p>
      </dgm:t>
    </dgm:pt>
    <dgm:pt modelId="{514AB20C-E757-4936-B69E-B49499EC05AF}" type="parTrans" cxnId="{CDF151FE-2738-4154-8A98-30A641AA3875}">
      <dgm:prSet/>
      <dgm:spPr/>
      <dgm:t>
        <a:bodyPr/>
        <a:lstStyle/>
        <a:p>
          <a:endParaRPr lang="en-US"/>
        </a:p>
      </dgm:t>
    </dgm:pt>
    <dgm:pt modelId="{554BB1E6-6C1E-40C2-BFB0-2D6EBF6034A3}" type="sibTrans" cxnId="{CDF151FE-2738-4154-8A98-30A641AA3875}">
      <dgm:prSet/>
      <dgm:spPr/>
      <dgm:t>
        <a:bodyPr/>
        <a:lstStyle/>
        <a:p>
          <a:endParaRPr lang="en-US"/>
        </a:p>
      </dgm:t>
    </dgm:pt>
    <dgm:pt modelId="{FD6366F6-DF45-45E0-BFDA-EE5BC4F7FDE0}">
      <dgm:prSet/>
      <dgm:spPr/>
      <dgm:t>
        <a:bodyPr/>
        <a:lstStyle/>
        <a:p>
          <a:r>
            <a:rPr lang="en-US"/>
            <a:t>R2 scores: 0.829 and 0.865</a:t>
          </a:r>
        </a:p>
      </dgm:t>
    </dgm:pt>
    <dgm:pt modelId="{436BF0A3-C126-487D-95D8-ADC4360DBFA7}" type="parTrans" cxnId="{410818CF-6DB1-44D2-9DB1-E72679D1905C}">
      <dgm:prSet/>
      <dgm:spPr/>
      <dgm:t>
        <a:bodyPr/>
        <a:lstStyle/>
        <a:p>
          <a:endParaRPr lang="en-US"/>
        </a:p>
      </dgm:t>
    </dgm:pt>
    <dgm:pt modelId="{B27AF3C6-17A5-43ED-8ACE-BB1A06505A46}" type="sibTrans" cxnId="{410818CF-6DB1-44D2-9DB1-E72679D1905C}">
      <dgm:prSet/>
      <dgm:spPr/>
      <dgm:t>
        <a:bodyPr/>
        <a:lstStyle/>
        <a:p>
          <a:endParaRPr lang="en-US"/>
        </a:p>
      </dgm:t>
    </dgm:pt>
    <dgm:pt modelId="{AE158690-6FBF-4F4C-A9BF-3E98543722D2}">
      <dgm:prSet/>
      <dgm:spPr/>
      <dgm:t>
        <a:bodyPr/>
        <a:lstStyle/>
        <a:p>
          <a:r>
            <a:rPr lang="en-US"/>
            <a:t>RMSE: $28,300</a:t>
          </a:r>
        </a:p>
      </dgm:t>
    </dgm:pt>
    <dgm:pt modelId="{D075873F-C45E-413E-98B1-8FF37E8A718C}" type="parTrans" cxnId="{D3CC0B33-AEAC-48A0-8C3A-3F324879E5AB}">
      <dgm:prSet/>
      <dgm:spPr/>
      <dgm:t>
        <a:bodyPr/>
        <a:lstStyle/>
        <a:p>
          <a:endParaRPr lang="en-US"/>
        </a:p>
      </dgm:t>
    </dgm:pt>
    <dgm:pt modelId="{0C1B76F0-49FA-4045-9485-0FC73C060206}" type="sibTrans" cxnId="{D3CC0B33-AEAC-48A0-8C3A-3F324879E5AB}">
      <dgm:prSet/>
      <dgm:spPr/>
      <dgm:t>
        <a:bodyPr/>
        <a:lstStyle/>
        <a:p>
          <a:endParaRPr lang="en-US"/>
        </a:p>
      </dgm:t>
    </dgm:pt>
    <dgm:pt modelId="{A7F3CD67-AB14-5448-A8F2-79D5C52BA6D8}" type="pres">
      <dgm:prSet presAssocID="{0D393176-4981-4C43-8104-F07BDAC35EE1}" presName="linear" presStyleCnt="0">
        <dgm:presLayoutVars>
          <dgm:dir/>
          <dgm:animLvl val="lvl"/>
          <dgm:resizeHandles val="exact"/>
        </dgm:presLayoutVars>
      </dgm:prSet>
      <dgm:spPr/>
    </dgm:pt>
    <dgm:pt modelId="{39343713-370D-3646-B0C8-607C11C8BF71}" type="pres">
      <dgm:prSet presAssocID="{5019EC2C-CFF2-4A82-8FE3-0C541F04C77A}" presName="parentLin" presStyleCnt="0"/>
      <dgm:spPr/>
    </dgm:pt>
    <dgm:pt modelId="{63FE1372-B7D7-E046-A9FD-D7A3CDBDFA16}" type="pres">
      <dgm:prSet presAssocID="{5019EC2C-CFF2-4A82-8FE3-0C541F04C77A}" presName="parentLeftMargin" presStyleLbl="node1" presStyleIdx="0" presStyleCnt="3"/>
      <dgm:spPr/>
    </dgm:pt>
    <dgm:pt modelId="{5FD0898E-8771-E744-BF10-76D8A85501BF}" type="pres">
      <dgm:prSet presAssocID="{5019EC2C-CFF2-4A82-8FE3-0C541F04C7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8567BF-2339-3946-BEA5-CD7710722BDF}" type="pres">
      <dgm:prSet presAssocID="{5019EC2C-CFF2-4A82-8FE3-0C541F04C77A}" presName="negativeSpace" presStyleCnt="0"/>
      <dgm:spPr/>
    </dgm:pt>
    <dgm:pt modelId="{12083EAD-2E96-D843-B4EC-A2FD4A273D58}" type="pres">
      <dgm:prSet presAssocID="{5019EC2C-CFF2-4A82-8FE3-0C541F04C77A}" presName="childText" presStyleLbl="conFgAcc1" presStyleIdx="0" presStyleCnt="3">
        <dgm:presLayoutVars>
          <dgm:bulletEnabled val="1"/>
        </dgm:presLayoutVars>
      </dgm:prSet>
      <dgm:spPr/>
    </dgm:pt>
    <dgm:pt modelId="{8A4C7115-DF49-D647-B48C-33BAAC2CCCFB}" type="pres">
      <dgm:prSet presAssocID="{3F8E0801-7796-43E5-BAA6-82359A78E8C3}" presName="spaceBetweenRectangles" presStyleCnt="0"/>
      <dgm:spPr/>
    </dgm:pt>
    <dgm:pt modelId="{A2F5A646-1564-CE4B-B3B5-D33B3D7F2502}" type="pres">
      <dgm:prSet presAssocID="{389FF0CC-7666-4945-87A8-A47739F19E9E}" presName="parentLin" presStyleCnt="0"/>
      <dgm:spPr/>
    </dgm:pt>
    <dgm:pt modelId="{2B9BE44A-F2A6-2645-A35F-FFA6B0D55933}" type="pres">
      <dgm:prSet presAssocID="{389FF0CC-7666-4945-87A8-A47739F19E9E}" presName="parentLeftMargin" presStyleLbl="node1" presStyleIdx="0" presStyleCnt="3"/>
      <dgm:spPr/>
    </dgm:pt>
    <dgm:pt modelId="{CB078C8E-3775-7F45-A7F1-825C5D120E80}" type="pres">
      <dgm:prSet presAssocID="{389FF0CC-7666-4945-87A8-A47739F19E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360690-4FCD-9340-AFC7-2F1B5C101DD0}" type="pres">
      <dgm:prSet presAssocID="{389FF0CC-7666-4945-87A8-A47739F19E9E}" presName="negativeSpace" presStyleCnt="0"/>
      <dgm:spPr/>
    </dgm:pt>
    <dgm:pt modelId="{AC23055E-5334-D344-BBAF-0AE411C545FC}" type="pres">
      <dgm:prSet presAssocID="{389FF0CC-7666-4945-87A8-A47739F19E9E}" presName="childText" presStyleLbl="conFgAcc1" presStyleIdx="1" presStyleCnt="3">
        <dgm:presLayoutVars>
          <dgm:bulletEnabled val="1"/>
        </dgm:presLayoutVars>
      </dgm:prSet>
      <dgm:spPr/>
    </dgm:pt>
    <dgm:pt modelId="{141B4500-A940-AB43-BEE4-9A76E814D829}" type="pres">
      <dgm:prSet presAssocID="{781B8BE4-3E21-46DA-85E8-CBE9A835C419}" presName="spaceBetweenRectangles" presStyleCnt="0"/>
      <dgm:spPr/>
    </dgm:pt>
    <dgm:pt modelId="{52DB8ABB-C1C7-0344-86EA-2E82602F98E5}" type="pres">
      <dgm:prSet presAssocID="{145B6EEC-CB23-4DCA-88D3-5AA2FF515349}" presName="parentLin" presStyleCnt="0"/>
      <dgm:spPr/>
    </dgm:pt>
    <dgm:pt modelId="{86EF5ED2-345D-804A-95B8-5044AB035C13}" type="pres">
      <dgm:prSet presAssocID="{145B6EEC-CB23-4DCA-88D3-5AA2FF515349}" presName="parentLeftMargin" presStyleLbl="node1" presStyleIdx="1" presStyleCnt="3"/>
      <dgm:spPr/>
    </dgm:pt>
    <dgm:pt modelId="{AC05D61C-E61F-8549-9A1B-7EF4FCA8E79B}" type="pres">
      <dgm:prSet presAssocID="{145B6EEC-CB23-4DCA-88D3-5AA2FF51534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835359-7755-4345-8B33-D43B9D864AE7}" type="pres">
      <dgm:prSet presAssocID="{145B6EEC-CB23-4DCA-88D3-5AA2FF515349}" presName="negativeSpace" presStyleCnt="0"/>
      <dgm:spPr/>
    </dgm:pt>
    <dgm:pt modelId="{1FBB4475-AF23-B544-B4CC-46215A1E42F2}" type="pres">
      <dgm:prSet presAssocID="{145B6EEC-CB23-4DCA-88D3-5AA2FF51534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5161400-11A9-48B6-95F0-EBEA6158A2B9}" srcId="{5019EC2C-CFF2-4A82-8FE3-0C541F04C77A}" destId="{EC7C3A96-6C3F-4F71-BC30-48145BD7F572}" srcOrd="2" destOrd="0" parTransId="{3CDAD02B-4E54-4402-B668-B2DD8087461C}" sibTransId="{777F8AB8-B3CE-43F3-801B-D170484B91AC}"/>
    <dgm:cxn modelId="{46B8D708-E1F6-1B47-9757-F3BAEBF56698}" type="presOf" srcId="{5019EC2C-CFF2-4A82-8FE3-0C541F04C77A}" destId="{5FD0898E-8771-E744-BF10-76D8A85501BF}" srcOrd="1" destOrd="0" presId="urn:microsoft.com/office/officeart/2005/8/layout/list1"/>
    <dgm:cxn modelId="{0502190E-FC72-2E4A-9321-3CC3BDB6D387}" type="presOf" srcId="{FD6366F6-DF45-45E0-BFDA-EE5BC4F7FDE0}" destId="{1FBB4475-AF23-B544-B4CC-46215A1E42F2}" srcOrd="0" destOrd="2" presId="urn:microsoft.com/office/officeart/2005/8/layout/list1"/>
    <dgm:cxn modelId="{1DEA021A-2848-FA44-B610-A13E688365BF}" type="presOf" srcId="{145B6EEC-CB23-4DCA-88D3-5AA2FF515349}" destId="{AC05D61C-E61F-8549-9A1B-7EF4FCA8E79B}" srcOrd="1" destOrd="0" presId="urn:microsoft.com/office/officeart/2005/8/layout/list1"/>
    <dgm:cxn modelId="{37365B1C-307B-4322-BD38-1A40EA5BE29F}" srcId="{5019EC2C-CFF2-4A82-8FE3-0C541F04C77A}" destId="{2EA26C91-F466-42ED-9B88-BFE80BFE8C8E}" srcOrd="0" destOrd="0" parTransId="{E7CC811E-A8FB-4755-9108-39F1F2BD6C20}" sibTransId="{3E2954D2-216A-4BA0-A08E-752CB66E4479}"/>
    <dgm:cxn modelId="{D9C13E28-57FE-2C45-8604-4E87F49D8926}" type="presOf" srcId="{DC53AC5E-DF3F-4917-9D5D-C4C46D765ACD}" destId="{1FBB4475-AF23-B544-B4CC-46215A1E42F2}" srcOrd="0" destOrd="0" presId="urn:microsoft.com/office/officeart/2005/8/layout/list1"/>
    <dgm:cxn modelId="{6A620C32-10EB-4EBF-929A-CF88B263A691}" srcId="{145B6EEC-CB23-4DCA-88D3-5AA2FF515349}" destId="{DC53AC5E-DF3F-4917-9D5D-C4C46D765ACD}" srcOrd="0" destOrd="0" parTransId="{90567EC2-CF83-479C-89C0-680AD9482FAF}" sibTransId="{8FEE7372-289F-45CF-A1D7-825E136B120C}"/>
    <dgm:cxn modelId="{D3CC0B33-AEAC-48A0-8C3A-3F324879E5AB}" srcId="{145B6EEC-CB23-4DCA-88D3-5AA2FF515349}" destId="{AE158690-6FBF-4F4C-A9BF-3E98543722D2}" srcOrd="3" destOrd="0" parTransId="{D075873F-C45E-413E-98B1-8FF37E8A718C}" sibTransId="{0C1B76F0-49FA-4045-9485-0FC73C060206}"/>
    <dgm:cxn modelId="{679B1737-E0EC-B346-8DAD-EDA5D5FA8345}" type="presOf" srcId="{7FDE93C0-D57C-456A-86D2-008F7884CB16}" destId="{12083EAD-2E96-D843-B4EC-A2FD4A273D58}" srcOrd="0" destOrd="1" presId="urn:microsoft.com/office/officeart/2005/8/layout/list1"/>
    <dgm:cxn modelId="{EB874940-A531-407B-A810-E0FB5138D3CD}" srcId="{0D393176-4981-4C43-8104-F07BDAC35EE1}" destId="{5019EC2C-CFF2-4A82-8FE3-0C541F04C77A}" srcOrd="0" destOrd="0" parTransId="{0E0F7DA8-8B55-43FD-BDA2-29B0CB3C8C74}" sibTransId="{3F8E0801-7796-43E5-BAA6-82359A78E8C3}"/>
    <dgm:cxn modelId="{1167DB47-E325-4D1B-B1EB-72C5D45E2E6C}" srcId="{389FF0CC-7666-4945-87A8-A47739F19E9E}" destId="{E64D28D9-2B09-487E-9279-ECBC7B68AEAD}" srcOrd="3" destOrd="0" parTransId="{89795778-07BB-4145-9222-299232B12491}" sibTransId="{14B80132-3A6F-442E-99FF-5EA16E350EF8}"/>
    <dgm:cxn modelId="{127C1050-6EF9-7140-997D-945C71DCE9E3}" type="presOf" srcId="{389FF0CC-7666-4945-87A8-A47739F19E9E}" destId="{2B9BE44A-F2A6-2645-A35F-FFA6B0D55933}" srcOrd="0" destOrd="0" presId="urn:microsoft.com/office/officeart/2005/8/layout/list1"/>
    <dgm:cxn modelId="{ECBAD55D-E8E5-8440-BA79-C476B57B28AF}" type="presOf" srcId="{AE158690-6FBF-4F4C-A9BF-3E98543722D2}" destId="{1FBB4475-AF23-B544-B4CC-46215A1E42F2}" srcOrd="0" destOrd="3" presId="urn:microsoft.com/office/officeart/2005/8/layout/list1"/>
    <dgm:cxn modelId="{E6EE5867-3EFA-D14B-9581-19A909C6DD0D}" type="presOf" srcId="{EC7C3A96-6C3F-4F71-BC30-48145BD7F572}" destId="{12083EAD-2E96-D843-B4EC-A2FD4A273D58}" srcOrd="0" destOrd="2" presId="urn:microsoft.com/office/officeart/2005/8/layout/list1"/>
    <dgm:cxn modelId="{7FAF0F6A-470D-4AE3-B873-B0F56C0A2A3E}" srcId="{0D393176-4981-4C43-8104-F07BDAC35EE1}" destId="{145B6EEC-CB23-4DCA-88D3-5AA2FF515349}" srcOrd="2" destOrd="0" parTransId="{BEEBE83B-FFB5-4C90-8AE5-08906EB79A45}" sibTransId="{362B3292-6993-40BA-8A6C-AE4F047C4137}"/>
    <dgm:cxn modelId="{4B903A6A-8154-3541-ABE3-4D9FBC3763F6}" type="presOf" srcId="{145B6EEC-CB23-4DCA-88D3-5AA2FF515349}" destId="{86EF5ED2-345D-804A-95B8-5044AB035C13}" srcOrd="0" destOrd="0" presId="urn:microsoft.com/office/officeart/2005/8/layout/list1"/>
    <dgm:cxn modelId="{7D78F673-DE2D-0346-9934-5C31F48947D7}" type="presOf" srcId="{358AF977-30A1-4C52-B319-9E5CA344010A}" destId="{AC23055E-5334-D344-BBAF-0AE411C545FC}" srcOrd="0" destOrd="0" presId="urn:microsoft.com/office/officeart/2005/8/layout/list1"/>
    <dgm:cxn modelId="{86F9A978-D18A-4575-9B95-FE8FA6E138C2}" srcId="{389FF0CC-7666-4945-87A8-A47739F19E9E}" destId="{358AF977-30A1-4C52-B319-9E5CA344010A}" srcOrd="0" destOrd="0" parTransId="{D747CF16-665C-4699-AE11-2AD8A8B30F29}" sibTransId="{6B32F704-6271-453C-916A-C0C3A9B881A8}"/>
    <dgm:cxn modelId="{A276388B-782A-475C-B042-70A416AE0847}" srcId="{389FF0CC-7666-4945-87A8-A47739F19E9E}" destId="{DD655BED-5461-432A-BB40-89B325E4C9C3}" srcOrd="2" destOrd="0" parTransId="{86FF1390-74A0-4143-9BA0-EB0831B3CCB7}" sibTransId="{B6B2DC87-1216-4FC4-8F8F-5B5E270829C1}"/>
    <dgm:cxn modelId="{633AED8C-C970-4D17-9953-4EC060D580AE}" srcId="{0D393176-4981-4C43-8104-F07BDAC35EE1}" destId="{389FF0CC-7666-4945-87A8-A47739F19E9E}" srcOrd="1" destOrd="0" parTransId="{38DB51F7-C7EB-4C91-A903-66ADB7A6D8FA}" sibTransId="{781B8BE4-3E21-46DA-85E8-CBE9A835C419}"/>
    <dgm:cxn modelId="{F564CE94-CA44-6342-8594-F5C616D0ECBB}" type="presOf" srcId="{0D393176-4981-4C43-8104-F07BDAC35EE1}" destId="{A7F3CD67-AB14-5448-A8F2-79D5C52BA6D8}" srcOrd="0" destOrd="0" presId="urn:microsoft.com/office/officeart/2005/8/layout/list1"/>
    <dgm:cxn modelId="{68139999-31E5-B14B-AFA2-F8EF2F3DC6CF}" type="presOf" srcId="{E64D28D9-2B09-487E-9279-ECBC7B68AEAD}" destId="{AC23055E-5334-D344-BBAF-0AE411C545FC}" srcOrd="0" destOrd="3" presId="urn:microsoft.com/office/officeart/2005/8/layout/list1"/>
    <dgm:cxn modelId="{FA4B96AA-3065-0E40-A0B5-BB015E067198}" type="presOf" srcId="{DD655BED-5461-432A-BB40-89B325E4C9C3}" destId="{AC23055E-5334-D344-BBAF-0AE411C545FC}" srcOrd="0" destOrd="2" presId="urn:microsoft.com/office/officeart/2005/8/layout/list1"/>
    <dgm:cxn modelId="{13A7C5AA-1AF3-4FB7-9D4E-2D8A6365FF0B}" srcId="{389FF0CC-7666-4945-87A8-A47739F19E9E}" destId="{18EED0B7-119F-49BE-BF5B-44E9998709D3}" srcOrd="1" destOrd="0" parTransId="{7366647D-D444-4CE1-83B9-3202A4FA12FB}" sibTransId="{3B015A16-67A0-421B-A97E-B79F72AAD59E}"/>
    <dgm:cxn modelId="{4BF587B6-0E80-AD4E-B6DF-C068BB4F7F59}" type="presOf" srcId="{80CAEA61-97DF-4660-B66C-D5290402ECB2}" destId="{1FBB4475-AF23-B544-B4CC-46215A1E42F2}" srcOrd="0" destOrd="1" presId="urn:microsoft.com/office/officeart/2005/8/layout/list1"/>
    <dgm:cxn modelId="{53178FBF-AE9C-4F0E-A815-4C5A35524639}" srcId="{5019EC2C-CFF2-4A82-8FE3-0C541F04C77A}" destId="{7FDE93C0-D57C-456A-86D2-008F7884CB16}" srcOrd="1" destOrd="0" parTransId="{23C213A2-3B17-4495-8A76-E2C8B3A0A8DB}" sibTransId="{BC9ACDA9-BD1C-4D94-8AEB-E68EAD760312}"/>
    <dgm:cxn modelId="{7CE021C9-DA3D-CF4A-AA3A-8AD419D4309E}" type="presOf" srcId="{18EED0B7-119F-49BE-BF5B-44E9998709D3}" destId="{AC23055E-5334-D344-BBAF-0AE411C545FC}" srcOrd="0" destOrd="1" presId="urn:microsoft.com/office/officeart/2005/8/layout/list1"/>
    <dgm:cxn modelId="{410818CF-6DB1-44D2-9DB1-E72679D1905C}" srcId="{145B6EEC-CB23-4DCA-88D3-5AA2FF515349}" destId="{FD6366F6-DF45-45E0-BFDA-EE5BC4F7FDE0}" srcOrd="2" destOrd="0" parTransId="{436BF0A3-C126-487D-95D8-ADC4360DBFA7}" sibTransId="{B27AF3C6-17A5-43ED-8ACE-BB1A06505A46}"/>
    <dgm:cxn modelId="{090560EB-24B8-1D41-B1CC-D19B3FE02CC3}" type="presOf" srcId="{389FF0CC-7666-4945-87A8-A47739F19E9E}" destId="{CB078C8E-3775-7F45-A7F1-825C5D120E80}" srcOrd="1" destOrd="0" presId="urn:microsoft.com/office/officeart/2005/8/layout/list1"/>
    <dgm:cxn modelId="{7A235BEE-764A-8B4F-959E-98D8F6590A35}" type="presOf" srcId="{2EA26C91-F466-42ED-9B88-BFE80BFE8C8E}" destId="{12083EAD-2E96-D843-B4EC-A2FD4A273D58}" srcOrd="0" destOrd="0" presId="urn:microsoft.com/office/officeart/2005/8/layout/list1"/>
    <dgm:cxn modelId="{AB9015F0-FAFB-4E4D-B0D0-65A89BE48EE8}" type="presOf" srcId="{5019EC2C-CFF2-4A82-8FE3-0C541F04C77A}" destId="{63FE1372-B7D7-E046-A9FD-D7A3CDBDFA16}" srcOrd="0" destOrd="0" presId="urn:microsoft.com/office/officeart/2005/8/layout/list1"/>
    <dgm:cxn modelId="{CDF151FE-2738-4154-8A98-30A641AA3875}" srcId="{145B6EEC-CB23-4DCA-88D3-5AA2FF515349}" destId="{80CAEA61-97DF-4660-B66C-D5290402ECB2}" srcOrd="1" destOrd="0" parTransId="{514AB20C-E757-4936-B69E-B49499EC05AF}" sibTransId="{554BB1E6-6C1E-40C2-BFB0-2D6EBF6034A3}"/>
    <dgm:cxn modelId="{E2EDB0E3-9EB5-0143-A8F4-339AFACE6017}" type="presParOf" srcId="{A7F3CD67-AB14-5448-A8F2-79D5C52BA6D8}" destId="{39343713-370D-3646-B0C8-607C11C8BF71}" srcOrd="0" destOrd="0" presId="urn:microsoft.com/office/officeart/2005/8/layout/list1"/>
    <dgm:cxn modelId="{0512D370-6F35-6B4D-8411-8BEB2BF52721}" type="presParOf" srcId="{39343713-370D-3646-B0C8-607C11C8BF71}" destId="{63FE1372-B7D7-E046-A9FD-D7A3CDBDFA16}" srcOrd="0" destOrd="0" presId="urn:microsoft.com/office/officeart/2005/8/layout/list1"/>
    <dgm:cxn modelId="{F19A3005-FB18-2340-B744-0E2682ADCC80}" type="presParOf" srcId="{39343713-370D-3646-B0C8-607C11C8BF71}" destId="{5FD0898E-8771-E744-BF10-76D8A85501BF}" srcOrd="1" destOrd="0" presId="urn:microsoft.com/office/officeart/2005/8/layout/list1"/>
    <dgm:cxn modelId="{CF914D41-5FF0-7F42-9012-5BC90FFD5D85}" type="presParOf" srcId="{A7F3CD67-AB14-5448-A8F2-79D5C52BA6D8}" destId="{508567BF-2339-3946-BEA5-CD7710722BDF}" srcOrd="1" destOrd="0" presId="urn:microsoft.com/office/officeart/2005/8/layout/list1"/>
    <dgm:cxn modelId="{B70F5556-C7E3-184F-B3F7-62D544B2B280}" type="presParOf" srcId="{A7F3CD67-AB14-5448-A8F2-79D5C52BA6D8}" destId="{12083EAD-2E96-D843-B4EC-A2FD4A273D58}" srcOrd="2" destOrd="0" presId="urn:microsoft.com/office/officeart/2005/8/layout/list1"/>
    <dgm:cxn modelId="{56EFDC2A-3C7D-BB48-A9C9-6909B2895FDE}" type="presParOf" srcId="{A7F3CD67-AB14-5448-A8F2-79D5C52BA6D8}" destId="{8A4C7115-DF49-D647-B48C-33BAAC2CCCFB}" srcOrd="3" destOrd="0" presId="urn:microsoft.com/office/officeart/2005/8/layout/list1"/>
    <dgm:cxn modelId="{F385C613-6DC2-4E40-8AB6-D42CC15F5E4B}" type="presParOf" srcId="{A7F3CD67-AB14-5448-A8F2-79D5C52BA6D8}" destId="{A2F5A646-1564-CE4B-B3B5-D33B3D7F2502}" srcOrd="4" destOrd="0" presId="urn:microsoft.com/office/officeart/2005/8/layout/list1"/>
    <dgm:cxn modelId="{BE38B1F4-E202-324C-9E7C-CAACC801EE43}" type="presParOf" srcId="{A2F5A646-1564-CE4B-B3B5-D33B3D7F2502}" destId="{2B9BE44A-F2A6-2645-A35F-FFA6B0D55933}" srcOrd="0" destOrd="0" presId="urn:microsoft.com/office/officeart/2005/8/layout/list1"/>
    <dgm:cxn modelId="{5F0AEBFF-0248-8347-9357-217658BAE627}" type="presParOf" srcId="{A2F5A646-1564-CE4B-B3B5-D33B3D7F2502}" destId="{CB078C8E-3775-7F45-A7F1-825C5D120E80}" srcOrd="1" destOrd="0" presId="urn:microsoft.com/office/officeart/2005/8/layout/list1"/>
    <dgm:cxn modelId="{08F520CE-990A-594B-9085-31270B58D461}" type="presParOf" srcId="{A7F3CD67-AB14-5448-A8F2-79D5C52BA6D8}" destId="{9A360690-4FCD-9340-AFC7-2F1B5C101DD0}" srcOrd="5" destOrd="0" presId="urn:microsoft.com/office/officeart/2005/8/layout/list1"/>
    <dgm:cxn modelId="{B3A51A66-604A-8746-B871-EAD6FB98365C}" type="presParOf" srcId="{A7F3CD67-AB14-5448-A8F2-79D5C52BA6D8}" destId="{AC23055E-5334-D344-BBAF-0AE411C545FC}" srcOrd="6" destOrd="0" presId="urn:microsoft.com/office/officeart/2005/8/layout/list1"/>
    <dgm:cxn modelId="{D0CFCD74-C9E1-C74B-8116-6CE13B2991CC}" type="presParOf" srcId="{A7F3CD67-AB14-5448-A8F2-79D5C52BA6D8}" destId="{141B4500-A940-AB43-BEE4-9A76E814D829}" srcOrd="7" destOrd="0" presId="urn:microsoft.com/office/officeart/2005/8/layout/list1"/>
    <dgm:cxn modelId="{CB8FDB96-8F02-2642-9FDB-965E8BAE68D0}" type="presParOf" srcId="{A7F3CD67-AB14-5448-A8F2-79D5C52BA6D8}" destId="{52DB8ABB-C1C7-0344-86EA-2E82602F98E5}" srcOrd="8" destOrd="0" presId="urn:microsoft.com/office/officeart/2005/8/layout/list1"/>
    <dgm:cxn modelId="{211807CF-C400-FB4E-AB15-EE44E42CFF9E}" type="presParOf" srcId="{52DB8ABB-C1C7-0344-86EA-2E82602F98E5}" destId="{86EF5ED2-345D-804A-95B8-5044AB035C13}" srcOrd="0" destOrd="0" presId="urn:microsoft.com/office/officeart/2005/8/layout/list1"/>
    <dgm:cxn modelId="{57F499C3-B4D2-3B48-AE8B-24980E4A6CC0}" type="presParOf" srcId="{52DB8ABB-C1C7-0344-86EA-2E82602F98E5}" destId="{AC05D61C-E61F-8549-9A1B-7EF4FCA8E79B}" srcOrd="1" destOrd="0" presId="urn:microsoft.com/office/officeart/2005/8/layout/list1"/>
    <dgm:cxn modelId="{402021E5-E821-5C40-A241-F616B01AAF82}" type="presParOf" srcId="{A7F3CD67-AB14-5448-A8F2-79D5C52BA6D8}" destId="{64835359-7755-4345-8B33-D43B9D864AE7}" srcOrd="9" destOrd="0" presId="urn:microsoft.com/office/officeart/2005/8/layout/list1"/>
    <dgm:cxn modelId="{BD94B335-282F-7B4B-B849-45CB2EBEFC7B}" type="presParOf" srcId="{A7F3CD67-AB14-5448-A8F2-79D5C52BA6D8}" destId="{1FBB4475-AF23-B544-B4CC-46215A1E42F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0C7387-D2E4-4A9F-8B69-CA6E3796E6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1C54FE-4961-468C-A0FB-34ECF08DA756}">
      <dgm:prSet/>
      <dgm:spPr/>
      <dgm:t>
        <a:bodyPr/>
        <a:lstStyle/>
        <a:p>
          <a:r>
            <a:rPr lang="en-US" baseline="0"/>
            <a:t>Best model recap</a:t>
          </a:r>
          <a:endParaRPr lang="en-US"/>
        </a:p>
      </dgm:t>
    </dgm:pt>
    <dgm:pt modelId="{4D459C84-C260-4683-AD9E-FFF20AD263D3}" type="parTrans" cxnId="{6CF2A78E-DB7C-42DE-B50E-5E86D870C61F}">
      <dgm:prSet/>
      <dgm:spPr/>
      <dgm:t>
        <a:bodyPr/>
        <a:lstStyle/>
        <a:p>
          <a:endParaRPr lang="en-US"/>
        </a:p>
      </dgm:t>
    </dgm:pt>
    <dgm:pt modelId="{D1A734D5-F21B-4726-A591-C6872B69C5C8}" type="sibTrans" cxnId="{6CF2A78E-DB7C-42DE-B50E-5E86D870C61F}">
      <dgm:prSet/>
      <dgm:spPr/>
      <dgm:t>
        <a:bodyPr/>
        <a:lstStyle/>
        <a:p>
          <a:endParaRPr lang="en-US"/>
        </a:p>
      </dgm:t>
    </dgm:pt>
    <dgm:pt modelId="{A6733D65-39B1-48AA-9AA7-C8626D920488}">
      <dgm:prSet/>
      <dgm:spPr/>
      <dgm:t>
        <a:bodyPr/>
        <a:lstStyle/>
        <a:p>
          <a:r>
            <a:rPr lang="en-US" baseline="0"/>
            <a:t>Model usage</a:t>
          </a:r>
          <a:endParaRPr lang="en-US"/>
        </a:p>
      </dgm:t>
    </dgm:pt>
    <dgm:pt modelId="{A49F68A1-9B5C-47E0-B964-D7CFAEEEF15F}" type="parTrans" cxnId="{2450A807-FDD4-4378-BBCB-35BF752F4836}">
      <dgm:prSet/>
      <dgm:spPr/>
      <dgm:t>
        <a:bodyPr/>
        <a:lstStyle/>
        <a:p>
          <a:endParaRPr lang="en-US"/>
        </a:p>
      </dgm:t>
    </dgm:pt>
    <dgm:pt modelId="{6B608462-294F-415E-9376-3BDF44898365}" type="sibTrans" cxnId="{2450A807-FDD4-4378-BBCB-35BF752F4836}">
      <dgm:prSet/>
      <dgm:spPr/>
      <dgm:t>
        <a:bodyPr/>
        <a:lstStyle/>
        <a:p>
          <a:endParaRPr lang="en-US"/>
        </a:p>
      </dgm:t>
    </dgm:pt>
    <dgm:pt modelId="{97EDA178-6A20-461D-B46B-52B705EE11DC}">
      <dgm:prSet/>
      <dgm:spPr/>
      <dgm:t>
        <a:bodyPr/>
        <a:lstStyle/>
        <a:p>
          <a:r>
            <a:rPr lang="en-US" baseline="0"/>
            <a:t>Next steps</a:t>
          </a:r>
          <a:endParaRPr lang="en-US"/>
        </a:p>
      </dgm:t>
    </dgm:pt>
    <dgm:pt modelId="{99A35C8F-9E51-4F8B-9DF3-BF9A0A3CB87E}" type="parTrans" cxnId="{DC808344-CA9D-436B-ACE4-AA89506F19C5}">
      <dgm:prSet/>
      <dgm:spPr/>
      <dgm:t>
        <a:bodyPr/>
        <a:lstStyle/>
        <a:p>
          <a:endParaRPr lang="en-US"/>
        </a:p>
      </dgm:t>
    </dgm:pt>
    <dgm:pt modelId="{DD22D8BD-C267-4238-9276-A74D864C6109}" type="sibTrans" cxnId="{DC808344-CA9D-436B-ACE4-AA89506F19C5}">
      <dgm:prSet/>
      <dgm:spPr/>
      <dgm:t>
        <a:bodyPr/>
        <a:lstStyle/>
        <a:p>
          <a:endParaRPr lang="en-US"/>
        </a:p>
      </dgm:t>
    </dgm:pt>
    <dgm:pt modelId="{907686AC-295A-49DB-960D-9F6780F75239}" type="pres">
      <dgm:prSet presAssocID="{6A0C7387-D2E4-4A9F-8B69-CA6E3796E65F}" presName="root" presStyleCnt="0">
        <dgm:presLayoutVars>
          <dgm:dir/>
          <dgm:resizeHandles val="exact"/>
        </dgm:presLayoutVars>
      </dgm:prSet>
      <dgm:spPr/>
    </dgm:pt>
    <dgm:pt modelId="{C55BE5B9-1A0A-45D4-A822-0FD0F71A1ADD}" type="pres">
      <dgm:prSet presAssocID="{AF1C54FE-4961-468C-A0FB-34ECF08DA756}" presName="compNode" presStyleCnt="0"/>
      <dgm:spPr/>
    </dgm:pt>
    <dgm:pt modelId="{D2425222-4E11-4FFC-B8BD-EEAC4D5E302D}" type="pres">
      <dgm:prSet presAssocID="{AF1C54FE-4961-468C-A0FB-34ECF08DA756}" presName="bgRect" presStyleLbl="bgShp" presStyleIdx="0" presStyleCnt="3"/>
      <dgm:spPr/>
    </dgm:pt>
    <dgm:pt modelId="{456AF9D7-3A02-49DC-BB66-5628E39A9E49}" type="pres">
      <dgm:prSet presAssocID="{AF1C54FE-4961-468C-A0FB-34ECF08DA7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CC095F-3247-4F94-AB05-B39A70246129}" type="pres">
      <dgm:prSet presAssocID="{AF1C54FE-4961-468C-A0FB-34ECF08DA756}" presName="spaceRect" presStyleCnt="0"/>
      <dgm:spPr/>
    </dgm:pt>
    <dgm:pt modelId="{AE3A1E27-8414-4E1C-A021-8734D3AE586D}" type="pres">
      <dgm:prSet presAssocID="{AF1C54FE-4961-468C-A0FB-34ECF08DA756}" presName="parTx" presStyleLbl="revTx" presStyleIdx="0" presStyleCnt="3">
        <dgm:presLayoutVars>
          <dgm:chMax val="0"/>
          <dgm:chPref val="0"/>
        </dgm:presLayoutVars>
      </dgm:prSet>
      <dgm:spPr/>
    </dgm:pt>
    <dgm:pt modelId="{7070FACB-A5FD-4A77-9986-2FD6B2CF4405}" type="pres">
      <dgm:prSet presAssocID="{D1A734D5-F21B-4726-A591-C6872B69C5C8}" presName="sibTrans" presStyleCnt="0"/>
      <dgm:spPr/>
    </dgm:pt>
    <dgm:pt modelId="{F82190E1-C47C-4050-8ADD-DC8B2AFED86F}" type="pres">
      <dgm:prSet presAssocID="{A6733D65-39B1-48AA-9AA7-C8626D920488}" presName="compNode" presStyleCnt="0"/>
      <dgm:spPr/>
    </dgm:pt>
    <dgm:pt modelId="{117D30D3-41CF-4AB7-BD07-8E75DE2B252B}" type="pres">
      <dgm:prSet presAssocID="{A6733D65-39B1-48AA-9AA7-C8626D920488}" presName="bgRect" presStyleLbl="bgShp" presStyleIdx="1" presStyleCnt="3"/>
      <dgm:spPr/>
    </dgm:pt>
    <dgm:pt modelId="{B77E650F-D6E5-48E1-9643-79DF1FFF35EB}" type="pres">
      <dgm:prSet presAssocID="{A6733D65-39B1-48AA-9AA7-C8626D9204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61659F4-C59F-4678-AEC2-A4E3ABB7F10B}" type="pres">
      <dgm:prSet presAssocID="{A6733D65-39B1-48AA-9AA7-C8626D920488}" presName="spaceRect" presStyleCnt="0"/>
      <dgm:spPr/>
    </dgm:pt>
    <dgm:pt modelId="{CC1F1981-526E-4491-80EC-DE1AABFCB4CD}" type="pres">
      <dgm:prSet presAssocID="{A6733D65-39B1-48AA-9AA7-C8626D920488}" presName="parTx" presStyleLbl="revTx" presStyleIdx="1" presStyleCnt="3">
        <dgm:presLayoutVars>
          <dgm:chMax val="0"/>
          <dgm:chPref val="0"/>
        </dgm:presLayoutVars>
      </dgm:prSet>
      <dgm:spPr/>
    </dgm:pt>
    <dgm:pt modelId="{F75C965D-DA47-46B7-9A1F-2A2529FAC825}" type="pres">
      <dgm:prSet presAssocID="{6B608462-294F-415E-9376-3BDF44898365}" presName="sibTrans" presStyleCnt="0"/>
      <dgm:spPr/>
    </dgm:pt>
    <dgm:pt modelId="{7462BFD6-C7E5-4FDA-9C48-8145FD5DAF9E}" type="pres">
      <dgm:prSet presAssocID="{97EDA178-6A20-461D-B46B-52B705EE11DC}" presName="compNode" presStyleCnt="0"/>
      <dgm:spPr/>
    </dgm:pt>
    <dgm:pt modelId="{320CE462-7777-42FA-B6F5-C353A3E01FC6}" type="pres">
      <dgm:prSet presAssocID="{97EDA178-6A20-461D-B46B-52B705EE11DC}" presName="bgRect" presStyleLbl="bgShp" presStyleIdx="2" presStyleCnt="3"/>
      <dgm:spPr/>
    </dgm:pt>
    <dgm:pt modelId="{C9C01401-43BE-4697-88EB-6B19B442742F}" type="pres">
      <dgm:prSet presAssocID="{97EDA178-6A20-461D-B46B-52B705EE11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71AE57F6-D480-4E92-8EB0-15B6AB5B2FD7}" type="pres">
      <dgm:prSet presAssocID="{97EDA178-6A20-461D-B46B-52B705EE11DC}" presName="spaceRect" presStyleCnt="0"/>
      <dgm:spPr/>
    </dgm:pt>
    <dgm:pt modelId="{58AAA501-1E64-4DFA-A9CE-D42580229261}" type="pres">
      <dgm:prSet presAssocID="{97EDA178-6A20-461D-B46B-52B705EE11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50A807-FDD4-4378-BBCB-35BF752F4836}" srcId="{6A0C7387-D2E4-4A9F-8B69-CA6E3796E65F}" destId="{A6733D65-39B1-48AA-9AA7-C8626D920488}" srcOrd="1" destOrd="0" parTransId="{A49F68A1-9B5C-47E0-B964-D7CFAEEEF15F}" sibTransId="{6B608462-294F-415E-9376-3BDF44898365}"/>
    <dgm:cxn modelId="{5A0EF40A-CDD5-4A08-A1FB-64E089F35098}" type="presOf" srcId="{AF1C54FE-4961-468C-A0FB-34ECF08DA756}" destId="{AE3A1E27-8414-4E1C-A021-8734D3AE586D}" srcOrd="0" destOrd="0" presId="urn:microsoft.com/office/officeart/2018/2/layout/IconVerticalSolidList"/>
    <dgm:cxn modelId="{DC808344-CA9D-436B-ACE4-AA89506F19C5}" srcId="{6A0C7387-D2E4-4A9F-8B69-CA6E3796E65F}" destId="{97EDA178-6A20-461D-B46B-52B705EE11DC}" srcOrd="2" destOrd="0" parTransId="{99A35C8F-9E51-4F8B-9DF3-BF9A0A3CB87E}" sibTransId="{DD22D8BD-C267-4238-9276-A74D864C6109}"/>
    <dgm:cxn modelId="{A184F66E-8C4A-4434-BC7B-1806FC7CD34A}" type="presOf" srcId="{6A0C7387-D2E4-4A9F-8B69-CA6E3796E65F}" destId="{907686AC-295A-49DB-960D-9F6780F75239}" srcOrd="0" destOrd="0" presId="urn:microsoft.com/office/officeart/2018/2/layout/IconVerticalSolidList"/>
    <dgm:cxn modelId="{6CF2A78E-DB7C-42DE-B50E-5E86D870C61F}" srcId="{6A0C7387-D2E4-4A9F-8B69-CA6E3796E65F}" destId="{AF1C54FE-4961-468C-A0FB-34ECF08DA756}" srcOrd="0" destOrd="0" parTransId="{4D459C84-C260-4683-AD9E-FFF20AD263D3}" sibTransId="{D1A734D5-F21B-4726-A591-C6872B69C5C8}"/>
    <dgm:cxn modelId="{F3C6DAD3-161B-4E91-BD8B-0D5D375BC4D9}" type="presOf" srcId="{A6733D65-39B1-48AA-9AA7-C8626D920488}" destId="{CC1F1981-526E-4491-80EC-DE1AABFCB4CD}" srcOrd="0" destOrd="0" presId="urn:microsoft.com/office/officeart/2018/2/layout/IconVerticalSolidList"/>
    <dgm:cxn modelId="{7EBFFFFF-074E-423B-B6CD-A2865D7D9F18}" type="presOf" srcId="{97EDA178-6A20-461D-B46B-52B705EE11DC}" destId="{58AAA501-1E64-4DFA-A9CE-D42580229261}" srcOrd="0" destOrd="0" presId="urn:microsoft.com/office/officeart/2018/2/layout/IconVerticalSolidList"/>
    <dgm:cxn modelId="{83A2CF96-6869-448C-8813-86A509CFAEA6}" type="presParOf" srcId="{907686AC-295A-49DB-960D-9F6780F75239}" destId="{C55BE5B9-1A0A-45D4-A822-0FD0F71A1ADD}" srcOrd="0" destOrd="0" presId="urn:microsoft.com/office/officeart/2018/2/layout/IconVerticalSolidList"/>
    <dgm:cxn modelId="{A0E5930D-FD1E-4C41-B5C3-0DB42932F6BC}" type="presParOf" srcId="{C55BE5B9-1A0A-45D4-A822-0FD0F71A1ADD}" destId="{D2425222-4E11-4FFC-B8BD-EEAC4D5E302D}" srcOrd="0" destOrd="0" presId="urn:microsoft.com/office/officeart/2018/2/layout/IconVerticalSolidList"/>
    <dgm:cxn modelId="{AB77E6F4-8460-4A8E-9AD9-63FBD7261890}" type="presParOf" srcId="{C55BE5B9-1A0A-45D4-A822-0FD0F71A1ADD}" destId="{456AF9D7-3A02-49DC-BB66-5628E39A9E49}" srcOrd="1" destOrd="0" presId="urn:microsoft.com/office/officeart/2018/2/layout/IconVerticalSolidList"/>
    <dgm:cxn modelId="{802937C6-F74B-43BD-9F56-4A4123E30F2A}" type="presParOf" srcId="{C55BE5B9-1A0A-45D4-A822-0FD0F71A1ADD}" destId="{6BCC095F-3247-4F94-AB05-B39A70246129}" srcOrd="2" destOrd="0" presId="urn:microsoft.com/office/officeart/2018/2/layout/IconVerticalSolidList"/>
    <dgm:cxn modelId="{71BE2541-F52C-4DC0-80E6-7767437B7617}" type="presParOf" srcId="{C55BE5B9-1A0A-45D4-A822-0FD0F71A1ADD}" destId="{AE3A1E27-8414-4E1C-A021-8734D3AE586D}" srcOrd="3" destOrd="0" presId="urn:microsoft.com/office/officeart/2018/2/layout/IconVerticalSolidList"/>
    <dgm:cxn modelId="{762B0F7D-4375-4EF9-B836-614E689F33AB}" type="presParOf" srcId="{907686AC-295A-49DB-960D-9F6780F75239}" destId="{7070FACB-A5FD-4A77-9986-2FD6B2CF4405}" srcOrd="1" destOrd="0" presId="urn:microsoft.com/office/officeart/2018/2/layout/IconVerticalSolidList"/>
    <dgm:cxn modelId="{67836349-01F8-4932-8A49-CB29C0D7B7C5}" type="presParOf" srcId="{907686AC-295A-49DB-960D-9F6780F75239}" destId="{F82190E1-C47C-4050-8ADD-DC8B2AFED86F}" srcOrd="2" destOrd="0" presId="urn:microsoft.com/office/officeart/2018/2/layout/IconVerticalSolidList"/>
    <dgm:cxn modelId="{BA543AB3-CFA5-4DDE-A294-40B4AD83E6E2}" type="presParOf" srcId="{F82190E1-C47C-4050-8ADD-DC8B2AFED86F}" destId="{117D30D3-41CF-4AB7-BD07-8E75DE2B252B}" srcOrd="0" destOrd="0" presId="urn:microsoft.com/office/officeart/2018/2/layout/IconVerticalSolidList"/>
    <dgm:cxn modelId="{EAE9AC18-64A2-4B1A-9FD4-EA498BC7B5A5}" type="presParOf" srcId="{F82190E1-C47C-4050-8ADD-DC8B2AFED86F}" destId="{B77E650F-D6E5-48E1-9643-79DF1FFF35EB}" srcOrd="1" destOrd="0" presId="urn:microsoft.com/office/officeart/2018/2/layout/IconVerticalSolidList"/>
    <dgm:cxn modelId="{50D907F6-A87D-4893-B8FE-8B677E1460A1}" type="presParOf" srcId="{F82190E1-C47C-4050-8ADD-DC8B2AFED86F}" destId="{861659F4-C59F-4678-AEC2-A4E3ABB7F10B}" srcOrd="2" destOrd="0" presId="urn:microsoft.com/office/officeart/2018/2/layout/IconVerticalSolidList"/>
    <dgm:cxn modelId="{9EE9905D-600C-4BD8-BB0C-4FD0EAF5B9C8}" type="presParOf" srcId="{F82190E1-C47C-4050-8ADD-DC8B2AFED86F}" destId="{CC1F1981-526E-4491-80EC-DE1AABFCB4CD}" srcOrd="3" destOrd="0" presId="urn:microsoft.com/office/officeart/2018/2/layout/IconVerticalSolidList"/>
    <dgm:cxn modelId="{39DC043C-A99E-4976-A63E-3EA78677C7B0}" type="presParOf" srcId="{907686AC-295A-49DB-960D-9F6780F75239}" destId="{F75C965D-DA47-46B7-9A1F-2A2529FAC825}" srcOrd="3" destOrd="0" presId="urn:microsoft.com/office/officeart/2018/2/layout/IconVerticalSolidList"/>
    <dgm:cxn modelId="{BFF1675C-452F-4C2D-927B-54A9C0844B46}" type="presParOf" srcId="{907686AC-295A-49DB-960D-9F6780F75239}" destId="{7462BFD6-C7E5-4FDA-9C48-8145FD5DAF9E}" srcOrd="4" destOrd="0" presId="urn:microsoft.com/office/officeart/2018/2/layout/IconVerticalSolidList"/>
    <dgm:cxn modelId="{599FC5E5-BBF0-4307-AEE0-C92DA270992D}" type="presParOf" srcId="{7462BFD6-C7E5-4FDA-9C48-8145FD5DAF9E}" destId="{320CE462-7777-42FA-B6F5-C353A3E01FC6}" srcOrd="0" destOrd="0" presId="urn:microsoft.com/office/officeart/2018/2/layout/IconVerticalSolidList"/>
    <dgm:cxn modelId="{347A1150-6112-4B8E-BBEC-C8709D243443}" type="presParOf" srcId="{7462BFD6-C7E5-4FDA-9C48-8145FD5DAF9E}" destId="{C9C01401-43BE-4697-88EB-6B19B442742F}" srcOrd="1" destOrd="0" presId="urn:microsoft.com/office/officeart/2018/2/layout/IconVerticalSolidList"/>
    <dgm:cxn modelId="{EC15529A-2047-4794-AFE1-084B6302CF79}" type="presParOf" srcId="{7462BFD6-C7E5-4FDA-9C48-8145FD5DAF9E}" destId="{71AE57F6-D480-4E92-8EB0-15B6AB5B2FD7}" srcOrd="2" destOrd="0" presId="urn:microsoft.com/office/officeart/2018/2/layout/IconVerticalSolidList"/>
    <dgm:cxn modelId="{AFAE5617-5874-4BFB-9D4D-D3C34F82030C}" type="presParOf" srcId="{7462BFD6-C7E5-4FDA-9C48-8145FD5DAF9E}" destId="{58AAA501-1E64-4DFA-A9CE-D425802292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B9277-5D77-4746-A61B-A776823E920C}">
      <dsp:nvSpPr>
        <dsp:cNvPr id="0" name=""/>
        <dsp:cNvSpPr/>
      </dsp:nvSpPr>
      <dsp:spPr>
        <a:xfrm>
          <a:off x="0" y="2695909"/>
          <a:ext cx="9601200" cy="8848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Variables created from feature engineering:</a:t>
          </a:r>
        </a:p>
      </dsp:txBody>
      <dsp:txXfrm>
        <a:off x="0" y="2695909"/>
        <a:ext cx="9601200" cy="477823"/>
      </dsp:txXfrm>
    </dsp:sp>
    <dsp:sp modelId="{7C5CAF09-4DCB-4645-8485-A6DBB4964BC0}">
      <dsp:nvSpPr>
        <dsp:cNvPr id="0" name=""/>
        <dsp:cNvSpPr/>
      </dsp:nvSpPr>
      <dsp:spPr>
        <a:xfrm>
          <a:off x="0" y="3156035"/>
          <a:ext cx="2400300" cy="40703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Total sqft</a:t>
          </a:r>
        </a:p>
      </dsp:txBody>
      <dsp:txXfrm>
        <a:off x="0" y="3156035"/>
        <a:ext cx="2400300" cy="407034"/>
      </dsp:txXfrm>
    </dsp:sp>
    <dsp:sp modelId="{E2A22601-DE81-A44F-A2E7-9528E4ABCFDE}">
      <dsp:nvSpPr>
        <dsp:cNvPr id="0" name=""/>
        <dsp:cNvSpPr/>
      </dsp:nvSpPr>
      <dsp:spPr>
        <a:xfrm>
          <a:off x="2400300" y="3156035"/>
          <a:ext cx="2400300" cy="407034"/>
        </a:xfrm>
        <a:prstGeom prst="rect">
          <a:avLst/>
        </a:prstGeom>
        <a:solidFill>
          <a:schemeClr val="accent5">
            <a:tint val="40000"/>
            <a:alpha val="90000"/>
            <a:hueOff val="-754440"/>
            <a:satOff val="5067"/>
            <a:lumOff val="501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Total sqft*quality</a:t>
          </a:r>
        </a:p>
      </dsp:txBody>
      <dsp:txXfrm>
        <a:off x="2400300" y="3156035"/>
        <a:ext cx="2400300" cy="407034"/>
      </dsp:txXfrm>
    </dsp:sp>
    <dsp:sp modelId="{A6230338-5510-0647-BB3A-7D245708B0BA}">
      <dsp:nvSpPr>
        <dsp:cNvPr id="0" name=""/>
        <dsp:cNvSpPr/>
      </dsp:nvSpPr>
      <dsp:spPr>
        <a:xfrm>
          <a:off x="4800600" y="3156035"/>
          <a:ext cx="2400300" cy="407034"/>
        </a:xfrm>
        <a:prstGeom prst="rect">
          <a:avLst/>
        </a:prstGeom>
        <a:solidFill>
          <a:schemeClr val="accent5">
            <a:tint val="40000"/>
            <a:alpha val="90000"/>
            <a:hueOff val="-1508879"/>
            <a:satOff val="10134"/>
            <a:lumOff val="1002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Fireplace*fireplace quality</a:t>
          </a:r>
        </a:p>
      </dsp:txBody>
      <dsp:txXfrm>
        <a:off x="4800600" y="3156035"/>
        <a:ext cx="2400300" cy="407034"/>
      </dsp:txXfrm>
    </dsp:sp>
    <dsp:sp modelId="{BAD3C523-6E1C-4548-B919-38D4F75C1D70}">
      <dsp:nvSpPr>
        <dsp:cNvPr id="0" name=""/>
        <dsp:cNvSpPr/>
      </dsp:nvSpPr>
      <dsp:spPr>
        <a:xfrm>
          <a:off x="7200899" y="3156035"/>
          <a:ext cx="2400300" cy="407034"/>
        </a:xfrm>
        <a:prstGeom prst="rect">
          <a:avLst/>
        </a:prstGeom>
        <a:solidFill>
          <a:schemeClr val="accent5">
            <a:tint val="40000"/>
            <a:alpha val="90000"/>
            <a:hueOff val="-2263319"/>
            <a:satOff val="15202"/>
            <a:lumOff val="1502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Beds*baths</a:t>
          </a:r>
        </a:p>
      </dsp:txBody>
      <dsp:txXfrm>
        <a:off x="7200899" y="3156035"/>
        <a:ext cx="2400300" cy="407034"/>
      </dsp:txXfrm>
    </dsp:sp>
    <dsp:sp modelId="{5C3A624B-04DB-5041-A1D3-AE95F1FE5B91}">
      <dsp:nvSpPr>
        <dsp:cNvPr id="0" name=""/>
        <dsp:cNvSpPr/>
      </dsp:nvSpPr>
      <dsp:spPr>
        <a:xfrm rot="10800000">
          <a:off x="0" y="1348271"/>
          <a:ext cx="9601200" cy="1360911"/>
        </a:xfrm>
        <a:prstGeom prst="upArrowCallout">
          <a:avLst/>
        </a:prstGeom>
        <a:gradFill rotWithShape="0">
          <a:gsLst>
            <a:gs pos="0">
              <a:schemeClr val="accent5">
                <a:hueOff val="-3277655"/>
                <a:satOff val="19905"/>
                <a:lumOff val="735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3277655"/>
                <a:satOff val="19905"/>
                <a:lumOff val="735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3277655"/>
                <a:satOff val="19905"/>
                <a:lumOff val="735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Dropped columns in training set that were not in testing set</a:t>
          </a:r>
        </a:p>
      </dsp:txBody>
      <dsp:txXfrm rot="-10800000">
        <a:off x="0" y="1348271"/>
        <a:ext cx="9601200" cy="477679"/>
      </dsp:txXfrm>
    </dsp:sp>
    <dsp:sp modelId="{0E9B7D3E-F760-774C-B552-444C9AF6265D}">
      <dsp:nvSpPr>
        <dsp:cNvPr id="0" name=""/>
        <dsp:cNvSpPr/>
      </dsp:nvSpPr>
      <dsp:spPr>
        <a:xfrm>
          <a:off x="0" y="1825950"/>
          <a:ext cx="4800600" cy="406912"/>
        </a:xfrm>
        <a:prstGeom prst="rect">
          <a:avLst/>
        </a:prstGeom>
        <a:solidFill>
          <a:schemeClr val="accent5">
            <a:tint val="40000"/>
            <a:alpha val="90000"/>
            <a:hueOff val="-3017758"/>
            <a:satOff val="20269"/>
            <a:lumOff val="2003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Green Hills</a:t>
          </a:r>
        </a:p>
      </dsp:txBody>
      <dsp:txXfrm>
        <a:off x="0" y="1825950"/>
        <a:ext cx="4800600" cy="406912"/>
      </dsp:txXfrm>
    </dsp:sp>
    <dsp:sp modelId="{547728F2-5EAF-EB4E-8E95-E52F7D80EFB9}">
      <dsp:nvSpPr>
        <dsp:cNvPr id="0" name=""/>
        <dsp:cNvSpPr/>
      </dsp:nvSpPr>
      <dsp:spPr>
        <a:xfrm>
          <a:off x="4800600" y="1825950"/>
          <a:ext cx="4800600" cy="406912"/>
        </a:xfrm>
        <a:prstGeom prst="rect">
          <a:avLst/>
        </a:prstGeom>
        <a:solidFill>
          <a:schemeClr val="accent5">
            <a:tint val="40000"/>
            <a:alpha val="90000"/>
            <a:hueOff val="-3772198"/>
            <a:satOff val="25336"/>
            <a:lumOff val="2504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Landmark</a:t>
          </a:r>
        </a:p>
      </dsp:txBody>
      <dsp:txXfrm>
        <a:off x="4800600" y="1825950"/>
        <a:ext cx="4800600" cy="406912"/>
      </dsp:txXfrm>
    </dsp:sp>
    <dsp:sp modelId="{6BC426E9-4334-BC4A-968F-2159D8A3CE63}">
      <dsp:nvSpPr>
        <dsp:cNvPr id="0" name=""/>
        <dsp:cNvSpPr/>
      </dsp:nvSpPr>
      <dsp:spPr>
        <a:xfrm rot="10800000">
          <a:off x="0" y="633"/>
          <a:ext cx="9601200" cy="1360911"/>
        </a:xfrm>
        <a:prstGeom prst="upArrowCallout">
          <a:avLst/>
        </a:prstGeom>
        <a:gradFill rotWithShape="0">
          <a:gsLst>
            <a:gs pos="0">
              <a:schemeClr val="accent5">
                <a:hueOff val="-6555310"/>
                <a:satOff val="39811"/>
                <a:lumOff val="147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6555310"/>
                <a:satOff val="39811"/>
                <a:lumOff val="147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6555310"/>
                <a:satOff val="39811"/>
                <a:lumOff val="147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Created mini data frames to check for multicollinearity between different features and the target variable of sale price</a:t>
          </a:r>
        </a:p>
      </dsp:txBody>
      <dsp:txXfrm rot="-10800000">
        <a:off x="0" y="633"/>
        <a:ext cx="9601200" cy="477679"/>
      </dsp:txXfrm>
    </dsp:sp>
    <dsp:sp modelId="{29D01BB3-A073-9A4A-BD51-024A8DF9B764}">
      <dsp:nvSpPr>
        <dsp:cNvPr id="0" name=""/>
        <dsp:cNvSpPr/>
      </dsp:nvSpPr>
      <dsp:spPr>
        <a:xfrm>
          <a:off x="0" y="478312"/>
          <a:ext cx="2400300" cy="406912"/>
        </a:xfrm>
        <a:prstGeom prst="rect">
          <a:avLst/>
        </a:prstGeom>
        <a:solidFill>
          <a:schemeClr val="accent5">
            <a:tint val="40000"/>
            <a:alpha val="90000"/>
            <a:hueOff val="-4526638"/>
            <a:satOff val="30403"/>
            <a:lumOff val="3005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Outdoors</a:t>
          </a:r>
        </a:p>
      </dsp:txBody>
      <dsp:txXfrm>
        <a:off x="0" y="478312"/>
        <a:ext cx="2400300" cy="406912"/>
      </dsp:txXfrm>
    </dsp:sp>
    <dsp:sp modelId="{1A957F02-429E-CC48-8DBE-B5E436972843}">
      <dsp:nvSpPr>
        <dsp:cNvPr id="0" name=""/>
        <dsp:cNvSpPr/>
      </dsp:nvSpPr>
      <dsp:spPr>
        <a:xfrm>
          <a:off x="2400299" y="478312"/>
          <a:ext cx="2400300" cy="406912"/>
        </a:xfrm>
        <a:prstGeom prst="rect">
          <a:avLst/>
        </a:prstGeom>
        <a:solidFill>
          <a:schemeClr val="accent5">
            <a:tint val="40000"/>
            <a:alpha val="90000"/>
            <a:hueOff val="-5281077"/>
            <a:satOff val="35471"/>
            <a:lumOff val="3505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Garage</a:t>
          </a:r>
        </a:p>
      </dsp:txBody>
      <dsp:txXfrm>
        <a:off x="2400299" y="478312"/>
        <a:ext cx="2400300" cy="406912"/>
      </dsp:txXfrm>
    </dsp:sp>
    <dsp:sp modelId="{0DC8B518-CDA6-2B45-ADD3-5DAFD648F96E}">
      <dsp:nvSpPr>
        <dsp:cNvPr id="0" name=""/>
        <dsp:cNvSpPr/>
      </dsp:nvSpPr>
      <dsp:spPr>
        <a:xfrm>
          <a:off x="4800600" y="478312"/>
          <a:ext cx="2400300" cy="406912"/>
        </a:xfrm>
        <a:prstGeom prst="rect">
          <a:avLst/>
        </a:prstGeom>
        <a:solidFill>
          <a:schemeClr val="accent5">
            <a:tint val="40000"/>
            <a:alpha val="90000"/>
            <a:hueOff val="-6035517"/>
            <a:satOff val="40538"/>
            <a:lumOff val="4006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Neighborhood</a:t>
          </a:r>
        </a:p>
      </dsp:txBody>
      <dsp:txXfrm>
        <a:off x="4800600" y="478312"/>
        <a:ext cx="2400300" cy="406912"/>
      </dsp:txXfrm>
    </dsp:sp>
    <dsp:sp modelId="{1F2681F6-41CD-954C-9F8F-C071FBE858D0}">
      <dsp:nvSpPr>
        <dsp:cNvPr id="0" name=""/>
        <dsp:cNvSpPr/>
      </dsp:nvSpPr>
      <dsp:spPr>
        <a:xfrm>
          <a:off x="7200899" y="478312"/>
          <a:ext cx="2400300" cy="406912"/>
        </a:xfrm>
        <a:prstGeom prst="rect">
          <a:avLst/>
        </a:prstGeom>
        <a:solidFill>
          <a:schemeClr val="accent5">
            <a:tint val="40000"/>
            <a:alpha val="90000"/>
            <a:hueOff val="-6789956"/>
            <a:satOff val="45605"/>
            <a:lumOff val="4507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Etc</a:t>
          </a:r>
        </a:p>
      </dsp:txBody>
      <dsp:txXfrm>
        <a:off x="7200899" y="478312"/>
        <a:ext cx="2400300" cy="406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83EAD-2E96-D843-B4EC-A2FD4A273D58}">
      <dsp:nvSpPr>
        <dsp:cNvPr id="0" name=""/>
        <dsp:cNvSpPr/>
      </dsp:nvSpPr>
      <dsp:spPr>
        <a:xfrm>
          <a:off x="0" y="376109"/>
          <a:ext cx="6506304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961" tIns="354076" rIns="50496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Split 80/20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R2 score of 0.830 and 0.862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RMSE: $28,644</a:t>
          </a:r>
        </a:p>
      </dsp:txBody>
      <dsp:txXfrm>
        <a:off x="0" y="376109"/>
        <a:ext cx="6506304" cy="1231650"/>
      </dsp:txXfrm>
    </dsp:sp>
    <dsp:sp modelId="{5FD0898E-8771-E744-BF10-76D8A85501BF}">
      <dsp:nvSpPr>
        <dsp:cNvPr id="0" name=""/>
        <dsp:cNvSpPr/>
      </dsp:nvSpPr>
      <dsp:spPr>
        <a:xfrm>
          <a:off x="325315" y="125189"/>
          <a:ext cx="4554412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Linear Regression</a:t>
          </a:r>
        </a:p>
      </dsp:txBody>
      <dsp:txXfrm>
        <a:off x="349813" y="149687"/>
        <a:ext cx="4505416" cy="452844"/>
      </dsp:txXfrm>
    </dsp:sp>
    <dsp:sp modelId="{AC23055E-5334-D344-BBAF-0AE411C545FC}">
      <dsp:nvSpPr>
        <dsp:cNvPr id="0" name=""/>
        <dsp:cNvSpPr/>
      </dsp:nvSpPr>
      <dsp:spPr>
        <a:xfrm>
          <a:off x="0" y="1950479"/>
          <a:ext cx="6506304" cy="1686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961" tIns="354076" rIns="50496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Same variables as linear regression model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Multiple alphas used, best score I found was with the default alpha of 1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R2 scores: 0.831 and 0.862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RMSE: $28, 642</a:t>
          </a:r>
        </a:p>
      </dsp:txBody>
      <dsp:txXfrm>
        <a:off x="0" y="1950479"/>
        <a:ext cx="6506304" cy="1686825"/>
      </dsp:txXfrm>
    </dsp:sp>
    <dsp:sp modelId="{CB078C8E-3775-7F45-A7F1-825C5D120E80}">
      <dsp:nvSpPr>
        <dsp:cNvPr id="0" name=""/>
        <dsp:cNvSpPr/>
      </dsp:nvSpPr>
      <dsp:spPr>
        <a:xfrm>
          <a:off x="325315" y="1699559"/>
          <a:ext cx="4554412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Lasso</a:t>
          </a:r>
        </a:p>
      </dsp:txBody>
      <dsp:txXfrm>
        <a:off x="349813" y="1724057"/>
        <a:ext cx="4505416" cy="452844"/>
      </dsp:txXfrm>
    </dsp:sp>
    <dsp:sp modelId="{1FBB4475-AF23-B544-B4CC-46215A1E42F2}">
      <dsp:nvSpPr>
        <dsp:cNvPr id="0" name=""/>
        <dsp:cNvSpPr/>
      </dsp:nvSpPr>
      <dsp:spPr>
        <a:xfrm>
          <a:off x="0" y="3980025"/>
          <a:ext cx="6506304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04961" tIns="354076" rIns="50496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Same features as linear regression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Best alpha: 100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R2 scores: 0.829 and 0.865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RMSE: $28,300</a:t>
          </a:r>
        </a:p>
      </dsp:txBody>
      <dsp:txXfrm>
        <a:off x="0" y="3980025"/>
        <a:ext cx="6506304" cy="1472625"/>
      </dsp:txXfrm>
    </dsp:sp>
    <dsp:sp modelId="{AC05D61C-E61F-8549-9A1B-7EF4FCA8E79B}">
      <dsp:nvSpPr>
        <dsp:cNvPr id="0" name=""/>
        <dsp:cNvSpPr/>
      </dsp:nvSpPr>
      <dsp:spPr>
        <a:xfrm>
          <a:off x="325315" y="3729105"/>
          <a:ext cx="4554412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2146" tIns="0" rIns="17214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Ridge</a:t>
          </a:r>
        </a:p>
      </dsp:txBody>
      <dsp:txXfrm>
        <a:off x="349813" y="3753603"/>
        <a:ext cx="4505416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25222-4E11-4FFC-B8BD-EEAC4D5E302D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AF9D7-3A02-49DC-BB66-5628E39A9E49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A1E27-8414-4E1C-A021-8734D3AE586D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Best model recap</a:t>
          </a:r>
          <a:endParaRPr lang="en-US" sz="2500" kern="1200"/>
        </a:p>
      </dsp:txBody>
      <dsp:txXfrm>
        <a:off x="1840237" y="680"/>
        <a:ext cx="4666066" cy="1593279"/>
      </dsp:txXfrm>
    </dsp:sp>
    <dsp:sp modelId="{117D30D3-41CF-4AB7-BD07-8E75DE2B252B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E650F-D6E5-48E1-9643-79DF1FFF35EB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F1981-526E-4491-80EC-DE1AABFCB4CD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Model usage</a:t>
          </a:r>
          <a:endParaRPr lang="en-US" sz="2500" kern="1200"/>
        </a:p>
      </dsp:txBody>
      <dsp:txXfrm>
        <a:off x="1840237" y="1992280"/>
        <a:ext cx="4666066" cy="1593279"/>
      </dsp:txXfrm>
    </dsp:sp>
    <dsp:sp modelId="{320CE462-7777-42FA-B6F5-C353A3E01FC6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01401-43BE-4697-88EB-6B19B442742F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AA501-1E64-4DFA-A9CE-D42580229261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Next steps</a:t>
          </a:r>
          <a:endParaRPr lang="en-US" sz="2500" kern="1200"/>
        </a:p>
      </dsp:txBody>
      <dsp:txXfrm>
        <a:off x="1840237" y="3983879"/>
        <a:ext cx="4666066" cy="15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5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3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7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339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8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922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8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3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419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65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98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102C-2DBA-6443-9B16-0D9198E93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Predicting sale prices of homes in Ames, 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23F9B-6CEF-FE44-AC5B-0E1B5B6B6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Cassy Clark</a:t>
            </a:r>
          </a:p>
        </p:txBody>
      </p:sp>
    </p:spTree>
    <p:extLst>
      <p:ext uri="{BB962C8B-B14F-4D97-AF65-F5344CB8AC3E}">
        <p14:creationId xmlns:p14="http://schemas.microsoft.com/office/powerpoint/2010/main" val="3478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BC18B-6925-694C-9795-81B8C783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chemeClr val="bg2"/>
                </a:solidFill>
              </a:rPr>
              <a:t>Relationship between different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2753EA2-B049-1840-868D-46EB238D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Overall quality: $7,414</a:t>
            </a:r>
          </a:p>
          <a:p>
            <a:r>
              <a:rPr lang="en-US" sz="2400" dirty="0"/>
              <a:t>Total baths: $10,633</a:t>
            </a:r>
          </a:p>
          <a:p>
            <a:r>
              <a:rPr lang="en-US" sz="2400" dirty="0"/>
              <a:t>North Ridge neighborhood: $39,366</a:t>
            </a:r>
          </a:p>
          <a:p>
            <a:r>
              <a:rPr lang="en-US" sz="2400" dirty="0"/>
              <a:t>North Ridge Heights neighborhood: $42,857</a:t>
            </a:r>
          </a:p>
          <a:p>
            <a:r>
              <a:rPr lang="en-US" sz="2400" dirty="0"/>
              <a:t>Stonebrook neighborhood: $60,703</a:t>
            </a:r>
          </a:p>
          <a:p>
            <a:r>
              <a:rPr lang="en-US" sz="2400" dirty="0"/>
              <a:t>Exterior quality: $11,046</a:t>
            </a:r>
          </a:p>
          <a:p>
            <a:r>
              <a:rPr lang="en-US" sz="2400" dirty="0"/>
              <a:t>Kitchen quality: $11,399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216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958B0-EC60-4EA4-826D-922B406B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3F2F4-E5CC-C549-AA3D-D19DE444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BC77E5-9E25-4CE0-B7CC-BF834A0E0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127925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17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0FB6B-DC2E-DE48-93EE-3FA72F23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FEAC554C-1A92-6040-86E5-B82DBD2D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/>
              <a:t>Create a model that would predict the sale prices for homes in Ames, Iowa</a:t>
            </a:r>
          </a:p>
          <a:p>
            <a:r>
              <a:rPr lang="en-US"/>
              <a:t>Given training data set, testing data set, and data dictionary</a:t>
            </a:r>
          </a:p>
          <a:p>
            <a:r>
              <a:rPr lang="en-US"/>
              <a:t>Steps taken: EDA, Feature Engineering, Lasso, Ridge, Linear Regression</a:t>
            </a:r>
          </a:p>
          <a:p>
            <a:r>
              <a:rPr lang="en-US"/>
              <a:t>Why should I care about Ames, IA?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61B6D0-313A-F046-B15F-4DCAB71F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44484" y="2815405"/>
            <a:ext cx="598821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3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F654C13-0248-4854-8921-BBAAB576B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A2D0DFB-0ABC-4D3D-805B-25F891996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95024" y="864066"/>
            <a:ext cx="774003" cy="774158"/>
          </a:xfrm>
          <a:custGeom>
            <a:avLst/>
            <a:gdLst>
              <a:gd name="connsiteX0" fmla="*/ 2869239 w 3275013"/>
              <a:gd name="connsiteY0" fmla="*/ 0 h 3275670"/>
              <a:gd name="connsiteX1" fmla="*/ 3275013 w 3275013"/>
              <a:gd name="connsiteY1" fmla="*/ 0 h 3275670"/>
              <a:gd name="connsiteX2" fmla="*/ 3275013 w 3275013"/>
              <a:gd name="connsiteY2" fmla="*/ 3275670 h 3275670"/>
              <a:gd name="connsiteX3" fmla="*/ 0 w 3275013"/>
              <a:gd name="connsiteY3" fmla="*/ 3275670 h 3275670"/>
              <a:gd name="connsiteX4" fmla="*/ 0 w 3275013"/>
              <a:gd name="connsiteY4" fmla="*/ 2890368 h 3275670"/>
              <a:gd name="connsiteX5" fmla="*/ 2869239 w 3275013"/>
              <a:gd name="connsiteY5" fmla="*/ 2890809 h 327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013" h="3275670">
                <a:moveTo>
                  <a:pt x="2869239" y="0"/>
                </a:moveTo>
                <a:lnTo>
                  <a:pt x="3275013" y="0"/>
                </a:lnTo>
                <a:lnTo>
                  <a:pt x="3275013" y="3275670"/>
                </a:lnTo>
                <a:lnTo>
                  <a:pt x="0" y="3275670"/>
                </a:lnTo>
                <a:lnTo>
                  <a:pt x="0" y="2890368"/>
                </a:lnTo>
                <a:lnTo>
                  <a:pt x="2869239" y="2890809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8D6B2-9A03-1543-9781-D9AEFCEE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3767"/>
            <a:ext cx="9380334" cy="941664"/>
          </a:xfrm>
        </p:spPr>
        <p:txBody>
          <a:bodyPr anchor="b">
            <a:normAutofit/>
          </a:bodyPr>
          <a:lstStyle/>
          <a:p>
            <a:pPr algn="r"/>
            <a:r>
              <a:rPr lang="en-US" sz="2800"/>
              <a:t>Data Cleaning and EDA</a:t>
            </a:r>
            <a:endParaRPr lang="en-US" sz="28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4952CDF-1705-AE49-8DBA-A42CECB1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3710"/>
            <a:ext cx="6758273" cy="4073690"/>
          </a:xfrm>
        </p:spPr>
        <p:txBody>
          <a:bodyPr anchor="t">
            <a:normAutofit/>
          </a:bodyPr>
          <a:lstStyle/>
          <a:p>
            <a:r>
              <a:rPr lang="en-US" sz="1900"/>
              <a:t>Train shape: (2051, 81) </a:t>
            </a:r>
            <a:r>
              <a:rPr lang="en-US" sz="1900">
                <a:sym typeface="Wingdings" pitchFamily="2" charset="2"/>
              </a:rPr>
              <a:t> (2051, 121)</a:t>
            </a:r>
            <a:endParaRPr lang="en-US" sz="1900"/>
          </a:p>
          <a:p>
            <a:r>
              <a:rPr lang="en-US" sz="1900"/>
              <a:t>Test shape (878, 80) </a:t>
            </a:r>
            <a:r>
              <a:rPr lang="en-US" sz="1900">
                <a:sym typeface="Wingdings" pitchFamily="2" charset="2"/>
              </a:rPr>
              <a:t> (878, 119)</a:t>
            </a:r>
          </a:p>
          <a:p>
            <a:r>
              <a:rPr lang="en-US" sz="1900">
                <a:sym typeface="Wingdings" pitchFamily="2" charset="2"/>
              </a:rPr>
              <a:t>Addressing null values</a:t>
            </a:r>
          </a:p>
          <a:p>
            <a:pPr lvl="1"/>
            <a:r>
              <a:rPr lang="en-US" sz="1900">
                <a:sym typeface="Wingdings" pitchFamily="2" charset="2"/>
              </a:rPr>
              <a:t>Is it a missing value or does the house not have one?</a:t>
            </a:r>
          </a:p>
          <a:p>
            <a:pPr lvl="1"/>
            <a:r>
              <a:rPr lang="en-US" sz="1900"/>
              <a:t>What about lot frontage?</a:t>
            </a:r>
          </a:p>
          <a:p>
            <a:pPr lvl="1"/>
            <a:r>
              <a:rPr lang="en-US" sz="1900"/>
              <a:t>Any others?</a:t>
            </a:r>
          </a:p>
          <a:p>
            <a:r>
              <a:rPr lang="en-US" sz="1900"/>
              <a:t>New columns created: total bath, total </a:t>
            </a:r>
            <a:r>
              <a:rPr lang="en-US" sz="1900" err="1"/>
              <a:t>sqft</a:t>
            </a:r>
            <a:r>
              <a:rPr lang="en-US" sz="1900"/>
              <a:t>, total </a:t>
            </a:r>
            <a:r>
              <a:rPr lang="en-US" sz="1900" err="1"/>
              <a:t>sqft</a:t>
            </a:r>
            <a:r>
              <a:rPr lang="en-US" sz="1900"/>
              <a:t>*qual, fireplace*fireplace quality, beds*baths</a:t>
            </a:r>
          </a:p>
          <a:p>
            <a:r>
              <a:rPr lang="en-US" sz="1900"/>
              <a:t>Dummy columns: central air, street, neighborhood, alley, garage type</a:t>
            </a:r>
          </a:p>
          <a:p>
            <a:pPr lvl="1"/>
            <a:endParaRPr lang="en-US" sz="1900"/>
          </a:p>
          <a:p>
            <a:pPr lvl="1"/>
            <a:endParaRPr lang="en-US" sz="1900"/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1BB3FB55-6158-4274-9A35-F48A2197A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1226-DADE-EF43-881F-FE9323C2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Data cleaning cont.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8C0AAD-34CB-4671-9628-7EAD5F1F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5F94C0-6483-3847-9458-2A9B5BDA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2218103"/>
            <a:ext cx="6517065" cy="2101753"/>
          </a:xfrm>
          <a:prstGeom prst="rect">
            <a:avLst/>
          </a:prstGeom>
        </p:spPr>
      </p:pic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22E44616-F907-48C4-8F0A-F7CC8D26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Global functions to transform categorical ranking to numerical ranking</a:t>
            </a:r>
          </a:p>
          <a:p>
            <a:r>
              <a:rPr lang="en-US"/>
              <a:t>Used on both training and testing</a:t>
            </a:r>
          </a:p>
          <a:p>
            <a:r>
              <a:rPr lang="en-US"/>
              <a:t>Difference between ordinal and Nominal</a:t>
            </a:r>
          </a:p>
          <a:p>
            <a:r>
              <a:rPr lang="en-US"/>
              <a:t>Nominal data dummied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1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A937-4095-BE4A-983B-F4EF5A47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5C381-16B8-425D-BB42-3080E38CD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8688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39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B069E-C305-5147-9063-B1FDFB92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en-US"/>
              <a:t>Models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7DB2-368E-C84D-A525-25083041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123" y="1327356"/>
            <a:ext cx="4872677" cy="4482564"/>
          </a:xfrm>
        </p:spPr>
        <p:txBody>
          <a:bodyPr>
            <a:normAutofit/>
          </a:bodyPr>
          <a:lstStyle/>
          <a:p>
            <a:r>
              <a:rPr lang="en-US" sz="3200" dirty="0"/>
              <a:t>Multiple linear regression, lasso, ridge</a:t>
            </a:r>
          </a:p>
          <a:p>
            <a:r>
              <a:rPr lang="en-US" sz="3200" dirty="0"/>
              <a:t>Train, test, split data</a:t>
            </a:r>
          </a:p>
          <a:p>
            <a:r>
              <a:rPr lang="en-US" sz="3200" dirty="0"/>
              <a:t>Various feature combinations for independent variables</a:t>
            </a:r>
          </a:p>
          <a:p>
            <a:r>
              <a:rPr lang="en-US" sz="3200" dirty="0"/>
              <a:t>Baseline RMSE: $79,239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4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958B0-EC60-4EA4-826D-922B406B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DBD18-21F1-5A43-806D-A312BDA5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First Round of Model Testing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10671D-1186-4C17-B881-564DB49EE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31212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46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A07D-0BFB-D049-B403-0A2FED2F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Best Model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8C0AAD-34CB-4671-9628-7EAD5F1F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778AD18-FF96-D740-871D-6C38D15F3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1" y="1273128"/>
            <a:ext cx="6517065" cy="399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546C-F9B6-4240-8A9F-B8D72CE3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/>
              <a:t>Multiple Linear Regression</a:t>
            </a:r>
          </a:p>
          <a:p>
            <a:r>
              <a:rPr lang="en-US"/>
              <a:t>Split 80/20</a:t>
            </a:r>
          </a:p>
          <a:p>
            <a:r>
              <a:rPr lang="en-US"/>
              <a:t>R2 score: 0.838 and 0.872</a:t>
            </a:r>
          </a:p>
          <a:p>
            <a:r>
              <a:rPr lang="en-US"/>
              <a:t>RMSE: $27,599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0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E126-2239-2044-8032-BD2A20FE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15D6-A02D-F940-9F0C-7492ADEE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1EB8FFA2-C464-E149-98BE-D2977F3B8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6030" y="1737101"/>
            <a:ext cx="5879939" cy="467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1640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411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Predicting sale prices of homes in Ames, IA</vt:lpstr>
      <vt:lpstr>Objective</vt:lpstr>
      <vt:lpstr>Data Cleaning and EDA</vt:lpstr>
      <vt:lpstr>Data cleaning cont.</vt:lpstr>
      <vt:lpstr>Feature Engineering</vt:lpstr>
      <vt:lpstr>Models Used</vt:lpstr>
      <vt:lpstr>First Round of Model Testing</vt:lpstr>
      <vt:lpstr>Best Model</vt:lpstr>
      <vt:lpstr>Distribution of Residuals</vt:lpstr>
      <vt:lpstr>Relationship between different features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sale prices of homes in Ames, IA</dc:title>
  <dc:creator>Cassandra Clark</dc:creator>
  <cp:lastModifiedBy>Cassandra Clark</cp:lastModifiedBy>
  <cp:revision>1</cp:revision>
  <dcterms:created xsi:type="dcterms:W3CDTF">2020-09-13T15:35:11Z</dcterms:created>
  <dcterms:modified xsi:type="dcterms:W3CDTF">2020-09-13T20:53:36Z</dcterms:modified>
</cp:coreProperties>
</file>