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8" r:id="rId18"/>
    <p:sldId id="273" r:id="rId19"/>
    <p:sldId id="272" r:id="rId20"/>
    <p:sldId id="275" r:id="rId21"/>
    <p:sldId id="274"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AF6AE9-58A1-496E-BCDF-764FBA8301C4}" v="22" dt="2021-11-20T04:11:34.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00" autoAdjust="0"/>
    <p:restoredTop sz="94660"/>
  </p:normalViewPr>
  <p:slideViewPr>
    <p:cSldViewPr snapToGrid="0">
      <p:cViewPr varScale="1">
        <p:scale>
          <a:sx n="48" d="100"/>
          <a:sy n="48" d="100"/>
        </p:scale>
        <p:origin x="6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astillo" userId="94a55794282805d9" providerId="LiveId" clId="{68AF6AE9-58A1-496E-BCDF-764FBA8301C4}"/>
    <pc:docChg chg="undo custSel addSld delSld modSld sldOrd">
      <pc:chgData name="Felipe castillo" userId="94a55794282805d9" providerId="LiveId" clId="{68AF6AE9-58A1-496E-BCDF-764FBA8301C4}" dt="2021-11-20T04:14:59.855" v="3641" actId="20577"/>
      <pc:docMkLst>
        <pc:docMk/>
      </pc:docMkLst>
      <pc:sldChg chg="modSp mod">
        <pc:chgData name="Felipe castillo" userId="94a55794282805d9" providerId="LiveId" clId="{68AF6AE9-58A1-496E-BCDF-764FBA8301C4}" dt="2021-11-20T01:51:42.711" v="1699" actId="20577"/>
        <pc:sldMkLst>
          <pc:docMk/>
          <pc:sldMk cId="1066154181" sldId="257"/>
        </pc:sldMkLst>
        <pc:spChg chg="mod">
          <ac:chgData name="Felipe castillo" userId="94a55794282805d9" providerId="LiveId" clId="{68AF6AE9-58A1-496E-BCDF-764FBA8301C4}" dt="2021-11-20T01:51:42.711" v="1699" actId="20577"/>
          <ac:spMkLst>
            <pc:docMk/>
            <pc:sldMk cId="1066154181" sldId="257"/>
            <ac:spMk id="3" creationId="{68BE1E6F-4CDA-4D0D-BEE0-522088E29A02}"/>
          </ac:spMkLst>
        </pc:spChg>
      </pc:sldChg>
      <pc:sldChg chg="modSp mod">
        <pc:chgData name="Felipe castillo" userId="94a55794282805d9" providerId="LiveId" clId="{68AF6AE9-58A1-496E-BCDF-764FBA8301C4}" dt="2021-11-20T01:52:52.323" v="1703" actId="20577"/>
        <pc:sldMkLst>
          <pc:docMk/>
          <pc:sldMk cId="2694715669" sldId="259"/>
        </pc:sldMkLst>
        <pc:spChg chg="mod">
          <ac:chgData name="Felipe castillo" userId="94a55794282805d9" providerId="LiveId" clId="{68AF6AE9-58A1-496E-BCDF-764FBA8301C4}" dt="2021-11-20T01:52:52.323" v="1703" actId="20577"/>
          <ac:spMkLst>
            <pc:docMk/>
            <pc:sldMk cId="2694715669" sldId="259"/>
            <ac:spMk id="3" creationId="{2398E67F-A5D1-404B-B998-F3CB38A1FE4B}"/>
          </ac:spMkLst>
        </pc:spChg>
      </pc:sldChg>
      <pc:sldChg chg="modSp mod">
        <pc:chgData name="Felipe castillo" userId="94a55794282805d9" providerId="LiveId" clId="{68AF6AE9-58A1-496E-BCDF-764FBA8301C4}" dt="2021-11-20T03:49:00.708" v="3497" actId="20577"/>
        <pc:sldMkLst>
          <pc:docMk/>
          <pc:sldMk cId="2589291245" sldId="260"/>
        </pc:sldMkLst>
        <pc:spChg chg="mod">
          <ac:chgData name="Felipe castillo" userId="94a55794282805d9" providerId="LiveId" clId="{68AF6AE9-58A1-496E-BCDF-764FBA8301C4}" dt="2021-11-20T01:53:27.732" v="1708" actId="20577"/>
          <ac:spMkLst>
            <pc:docMk/>
            <pc:sldMk cId="2589291245" sldId="260"/>
            <ac:spMk id="2" creationId="{060123BA-3E0A-4B70-A61D-BE1CE89BB799}"/>
          </ac:spMkLst>
        </pc:spChg>
        <pc:spChg chg="mod">
          <ac:chgData name="Felipe castillo" userId="94a55794282805d9" providerId="LiveId" clId="{68AF6AE9-58A1-496E-BCDF-764FBA8301C4}" dt="2021-11-20T03:49:00.708" v="3497" actId="20577"/>
          <ac:spMkLst>
            <pc:docMk/>
            <pc:sldMk cId="2589291245" sldId="260"/>
            <ac:spMk id="3" creationId="{4491398D-21C8-4B3A-A799-4896EFC32CDF}"/>
          </ac:spMkLst>
        </pc:spChg>
      </pc:sldChg>
      <pc:sldChg chg="modSp mod">
        <pc:chgData name="Felipe castillo" userId="94a55794282805d9" providerId="LiveId" clId="{68AF6AE9-58A1-496E-BCDF-764FBA8301C4}" dt="2021-11-20T01:53:37.498" v="1709" actId="20577"/>
        <pc:sldMkLst>
          <pc:docMk/>
          <pc:sldMk cId="1943346167" sldId="261"/>
        </pc:sldMkLst>
        <pc:spChg chg="mod">
          <ac:chgData name="Felipe castillo" userId="94a55794282805d9" providerId="LiveId" clId="{68AF6AE9-58A1-496E-BCDF-764FBA8301C4}" dt="2021-11-20T01:53:37.498" v="1709" actId="20577"/>
          <ac:spMkLst>
            <pc:docMk/>
            <pc:sldMk cId="1943346167" sldId="261"/>
            <ac:spMk id="2" creationId="{4A64D39C-C4D6-4CBF-A388-A892EE1246BC}"/>
          </ac:spMkLst>
        </pc:spChg>
      </pc:sldChg>
      <pc:sldChg chg="modSp mod">
        <pc:chgData name="Felipe castillo" userId="94a55794282805d9" providerId="LiveId" clId="{68AF6AE9-58A1-496E-BCDF-764FBA8301C4}" dt="2021-11-20T01:53:16.308" v="1707" actId="20577"/>
        <pc:sldMkLst>
          <pc:docMk/>
          <pc:sldMk cId="3789237118" sldId="262"/>
        </pc:sldMkLst>
        <pc:spChg chg="mod">
          <ac:chgData name="Felipe castillo" userId="94a55794282805d9" providerId="LiveId" clId="{68AF6AE9-58A1-496E-BCDF-764FBA8301C4}" dt="2021-11-20T01:53:16.308" v="1707" actId="20577"/>
          <ac:spMkLst>
            <pc:docMk/>
            <pc:sldMk cId="3789237118" sldId="262"/>
            <ac:spMk id="3" creationId="{CCACAAA2-847E-47BB-85D1-FA007B48A436}"/>
          </ac:spMkLst>
        </pc:spChg>
      </pc:sldChg>
      <pc:sldChg chg="modSp mod">
        <pc:chgData name="Felipe castillo" userId="94a55794282805d9" providerId="LiveId" clId="{68AF6AE9-58A1-496E-BCDF-764FBA8301C4}" dt="2021-11-20T01:53:44.135" v="1710" actId="20577"/>
        <pc:sldMkLst>
          <pc:docMk/>
          <pc:sldMk cId="1846778809" sldId="263"/>
        </pc:sldMkLst>
        <pc:spChg chg="mod">
          <ac:chgData name="Felipe castillo" userId="94a55794282805d9" providerId="LiveId" clId="{68AF6AE9-58A1-496E-BCDF-764FBA8301C4}" dt="2021-11-20T01:53:44.135" v="1710" actId="20577"/>
          <ac:spMkLst>
            <pc:docMk/>
            <pc:sldMk cId="1846778809" sldId="263"/>
            <ac:spMk id="2" creationId="{B09B3B6B-0DDA-4980-85F0-EE0EE4833CCB}"/>
          </ac:spMkLst>
        </pc:spChg>
      </pc:sldChg>
      <pc:sldChg chg="modSp mod">
        <pc:chgData name="Felipe castillo" userId="94a55794282805d9" providerId="LiveId" clId="{68AF6AE9-58A1-496E-BCDF-764FBA8301C4}" dt="2021-11-20T01:53:50.825" v="1711" actId="20577"/>
        <pc:sldMkLst>
          <pc:docMk/>
          <pc:sldMk cId="800845485" sldId="264"/>
        </pc:sldMkLst>
        <pc:spChg chg="mod">
          <ac:chgData name="Felipe castillo" userId="94a55794282805d9" providerId="LiveId" clId="{68AF6AE9-58A1-496E-BCDF-764FBA8301C4}" dt="2021-11-20T01:53:50.825" v="1711" actId="20577"/>
          <ac:spMkLst>
            <pc:docMk/>
            <pc:sldMk cId="800845485" sldId="264"/>
            <ac:spMk id="2" creationId="{8FE0FA5C-B533-447E-8F9E-8E6A6A1652CA}"/>
          </ac:spMkLst>
        </pc:spChg>
      </pc:sldChg>
      <pc:sldChg chg="modSp mod">
        <pc:chgData name="Felipe castillo" userId="94a55794282805d9" providerId="LiveId" clId="{68AF6AE9-58A1-496E-BCDF-764FBA8301C4}" dt="2021-11-20T01:53:55.659" v="1712" actId="20577"/>
        <pc:sldMkLst>
          <pc:docMk/>
          <pc:sldMk cId="3879881560" sldId="265"/>
        </pc:sldMkLst>
        <pc:spChg chg="mod">
          <ac:chgData name="Felipe castillo" userId="94a55794282805d9" providerId="LiveId" clId="{68AF6AE9-58A1-496E-BCDF-764FBA8301C4}" dt="2021-11-20T01:53:55.659" v="1712" actId="20577"/>
          <ac:spMkLst>
            <pc:docMk/>
            <pc:sldMk cId="3879881560" sldId="265"/>
            <ac:spMk id="2" creationId="{D87F055E-718F-41B1-B6E2-BA7544821D1D}"/>
          </ac:spMkLst>
        </pc:spChg>
        <pc:spChg chg="mod">
          <ac:chgData name="Felipe castillo" userId="94a55794282805d9" providerId="LiveId" clId="{68AF6AE9-58A1-496E-BCDF-764FBA8301C4}" dt="2021-11-19T22:29:43.970" v="83" actId="20577"/>
          <ac:spMkLst>
            <pc:docMk/>
            <pc:sldMk cId="3879881560" sldId="265"/>
            <ac:spMk id="7" creationId="{5F51392A-8F2D-4CA6-9ABC-CDAB78BB958F}"/>
          </ac:spMkLst>
        </pc:spChg>
      </pc:sldChg>
      <pc:sldChg chg="addSp delSp modSp new mod">
        <pc:chgData name="Felipe castillo" userId="94a55794282805d9" providerId="LiveId" clId="{68AF6AE9-58A1-496E-BCDF-764FBA8301C4}" dt="2021-11-19T22:39:21.542" v="197" actId="5793"/>
        <pc:sldMkLst>
          <pc:docMk/>
          <pc:sldMk cId="2306457502" sldId="266"/>
        </pc:sldMkLst>
        <pc:spChg chg="mod">
          <ac:chgData name="Felipe castillo" userId="94a55794282805d9" providerId="LiveId" clId="{68AF6AE9-58A1-496E-BCDF-764FBA8301C4}" dt="2021-11-19T22:36:15.248" v="142" actId="20577"/>
          <ac:spMkLst>
            <pc:docMk/>
            <pc:sldMk cId="2306457502" sldId="266"/>
            <ac:spMk id="2" creationId="{A09E0BF1-EC83-4B41-8B2A-E384CFC80091}"/>
          </ac:spMkLst>
        </pc:spChg>
        <pc:spChg chg="add del mod">
          <ac:chgData name="Felipe castillo" userId="94a55794282805d9" providerId="LiveId" clId="{68AF6AE9-58A1-496E-BCDF-764FBA8301C4}" dt="2021-11-19T22:39:21.542" v="197" actId="5793"/>
          <ac:spMkLst>
            <pc:docMk/>
            <pc:sldMk cId="2306457502" sldId="266"/>
            <ac:spMk id="3" creationId="{DCFCD468-B912-4C4F-819E-E09A4121EDB3}"/>
          </ac:spMkLst>
        </pc:spChg>
        <pc:spChg chg="add del mod">
          <ac:chgData name="Felipe castillo" userId="94a55794282805d9" providerId="LiveId" clId="{68AF6AE9-58A1-496E-BCDF-764FBA8301C4}" dt="2021-11-19T22:35:24.490" v="138"/>
          <ac:spMkLst>
            <pc:docMk/>
            <pc:sldMk cId="2306457502" sldId="266"/>
            <ac:spMk id="4" creationId="{4388F6E2-9EFB-4B09-B743-0AA602C71AF9}"/>
          </ac:spMkLst>
        </pc:spChg>
        <pc:spChg chg="add del">
          <ac:chgData name="Felipe castillo" userId="94a55794282805d9" providerId="LiveId" clId="{68AF6AE9-58A1-496E-BCDF-764FBA8301C4}" dt="2021-11-19T22:37:05.772" v="179"/>
          <ac:spMkLst>
            <pc:docMk/>
            <pc:sldMk cId="2306457502" sldId="266"/>
            <ac:spMk id="5" creationId="{F2309535-562E-486B-8584-B690FC30168E}"/>
          </ac:spMkLst>
        </pc:spChg>
        <pc:spChg chg="add del mod">
          <ac:chgData name="Felipe castillo" userId="94a55794282805d9" providerId="LiveId" clId="{68AF6AE9-58A1-496E-BCDF-764FBA8301C4}" dt="2021-11-19T22:37:05.268" v="178"/>
          <ac:spMkLst>
            <pc:docMk/>
            <pc:sldMk cId="2306457502" sldId="266"/>
            <ac:spMk id="6" creationId="{7F7CF047-7423-4A7E-9191-71939A61DC54}"/>
          </ac:spMkLst>
        </pc:spChg>
        <pc:picChg chg="add mod">
          <ac:chgData name="Felipe castillo" userId="94a55794282805d9" providerId="LiveId" clId="{68AF6AE9-58A1-496E-BCDF-764FBA8301C4}" dt="2021-11-19T22:39:07.183" v="195" actId="1076"/>
          <ac:picMkLst>
            <pc:docMk/>
            <pc:sldMk cId="2306457502" sldId="266"/>
            <ac:picMk id="8" creationId="{1E44ECAA-5903-4205-A175-F62EA1DD2503}"/>
          </ac:picMkLst>
        </pc:picChg>
      </pc:sldChg>
      <pc:sldChg chg="addSp delSp modSp new mod setBg">
        <pc:chgData name="Felipe castillo" userId="94a55794282805d9" providerId="LiveId" clId="{68AF6AE9-58A1-496E-BCDF-764FBA8301C4}" dt="2021-11-20T01:54:57.898" v="1734" actId="20577"/>
        <pc:sldMkLst>
          <pc:docMk/>
          <pc:sldMk cId="2107960446" sldId="267"/>
        </pc:sldMkLst>
        <pc:spChg chg="mod">
          <ac:chgData name="Felipe castillo" userId="94a55794282805d9" providerId="LiveId" clId="{68AF6AE9-58A1-496E-BCDF-764FBA8301C4}" dt="2021-11-20T01:54:11.310" v="1713" actId="20577"/>
          <ac:spMkLst>
            <pc:docMk/>
            <pc:sldMk cId="2107960446" sldId="267"/>
            <ac:spMk id="2" creationId="{7FB9FD46-1993-4E17-8EB7-CF25AAE5AA97}"/>
          </ac:spMkLst>
        </pc:spChg>
        <pc:spChg chg="mod">
          <ac:chgData name="Felipe castillo" userId="94a55794282805d9" providerId="LiveId" clId="{68AF6AE9-58A1-496E-BCDF-764FBA8301C4}" dt="2021-11-20T01:54:57.898" v="1734" actId="20577"/>
          <ac:spMkLst>
            <pc:docMk/>
            <pc:sldMk cId="2107960446" sldId="267"/>
            <ac:spMk id="3" creationId="{C9D8580A-EF3C-41BD-B00B-1F5E89B52417}"/>
          </ac:spMkLst>
        </pc:spChg>
        <pc:spChg chg="add del">
          <ac:chgData name="Felipe castillo" userId="94a55794282805d9" providerId="LiveId" clId="{68AF6AE9-58A1-496E-BCDF-764FBA8301C4}" dt="2021-11-19T23:19:52.111" v="442" actId="26606"/>
          <ac:spMkLst>
            <pc:docMk/>
            <pc:sldMk cId="2107960446" sldId="267"/>
            <ac:spMk id="10" creationId="{BF02845A-8571-40C5-9F56-8F9B3F7C4E4C}"/>
          </ac:spMkLst>
        </pc:spChg>
        <pc:spChg chg="add">
          <ac:chgData name="Felipe castillo" userId="94a55794282805d9" providerId="LiveId" clId="{68AF6AE9-58A1-496E-BCDF-764FBA8301C4}" dt="2021-11-19T23:19:52.111" v="442" actId="26606"/>
          <ac:spMkLst>
            <pc:docMk/>
            <pc:sldMk cId="2107960446" sldId="267"/>
            <ac:spMk id="17" creationId="{BF02845A-8571-40C5-9F56-8F9B3F7C4E4C}"/>
          </ac:spMkLst>
        </pc:spChg>
        <pc:picChg chg="add mod">
          <ac:chgData name="Felipe castillo" userId="94a55794282805d9" providerId="LiveId" clId="{68AF6AE9-58A1-496E-BCDF-764FBA8301C4}" dt="2021-11-19T23:19:52.111" v="442" actId="26606"/>
          <ac:picMkLst>
            <pc:docMk/>
            <pc:sldMk cId="2107960446" sldId="267"/>
            <ac:picMk id="5" creationId="{1036B1F5-D236-48B9-841E-EC11D40B8616}"/>
          </ac:picMkLst>
        </pc:picChg>
        <pc:cxnChg chg="add del">
          <ac:chgData name="Felipe castillo" userId="94a55794282805d9" providerId="LiveId" clId="{68AF6AE9-58A1-496E-BCDF-764FBA8301C4}" dt="2021-11-19T23:19:52.111" v="442" actId="26606"/>
          <ac:cxnSpMkLst>
            <pc:docMk/>
            <pc:sldMk cId="2107960446" sldId="267"/>
            <ac:cxnSpMk id="12" creationId="{F30BB598-81B4-41BB-BC44-CD9C29AE2EAB}"/>
          </ac:cxnSpMkLst>
        </pc:cxnChg>
        <pc:cxnChg chg="add">
          <ac:chgData name="Felipe castillo" userId="94a55794282805d9" providerId="LiveId" clId="{68AF6AE9-58A1-496E-BCDF-764FBA8301C4}" dt="2021-11-19T23:19:52.111" v="442" actId="26606"/>
          <ac:cxnSpMkLst>
            <pc:docMk/>
            <pc:sldMk cId="2107960446" sldId="267"/>
            <ac:cxnSpMk id="19" creationId="{F30BB598-81B4-41BB-BC44-CD9C29AE2EAB}"/>
          </ac:cxnSpMkLst>
        </pc:cxnChg>
      </pc:sldChg>
      <pc:sldChg chg="addSp delSp modSp new mod modClrScheme chgLayout">
        <pc:chgData name="Felipe castillo" userId="94a55794282805d9" providerId="LiveId" clId="{68AF6AE9-58A1-496E-BCDF-764FBA8301C4}" dt="2021-11-20T01:55:23.529" v="1743" actId="20577"/>
        <pc:sldMkLst>
          <pc:docMk/>
          <pc:sldMk cId="348823291" sldId="268"/>
        </pc:sldMkLst>
        <pc:spChg chg="mod ord">
          <ac:chgData name="Felipe castillo" userId="94a55794282805d9" providerId="LiveId" clId="{68AF6AE9-58A1-496E-BCDF-764FBA8301C4}" dt="2021-11-20T01:55:10.900" v="1735" actId="20577"/>
          <ac:spMkLst>
            <pc:docMk/>
            <pc:sldMk cId="348823291" sldId="268"/>
            <ac:spMk id="2" creationId="{244458D6-A6AB-46C3-8F4C-96FA41FF980F}"/>
          </ac:spMkLst>
        </pc:spChg>
        <pc:spChg chg="del">
          <ac:chgData name="Felipe castillo" userId="94a55794282805d9" providerId="LiveId" clId="{68AF6AE9-58A1-496E-BCDF-764FBA8301C4}" dt="2021-11-19T23:24:17.202" v="462"/>
          <ac:spMkLst>
            <pc:docMk/>
            <pc:sldMk cId="348823291" sldId="268"/>
            <ac:spMk id="3" creationId="{ECC4C45D-1C33-4026-90A1-7B57C5A08423}"/>
          </ac:spMkLst>
        </pc:spChg>
        <pc:spChg chg="add mod ord">
          <ac:chgData name="Felipe castillo" userId="94a55794282805d9" providerId="LiveId" clId="{68AF6AE9-58A1-496E-BCDF-764FBA8301C4}" dt="2021-11-20T01:55:23.529" v="1743" actId="20577"/>
          <ac:spMkLst>
            <pc:docMk/>
            <pc:sldMk cId="348823291" sldId="268"/>
            <ac:spMk id="6" creationId="{2D3FB917-262B-4199-874F-332A2469949C}"/>
          </ac:spMkLst>
        </pc:spChg>
        <pc:picChg chg="add mod ord">
          <ac:chgData name="Felipe castillo" userId="94a55794282805d9" providerId="LiveId" clId="{68AF6AE9-58A1-496E-BCDF-764FBA8301C4}" dt="2021-11-19T23:25:40.155" v="473" actId="700"/>
          <ac:picMkLst>
            <pc:docMk/>
            <pc:sldMk cId="348823291" sldId="268"/>
            <ac:picMk id="5" creationId="{CC0A2100-7287-448C-95F2-F2D29EC1563A}"/>
          </ac:picMkLst>
        </pc:picChg>
      </pc:sldChg>
      <pc:sldChg chg="addSp delSp modSp new mod">
        <pc:chgData name="Felipe castillo" userId="94a55794282805d9" providerId="LiveId" clId="{68AF6AE9-58A1-496E-BCDF-764FBA8301C4}" dt="2021-11-19T23:41:37.408" v="919" actId="20577"/>
        <pc:sldMkLst>
          <pc:docMk/>
          <pc:sldMk cId="124515391" sldId="269"/>
        </pc:sldMkLst>
        <pc:spChg chg="mod">
          <ac:chgData name="Felipe castillo" userId="94a55794282805d9" providerId="LiveId" clId="{68AF6AE9-58A1-496E-BCDF-764FBA8301C4}" dt="2021-11-19T23:35:41.440" v="716" actId="313"/>
          <ac:spMkLst>
            <pc:docMk/>
            <pc:sldMk cId="124515391" sldId="269"/>
            <ac:spMk id="2" creationId="{C161786A-E592-45D4-9F06-0066EB05F12B}"/>
          </ac:spMkLst>
        </pc:spChg>
        <pc:spChg chg="del">
          <ac:chgData name="Felipe castillo" userId="94a55794282805d9" providerId="LiveId" clId="{68AF6AE9-58A1-496E-BCDF-764FBA8301C4}" dt="2021-11-19T23:35:30.800" v="713"/>
          <ac:spMkLst>
            <pc:docMk/>
            <pc:sldMk cId="124515391" sldId="269"/>
            <ac:spMk id="3" creationId="{1B2E5B46-809C-494D-9AC2-932FA649C33B}"/>
          </ac:spMkLst>
        </pc:spChg>
        <pc:spChg chg="mod">
          <ac:chgData name="Felipe castillo" userId="94a55794282805d9" providerId="LiveId" clId="{68AF6AE9-58A1-496E-BCDF-764FBA8301C4}" dt="2021-11-19T23:41:37.408" v="919" actId="20577"/>
          <ac:spMkLst>
            <pc:docMk/>
            <pc:sldMk cId="124515391" sldId="269"/>
            <ac:spMk id="4" creationId="{7D1BE765-F3BE-4882-8A90-9834F31E6364}"/>
          </ac:spMkLst>
        </pc:spChg>
        <pc:picChg chg="add mod">
          <ac:chgData name="Felipe castillo" userId="94a55794282805d9" providerId="LiveId" clId="{68AF6AE9-58A1-496E-BCDF-764FBA8301C4}" dt="2021-11-19T23:35:32.533" v="715" actId="962"/>
          <ac:picMkLst>
            <pc:docMk/>
            <pc:sldMk cId="124515391" sldId="269"/>
            <ac:picMk id="6" creationId="{2B5AC076-BCAD-4429-84A7-81D8926E4128}"/>
          </ac:picMkLst>
        </pc:picChg>
      </pc:sldChg>
      <pc:sldChg chg="addSp delSp modSp new mod">
        <pc:chgData name="Felipe castillo" userId="94a55794282805d9" providerId="LiveId" clId="{68AF6AE9-58A1-496E-BCDF-764FBA8301C4}" dt="2021-11-19T23:49:07.575" v="1116" actId="20577"/>
        <pc:sldMkLst>
          <pc:docMk/>
          <pc:sldMk cId="458610085" sldId="270"/>
        </pc:sldMkLst>
        <pc:spChg chg="mod">
          <ac:chgData name="Felipe castillo" userId="94a55794282805d9" providerId="LiveId" clId="{68AF6AE9-58A1-496E-BCDF-764FBA8301C4}" dt="2021-11-19T23:48:06.059" v="1000" actId="20577"/>
          <ac:spMkLst>
            <pc:docMk/>
            <pc:sldMk cId="458610085" sldId="270"/>
            <ac:spMk id="2" creationId="{E041367C-BA71-4BF5-BF3E-C28E18D6D419}"/>
          </ac:spMkLst>
        </pc:spChg>
        <pc:spChg chg="del">
          <ac:chgData name="Felipe castillo" userId="94a55794282805d9" providerId="LiveId" clId="{68AF6AE9-58A1-496E-BCDF-764FBA8301C4}" dt="2021-11-19T23:47:44.742" v="966"/>
          <ac:spMkLst>
            <pc:docMk/>
            <pc:sldMk cId="458610085" sldId="270"/>
            <ac:spMk id="3" creationId="{D70FA6CD-6ED7-4ACD-B7A4-CC5A3BAA2F5E}"/>
          </ac:spMkLst>
        </pc:spChg>
        <pc:spChg chg="mod">
          <ac:chgData name="Felipe castillo" userId="94a55794282805d9" providerId="LiveId" clId="{68AF6AE9-58A1-496E-BCDF-764FBA8301C4}" dt="2021-11-19T23:49:07.575" v="1116" actId="20577"/>
          <ac:spMkLst>
            <pc:docMk/>
            <pc:sldMk cId="458610085" sldId="270"/>
            <ac:spMk id="4" creationId="{BF47456D-7D5A-4BD4-8838-DB5058B2C765}"/>
          </ac:spMkLst>
        </pc:spChg>
        <pc:picChg chg="add mod">
          <ac:chgData name="Felipe castillo" userId="94a55794282805d9" providerId="LiveId" clId="{68AF6AE9-58A1-496E-BCDF-764FBA8301C4}" dt="2021-11-19T23:47:51.519" v="970" actId="14100"/>
          <ac:picMkLst>
            <pc:docMk/>
            <pc:sldMk cId="458610085" sldId="270"/>
            <ac:picMk id="6" creationId="{7925E648-9616-4270-80AE-3392A24B13FD}"/>
          </ac:picMkLst>
        </pc:picChg>
      </pc:sldChg>
      <pc:sldChg chg="addSp delSp modSp new del mod setBg">
        <pc:chgData name="Felipe castillo" userId="94a55794282805d9" providerId="LiveId" clId="{68AF6AE9-58A1-496E-BCDF-764FBA8301C4}" dt="2021-11-19T23:47:07.981" v="964" actId="2696"/>
        <pc:sldMkLst>
          <pc:docMk/>
          <pc:sldMk cId="553913929" sldId="270"/>
        </pc:sldMkLst>
        <pc:spChg chg="mod">
          <ac:chgData name="Felipe castillo" userId="94a55794282805d9" providerId="LiveId" clId="{68AF6AE9-58A1-496E-BCDF-764FBA8301C4}" dt="2021-11-19T23:46:57.359" v="963" actId="6549"/>
          <ac:spMkLst>
            <pc:docMk/>
            <pc:sldMk cId="553913929" sldId="270"/>
            <ac:spMk id="2" creationId="{F6D11B9D-17B6-4942-AFDB-242B5E44FD20}"/>
          </ac:spMkLst>
        </pc:spChg>
        <pc:spChg chg="del">
          <ac:chgData name="Felipe castillo" userId="94a55794282805d9" providerId="LiveId" clId="{68AF6AE9-58A1-496E-BCDF-764FBA8301C4}" dt="2021-11-19T23:45:33.489" v="951"/>
          <ac:spMkLst>
            <pc:docMk/>
            <pc:sldMk cId="553913929" sldId="270"/>
            <ac:spMk id="3" creationId="{A4859374-4813-48C2-A6B0-C21D58D0AABF}"/>
          </ac:spMkLst>
        </pc:spChg>
        <pc:spChg chg="mod">
          <ac:chgData name="Felipe castillo" userId="94a55794282805d9" providerId="LiveId" clId="{68AF6AE9-58A1-496E-BCDF-764FBA8301C4}" dt="2021-11-19T23:46:15.618" v="960" actId="26606"/>
          <ac:spMkLst>
            <pc:docMk/>
            <pc:sldMk cId="553913929" sldId="270"/>
            <ac:spMk id="4" creationId="{53982F52-A291-45AD-8088-7D131D729BA9}"/>
          </ac:spMkLst>
        </pc:spChg>
        <pc:spChg chg="add mod">
          <ac:chgData name="Felipe castillo" userId="94a55794282805d9" providerId="LiveId" clId="{68AF6AE9-58A1-496E-BCDF-764FBA8301C4}" dt="2021-11-19T23:46:42.543" v="962" actId="478"/>
          <ac:spMkLst>
            <pc:docMk/>
            <pc:sldMk cId="553913929" sldId="270"/>
            <ac:spMk id="8" creationId="{EEFFF3C9-1F4D-480B-B6F7-CA45AE8A7D1B}"/>
          </ac:spMkLst>
        </pc:spChg>
        <pc:spChg chg="add del">
          <ac:chgData name="Felipe castillo" userId="94a55794282805d9" providerId="LiveId" clId="{68AF6AE9-58A1-496E-BCDF-764FBA8301C4}" dt="2021-11-19T23:45:48.570" v="956" actId="26606"/>
          <ac:spMkLst>
            <pc:docMk/>
            <pc:sldMk cId="553913929" sldId="270"/>
            <ac:spMk id="13" creationId="{BF02845A-8571-40C5-9F56-8F9B3F7C4E4C}"/>
          </ac:spMkLst>
        </pc:spChg>
        <pc:spChg chg="add del">
          <ac:chgData name="Felipe castillo" userId="94a55794282805d9" providerId="LiveId" clId="{68AF6AE9-58A1-496E-BCDF-764FBA8301C4}" dt="2021-11-19T23:46:15.618" v="960" actId="26606"/>
          <ac:spMkLst>
            <pc:docMk/>
            <pc:sldMk cId="553913929" sldId="270"/>
            <ac:spMk id="18" creationId="{BF02845A-8571-40C5-9F56-8F9B3F7C4E4C}"/>
          </ac:spMkLst>
        </pc:spChg>
        <pc:spChg chg="add del">
          <ac:chgData name="Felipe castillo" userId="94a55794282805d9" providerId="LiveId" clId="{68AF6AE9-58A1-496E-BCDF-764FBA8301C4}" dt="2021-11-19T23:46:15.606" v="959" actId="26606"/>
          <ac:spMkLst>
            <pc:docMk/>
            <pc:sldMk cId="553913929" sldId="270"/>
            <ac:spMk id="26" creationId="{BF02845A-8571-40C5-9F56-8F9B3F7C4E4C}"/>
          </ac:spMkLst>
        </pc:spChg>
        <pc:spChg chg="add">
          <ac:chgData name="Felipe castillo" userId="94a55794282805d9" providerId="LiveId" clId="{68AF6AE9-58A1-496E-BCDF-764FBA8301C4}" dt="2021-11-19T23:46:15.618" v="960" actId="26606"/>
          <ac:spMkLst>
            <pc:docMk/>
            <pc:sldMk cId="553913929" sldId="270"/>
            <ac:spMk id="31" creationId="{BF02845A-8571-40C5-9F56-8F9B3F7C4E4C}"/>
          </ac:spMkLst>
        </pc:spChg>
        <pc:picChg chg="add del mod ord">
          <ac:chgData name="Felipe castillo" userId="94a55794282805d9" providerId="LiveId" clId="{68AF6AE9-58A1-496E-BCDF-764FBA8301C4}" dt="2021-11-19T23:46:42.543" v="962" actId="478"/>
          <ac:picMkLst>
            <pc:docMk/>
            <pc:sldMk cId="553913929" sldId="270"/>
            <ac:picMk id="6" creationId="{417079AC-115D-46E7-95DD-30030EC7900F}"/>
          </ac:picMkLst>
        </pc:picChg>
        <pc:cxnChg chg="add del">
          <ac:chgData name="Felipe castillo" userId="94a55794282805d9" providerId="LiveId" clId="{68AF6AE9-58A1-496E-BCDF-764FBA8301C4}" dt="2021-11-19T23:45:48.570" v="956" actId="26606"/>
          <ac:cxnSpMkLst>
            <pc:docMk/>
            <pc:sldMk cId="553913929" sldId="270"/>
            <ac:cxnSpMk id="11" creationId="{EAD4CCDA-06BF-4D2A-B44F-195AEC0B5B22}"/>
          </ac:cxnSpMkLst>
        </pc:cxnChg>
        <pc:cxnChg chg="add del">
          <ac:chgData name="Felipe castillo" userId="94a55794282805d9" providerId="LiveId" clId="{68AF6AE9-58A1-496E-BCDF-764FBA8301C4}" dt="2021-11-19T23:45:48.570" v="956" actId="26606"/>
          <ac:cxnSpMkLst>
            <pc:docMk/>
            <pc:sldMk cId="553913929" sldId="270"/>
            <ac:cxnSpMk id="15" creationId="{F30BB598-81B4-41BB-BC44-CD9C29AE2EAB}"/>
          </ac:cxnSpMkLst>
        </pc:cxnChg>
        <pc:cxnChg chg="add del">
          <ac:chgData name="Felipe castillo" userId="94a55794282805d9" providerId="LiveId" clId="{68AF6AE9-58A1-496E-BCDF-764FBA8301C4}" dt="2021-11-19T23:46:15.618" v="960" actId="26606"/>
          <ac:cxnSpMkLst>
            <pc:docMk/>
            <pc:sldMk cId="553913929" sldId="270"/>
            <ac:cxnSpMk id="17" creationId="{EAD4CCDA-06BF-4D2A-B44F-195AEC0B5B22}"/>
          </ac:cxnSpMkLst>
        </pc:cxnChg>
        <pc:cxnChg chg="add del">
          <ac:chgData name="Felipe castillo" userId="94a55794282805d9" providerId="LiveId" clId="{68AF6AE9-58A1-496E-BCDF-764FBA8301C4}" dt="2021-11-19T23:46:15.618" v="960" actId="26606"/>
          <ac:cxnSpMkLst>
            <pc:docMk/>
            <pc:sldMk cId="553913929" sldId="270"/>
            <ac:cxnSpMk id="19" creationId="{F30BB598-81B4-41BB-BC44-CD9C29AE2EAB}"/>
          </ac:cxnSpMkLst>
        </pc:cxnChg>
        <pc:cxnChg chg="add del">
          <ac:chgData name="Felipe castillo" userId="94a55794282805d9" providerId="LiveId" clId="{68AF6AE9-58A1-496E-BCDF-764FBA8301C4}" dt="2021-11-19T23:46:15.606" v="959" actId="26606"/>
          <ac:cxnSpMkLst>
            <pc:docMk/>
            <pc:sldMk cId="553913929" sldId="270"/>
            <ac:cxnSpMk id="24" creationId="{EAD4CCDA-06BF-4D2A-B44F-195AEC0B5B22}"/>
          </ac:cxnSpMkLst>
        </pc:cxnChg>
        <pc:cxnChg chg="add del">
          <ac:chgData name="Felipe castillo" userId="94a55794282805d9" providerId="LiveId" clId="{68AF6AE9-58A1-496E-BCDF-764FBA8301C4}" dt="2021-11-19T23:46:15.606" v="959" actId="26606"/>
          <ac:cxnSpMkLst>
            <pc:docMk/>
            <pc:sldMk cId="553913929" sldId="270"/>
            <ac:cxnSpMk id="28" creationId="{F30BB598-81B4-41BB-BC44-CD9C29AE2EAB}"/>
          </ac:cxnSpMkLst>
        </pc:cxnChg>
        <pc:cxnChg chg="add">
          <ac:chgData name="Felipe castillo" userId="94a55794282805d9" providerId="LiveId" clId="{68AF6AE9-58A1-496E-BCDF-764FBA8301C4}" dt="2021-11-19T23:46:15.618" v="960" actId="26606"/>
          <ac:cxnSpMkLst>
            <pc:docMk/>
            <pc:sldMk cId="553913929" sldId="270"/>
            <ac:cxnSpMk id="30" creationId="{EAD4CCDA-06BF-4D2A-B44F-195AEC0B5B22}"/>
          </ac:cxnSpMkLst>
        </pc:cxnChg>
        <pc:cxnChg chg="add">
          <ac:chgData name="Felipe castillo" userId="94a55794282805d9" providerId="LiveId" clId="{68AF6AE9-58A1-496E-BCDF-764FBA8301C4}" dt="2021-11-19T23:46:15.618" v="960" actId="26606"/>
          <ac:cxnSpMkLst>
            <pc:docMk/>
            <pc:sldMk cId="553913929" sldId="270"/>
            <ac:cxnSpMk id="32" creationId="{F30BB598-81B4-41BB-BC44-CD9C29AE2EAB}"/>
          </ac:cxnSpMkLst>
        </pc:cxnChg>
      </pc:sldChg>
      <pc:sldChg chg="addSp delSp modSp new mod">
        <pc:chgData name="Felipe castillo" userId="94a55794282805d9" providerId="LiveId" clId="{68AF6AE9-58A1-496E-BCDF-764FBA8301C4}" dt="2021-11-19T23:57:02.845" v="1193" actId="20577"/>
        <pc:sldMkLst>
          <pc:docMk/>
          <pc:sldMk cId="2201320853" sldId="271"/>
        </pc:sldMkLst>
        <pc:spChg chg="mod">
          <ac:chgData name="Felipe castillo" userId="94a55794282805d9" providerId="LiveId" clId="{68AF6AE9-58A1-496E-BCDF-764FBA8301C4}" dt="2021-11-19T23:56:09.743" v="1154" actId="313"/>
          <ac:spMkLst>
            <pc:docMk/>
            <pc:sldMk cId="2201320853" sldId="271"/>
            <ac:spMk id="2" creationId="{6EAC2449-C891-4BB9-9264-7D4D6E4DD7BF}"/>
          </ac:spMkLst>
        </pc:spChg>
        <pc:spChg chg="del">
          <ac:chgData name="Felipe castillo" userId="94a55794282805d9" providerId="LiveId" clId="{68AF6AE9-58A1-496E-BCDF-764FBA8301C4}" dt="2021-11-19T23:50:53.511" v="1121"/>
          <ac:spMkLst>
            <pc:docMk/>
            <pc:sldMk cId="2201320853" sldId="271"/>
            <ac:spMk id="3" creationId="{EDCA6ACA-F68A-4B6A-913C-DFB524CD8391}"/>
          </ac:spMkLst>
        </pc:spChg>
        <pc:spChg chg="mod">
          <ac:chgData name="Felipe castillo" userId="94a55794282805d9" providerId="LiveId" clId="{68AF6AE9-58A1-496E-BCDF-764FBA8301C4}" dt="2021-11-19T23:57:02.845" v="1193" actId="20577"/>
          <ac:spMkLst>
            <pc:docMk/>
            <pc:sldMk cId="2201320853" sldId="271"/>
            <ac:spMk id="4" creationId="{4AF54F09-CD99-4354-AD29-6661A9EBAE0B}"/>
          </ac:spMkLst>
        </pc:spChg>
        <pc:spChg chg="add del mod">
          <ac:chgData name="Felipe castillo" userId="94a55794282805d9" providerId="LiveId" clId="{68AF6AE9-58A1-496E-BCDF-764FBA8301C4}" dt="2021-11-19T23:53:37.617" v="1127"/>
          <ac:spMkLst>
            <pc:docMk/>
            <pc:sldMk cId="2201320853" sldId="271"/>
            <ac:spMk id="8" creationId="{6666D1C2-73BC-4F93-84B7-ABC39EB40DD1}"/>
          </ac:spMkLst>
        </pc:spChg>
        <pc:picChg chg="add del mod">
          <ac:chgData name="Felipe castillo" userId="94a55794282805d9" providerId="LiveId" clId="{68AF6AE9-58A1-496E-BCDF-764FBA8301C4}" dt="2021-11-19T23:51:00.862" v="1126" actId="478"/>
          <ac:picMkLst>
            <pc:docMk/>
            <pc:sldMk cId="2201320853" sldId="271"/>
            <ac:picMk id="6" creationId="{99E22A96-7B5E-4A66-AF21-8C38A32B61C0}"/>
          </ac:picMkLst>
        </pc:picChg>
        <pc:picChg chg="add mod">
          <ac:chgData name="Felipe castillo" userId="94a55794282805d9" providerId="LiveId" clId="{68AF6AE9-58A1-496E-BCDF-764FBA8301C4}" dt="2021-11-19T23:53:43.543" v="1130" actId="14100"/>
          <ac:picMkLst>
            <pc:docMk/>
            <pc:sldMk cId="2201320853" sldId="271"/>
            <ac:picMk id="10" creationId="{A99E43AA-3033-483D-88A9-D01F2A9C7A50}"/>
          </ac:picMkLst>
        </pc:picChg>
      </pc:sldChg>
      <pc:sldChg chg="addSp delSp modSp new mod">
        <pc:chgData name="Felipe castillo" userId="94a55794282805d9" providerId="LiveId" clId="{68AF6AE9-58A1-496E-BCDF-764FBA8301C4}" dt="2021-11-20T00:40:53.464" v="1388" actId="33524"/>
        <pc:sldMkLst>
          <pc:docMk/>
          <pc:sldMk cId="3489729480" sldId="272"/>
        </pc:sldMkLst>
        <pc:spChg chg="mod">
          <ac:chgData name="Felipe castillo" userId="94a55794282805d9" providerId="LiveId" clId="{68AF6AE9-58A1-496E-BCDF-764FBA8301C4}" dt="2021-11-20T00:07:53.816" v="1233" actId="20577"/>
          <ac:spMkLst>
            <pc:docMk/>
            <pc:sldMk cId="3489729480" sldId="272"/>
            <ac:spMk id="2" creationId="{D341764F-6226-4F97-8C75-A9CBE9A55FCB}"/>
          </ac:spMkLst>
        </pc:spChg>
        <pc:spChg chg="del">
          <ac:chgData name="Felipe castillo" userId="94a55794282805d9" providerId="LiveId" clId="{68AF6AE9-58A1-496E-BCDF-764FBA8301C4}" dt="2021-11-20T00:07:32.608" v="1195"/>
          <ac:spMkLst>
            <pc:docMk/>
            <pc:sldMk cId="3489729480" sldId="272"/>
            <ac:spMk id="3" creationId="{DF4FAFED-D962-4388-BDD4-B407B67A280F}"/>
          </ac:spMkLst>
        </pc:spChg>
        <pc:spChg chg="mod">
          <ac:chgData name="Felipe castillo" userId="94a55794282805d9" providerId="LiveId" clId="{68AF6AE9-58A1-496E-BCDF-764FBA8301C4}" dt="2021-11-20T00:40:53.464" v="1388" actId="33524"/>
          <ac:spMkLst>
            <pc:docMk/>
            <pc:sldMk cId="3489729480" sldId="272"/>
            <ac:spMk id="4" creationId="{7FFB1206-77E5-4AAB-A6C8-36883A555E4C}"/>
          </ac:spMkLst>
        </pc:spChg>
        <pc:picChg chg="add mod">
          <ac:chgData name="Felipe castillo" userId="94a55794282805d9" providerId="LiveId" clId="{68AF6AE9-58A1-496E-BCDF-764FBA8301C4}" dt="2021-11-20T00:07:38.318" v="1199" actId="14100"/>
          <ac:picMkLst>
            <pc:docMk/>
            <pc:sldMk cId="3489729480" sldId="272"/>
            <ac:picMk id="6" creationId="{160191E9-22D3-4C85-BB09-E5FA10AE8ED2}"/>
          </ac:picMkLst>
        </pc:picChg>
      </pc:sldChg>
      <pc:sldChg chg="addSp delSp modSp new mod ord">
        <pc:chgData name="Felipe castillo" userId="94a55794282805d9" providerId="LiveId" clId="{68AF6AE9-58A1-496E-BCDF-764FBA8301C4}" dt="2021-11-20T03:40:29.008" v="2997"/>
        <pc:sldMkLst>
          <pc:docMk/>
          <pc:sldMk cId="1746064073" sldId="273"/>
        </pc:sldMkLst>
        <pc:spChg chg="mod">
          <ac:chgData name="Felipe castillo" userId="94a55794282805d9" providerId="LiveId" clId="{68AF6AE9-58A1-496E-BCDF-764FBA8301C4}" dt="2021-11-20T00:43:03.449" v="1411" actId="20577"/>
          <ac:spMkLst>
            <pc:docMk/>
            <pc:sldMk cId="1746064073" sldId="273"/>
            <ac:spMk id="2" creationId="{018DE6C5-4B86-4E12-8E9E-683E359F6DD9}"/>
          </ac:spMkLst>
        </pc:spChg>
        <pc:spChg chg="del">
          <ac:chgData name="Felipe castillo" userId="94a55794282805d9" providerId="LiveId" clId="{68AF6AE9-58A1-496E-BCDF-764FBA8301C4}" dt="2021-11-20T00:41:50.166" v="1390"/>
          <ac:spMkLst>
            <pc:docMk/>
            <pc:sldMk cId="1746064073" sldId="273"/>
            <ac:spMk id="3" creationId="{170A13ED-CB4D-4413-AB12-CF7CACF25DE3}"/>
          </ac:spMkLst>
        </pc:spChg>
        <pc:spChg chg="mod">
          <ac:chgData name="Felipe castillo" userId="94a55794282805d9" providerId="LiveId" clId="{68AF6AE9-58A1-496E-BCDF-764FBA8301C4}" dt="2021-11-20T01:56:22.637" v="1748" actId="20577"/>
          <ac:spMkLst>
            <pc:docMk/>
            <pc:sldMk cId="1746064073" sldId="273"/>
            <ac:spMk id="4" creationId="{845E6B9A-0681-47AA-BA2B-973DF6A546CE}"/>
          </ac:spMkLst>
        </pc:spChg>
        <pc:picChg chg="add mod">
          <ac:chgData name="Felipe castillo" userId="94a55794282805d9" providerId="LiveId" clId="{68AF6AE9-58A1-496E-BCDF-764FBA8301C4}" dt="2021-11-20T00:42:13.317" v="1396" actId="14100"/>
          <ac:picMkLst>
            <pc:docMk/>
            <pc:sldMk cId="1746064073" sldId="273"/>
            <ac:picMk id="6" creationId="{31DA1380-4FA2-46BD-B08D-A6118E105773}"/>
          </ac:picMkLst>
        </pc:picChg>
      </pc:sldChg>
      <pc:sldChg chg="new del">
        <pc:chgData name="Felipe castillo" userId="94a55794282805d9" providerId="LiveId" clId="{68AF6AE9-58A1-496E-BCDF-764FBA8301C4}" dt="2021-11-20T00:45:05.285" v="1692" actId="47"/>
        <pc:sldMkLst>
          <pc:docMk/>
          <pc:sldMk cId="1545578568" sldId="274"/>
        </pc:sldMkLst>
      </pc:sldChg>
      <pc:sldChg chg="addSp delSp modSp new mod">
        <pc:chgData name="Felipe castillo" userId="94a55794282805d9" providerId="LiveId" clId="{68AF6AE9-58A1-496E-BCDF-764FBA8301C4}" dt="2021-11-20T03:08:08.126" v="2138" actId="33524"/>
        <pc:sldMkLst>
          <pc:docMk/>
          <pc:sldMk cId="3946099496" sldId="274"/>
        </pc:sldMkLst>
        <pc:spChg chg="mod">
          <ac:chgData name="Felipe castillo" userId="94a55794282805d9" providerId="LiveId" clId="{68AF6AE9-58A1-496E-BCDF-764FBA8301C4}" dt="2021-11-20T03:03:54.067" v="1866" actId="20577"/>
          <ac:spMkLst>
            <pc:docMk/>
            <pc:sldMk cId="3946099496" sldId="274"/>
            <ac:spMk id="2" creationId="{47BDEC67-2152-4148-8FAF-B2E1C9F52A0C}"/>
          </ac:spMkLst>
        </pc:spChg>
        <pc:spChg chg="del">
          <ac:chgData name="Felipe castillo" userId="94a55794282805d9" providerId="LiveId" clId="{68AF6AE9-58A1-496E-BCDF-764FBA8301C4}" dt="2021-11-20T02:58:40.110" v="1749"/>
          <ac:spMkLst>
            <pc:docMk/>
            <pc:sldMk cId="3946099496" sldId="274"/>
            <ac:spMk id="3" creationId="{E5CC46F2-93B7-4366-B236-C31D37F9F256}"/>
          </ac:spMkLst>
        </pc:spChg>
        <pc:spChg chg="mod">
          <ac:chgData name="Felipe castillo" userId="94a55794282805d9" providerId="LiveId" clId="{68AF6AE9-58A1-496E-BCDF-764FBA8301C4}" dt="2021-11-20T03:08:08.126" v="2138" actId="33524"/>
          <ac:spMkLst>
            <pc:docMk/>
            <pc:sldMk cId="3946099496" sldId="274"/>
            <ac:spMk id="4" creationId="{B1D1EEE6-5163-43E5-82F0-6721EAFBDD3F}"/>
          </ac:spMkLst>
        </pc:spChg>
        <pc:picChg chg="add mod">
          <ac:chgData name="Felipe castillo" userId="94a55794282805d9" providerId="LiveId" clId="{68AF6AE9-58A1-496E-BCDF-764FBA8301C4}" dt="2021-11-20T02:58:58.723" v="1756" actId="14100"/>
          <ac:picMkLst>
            <pc:docMk/>
            <pc:sldMk cId="3946099496" sldId="274"/>
            <ac:picMk id="6" creationId="{D8CD7ED1-F270-4BAD-90D1-56786AC20CCE}"/>
          </ac:picMkLst>
        </pc:picChg>
      </pc:sldChg>
      <pc:sldChg chg="addSp delSp modSp new mod">
        <pc:chgData name="Felipe castillo" userId="94a55794282805d9" providerId="LiveId" clId="{68AF6AE9-58A1-496E-BCDF-764FBA8301C4}" dt="2021-11-20T03:03:39.764" v="1837" actId="20577"/>
        <pc:sldMkLst>
          <pc:docMk/>
          <pc:sldMk cId="642264027" sldId="275"/>
        </pc:sldMkLst>
        <pc:spChg chg="mod">
          <ac:chgData name="Felipe castillo" userId="94a55794282805d9" providerId="LiveId" clId="{68AF6AE9-58A1-496E-BCDF-764FBA8301C4}" dt="2021-11-20T03:02:36.572" v="1783" actId="20577"/>
          <ac:spMkLst>
            <pc:docMk/>
            <pc:sldMk cId="642264027" sldId="275"/>
            <ac:spMk id="2" creationId="{D847E823-982D-407C-83C7-EC3216F8DB9D}"/>
          </ac:spMkLst>
        </pc:spChg>
        <pc:spChg chg="del">
          <ac:chgData name="Felipe castillo" userId="94a55794282805d9" providerId="LiveId" clId="{68AF6AE9-58A1-496E-BCDF-764FBA8301C4}" dt="2021-11-20T03:02:45.402" v="1784"/>
          <ac:spMkLst>
            <pc:docMk/>
            <pc:sldMk cId="642264027" sldId="275"/>
            <ac:spMk id="3" creationId="{E6D373F9-6FC1-4114-9AF0-AF46E64D6814}"/>
          </ac:spMkLst>
        </pc:spChg>
        <pc:spChg chg="mod">
          <ac:chgData name="Felipe castillo" userId="94a55794282805d9" providerId="LiveId" clId="{68AF6AE9-58A1-496E-BCDF-764FBA8301C4}" dt="2021-11-20T03:03:39.764" v="1837" actId="20577"/>
          <ac:spMkLst>
            <pc:docMk/>
            <pc:sldMk cId="642264027" sldId="275"/>
            <ac:spMk id="4" creationId="{A3EA7DEC-98F3-4533-A84B-E6D7D6A2F29E}"/>
          </ac:spMkLst>
        </pc:spChg>
        <pc:picChg chg="add mod">
          <ac:chgData name="Felipe castillo" userId="94a55794282805d9" providerId="LiveId" clId="{68AF6AE9-58A1-496E-BCDF-764FBA8301C4}" dt="2021-11-20T03:02:51.822" v="1788" actId="14100"/>
          <ac:picMkLst>
            <pc:docMk/>
            <pc:sldMk cId="642264027" sldId="275"/>
            <ac:picMk id="6" creationId="{A47CEDAF-275B-464A-B6A5-7270CA428B8A}"/>
          </ac:picMkLst>
        </pc:picChg>
      </pc:sldChg>
      <pc:sldChg chg="delSp modSp new mod modClrScheme chgLayout">
        <pc:chgData name="Felipe castillo" userId="94a55794282805d9" providerId="LiveId" clId="{68AF6AE9-58A1-496E-BCDF-764FBA8301C4}" dt="2021-11-20T03:38:51.230" v="2961" actId="20577"/>
        <pc:sldMkLst>
          <pc:docMk/>
          <pc:sldMk cId="2666859998" sldId="276"/>
        </pc:sldMkLst>
        <pc:spChg chg="mod ord">
          <ac:chgData name="Felipe castillo" userId="94a55794282805d9" providerId="LiveId" clId="{68AF6AE9-58A1-496E-BCDF-764FBA8301C4}" dt="2021-11-20T03:30:53.019" v="2455" actId="20577"/>
          <ac:spMkLst>
            <pc:docMk/>
            <pc:sldMk cId="2666859998" sldId="276"/>
            <ac:spMk id="2" creationId="{8B2ECFAA-E73F-4621-9F6D-1FA73FF3C552}"/>
          </ac:spMkLst>
        </pc:spChg>
        <pc:spChg chg="del mod">
          <ac:chgData name="Felipe castillo" userId="94a55794282805d9" providerId="LiveId" clId="{68AF6AE9-58A1-496E-BCDF-764FBA8301C4}" dt="2021-11-20T03:26:01.997" v="2420" actId="478"/>
          <ac:spMkLst>
            <pc:docMk/>
            <pc:sldMk cId="2666859998" sldId="276"/>
            <ac:spMk id="3" creationId="{8BB8DA9A-BBA8-40E3-B416-7AE80C4332A0}"/>
          </ac:spMkLst>
        </pc:spChg>
        <pc:spChg chg="mod ord">
          <ac:chgData name="Felipe castillo" userId="94a55794282805d9" providerId="LiveId" clId="{68AF6AE9-58A1-496E-BCDF-764FBA8301C4}" dt="2021-11-20T03:38:51.230" v="2961" actId="20577"/>
          <ac:spMkLst>
            <pc:docMk/>
            <pc:sldMk cId="2666859998" sldId="276"/>
            <ac:spMk id="4" creationId="{F38BEDFC-CD66-4F23-A059-C4FEAE1A99AF}"/>
          </ac:spMkLst>
        </pc:spChg>
      </pc:sldChg>
      <pc:sldChg chg="addSp delSp modSp new mod modClrScheme chgLayout">
        <pc:chgData name="Felipe castillo" userId="94a55794282805d9" providerId="LiveId" clId="{68AF6AE9-58A1-496E-BCDF-764FBA8301C4}" dt="2021-11-20T03:48:19.604" v="3487" actId="20577"/>
        <pc:sldMkLst>
          <pc:docMk/>
          <pc:sldMk cId="2994037182" sldId="277"/>
        </pc:sldMkLst>
        <pc:spChg chg="mod ord">
          <ac:chgData name="Felipe castillo" userId="94a55794282805d9" providerId="LiveId" clId="{68AF6AE9-58A1-496E-BCDF-764FBA8301C4}" dt="2021-11-20T03:40:04.807" v="2989" actId="700"/>
          <ac:spMkLst>
            <pc:docMk/>
            <pc:sldMk cId="2994037182" sldId="277"/>
            <ac:spMk id="2" creationId="{9B4CD763-8392-450D-BA26-9670EB2FB908}"/>
          </ac:spMkLst>
        </pc:spChg>
        <pc:spChg chg="add del mod ord">
          <ac:chgData name="Felipe castillo" userId="94a55794282805d9" providerId="LiveId" clId="{68AF6AE9-58A1-496E-BCDF-764FBA8301C4}" dt="2021-11-20T03:39:53.165" v="2988" actId="700"/>
          <ac:spMkLst>
            <pc:docMk/>
            <pc:sldMk cId="2994037182" sldId="277"/>
            <ac:spMk id="3" creationId="{3291A0BB-6A4B-4F4C-B5BC-73A44D6993E2}"/>
          </ac:spMkLst>
        </pc:spChg>
        <pc:spChg chg="add mod ord">
          <ac:chgData name="Felipe castillo" userId="94a55794282805d9" providerId="LiveId" clId="{68AF6AE9-58A1-496E-BCDF-764FBA8301C4}" dt="2021-11-20T03:48:19.604" v="3487" actId="20577"/>
          <ac:spMkLst>
            <pc:docMk/>
            <pc:sldMk cId="2994037182" sldId="277"/>
            <ac:spMk id="4" creationId="{D4F708D8-2568-4111-9B81-7E0AF5261FC1}"/>
          </ac:spMkLst>
        </pc:spChg>
      </pc:sldChg>
      <pc:sldChg chg="addSp delSp modSp new mod">
        <pc:chgData name="Felipe castillo" userId="94a55794282805d9" providerId="LiveId" clId="{68AF6AE9-58A1-496E-BCDF-764FBA8301C4}" dt="2021-11-20T04:14:59.855" v="3641" actId="20577"/>
        <pc:sldMkLst>
          <pc:docMk/>
          <pc:sldMk cId="399087805" sldId="278"/>
        </pc:sldMkLst>
        <pc:spChg chg="mod">
          <ac:chgData name="Felipe castillo" userId="94a55794282805d9" providerId="LiveId" clId="{68AF6AE9-58A1-496E-BCDF-764FBA8301C4}" dt="2021-11-20T03:59:23.446" v="3514" actId="20577"/>
          <ac:spMkLst>
            <pc:docMk/>
            <pc:sldMk cId="399087805" sldId="278"/>
            <ac:spMk id="2" creationId="{638C9711-C0CB-48BD-B9C0-B01E9F8E11E8}"/>
          </ac:spMkLst>
        </pc:spChg>
        <pc:spChg chg="mod">
          <ac:chgData name="Felipe castillo" userId="94a55794282805d9" providerId="LiveId" clId="{68AF6AE9-58A1-496E-BCDF-764FBA8301C4}" dt="2021-11-20T04:14:14.127" v="3610" actId="20577"/>
          <ac:spMkLst>
            <pc:docMk/>
            <pc:sldMk cId="399087805" sldId="278"/>
            <ac:spMk id="3" creationId="{8FF51B4F-E4B4-4B71-A157-19BAB1931DA2}"/>
          </ac:spMkLst>
        </pc:spChg>
        <pc:spChg chg="mod">
          <ac:chgData name="Felipe castillo" userId="94a55794282805d9" providerId="LiveId" clId="{68AF6AE9-58A1-496E-BCDF-764FBA8301C4}" dt="2021-11-20T04:14:59.855" v="3641" actId="20577"/>
          <ac:spMkLst>
            <pc:docMk/>
            <pc:sldMk cId="399087805" sldId="278"/>
            <ac:spMk id="4" creationId="{C0278207-7084-4946-87B3-6BE188CF847C}"/>
          </ac:spMkLst>
        </pc:spChg>
        <pc:spChg chg="add del">
          <ac:chgData name="Felipe castillo" userId="94a55794282805d9" providerId="LiveId" clId="{68AF6AE9-58A1-496E-BCDF-764FBA8301C4}" dt="2021-11-20T04:11:34.258" v="3606" actId="478"/>
          <ac:spMkLst>
            <pc:docMk/>
            <pc:sldMk cId="399087805" sldId="278"/>
            <ac:spMk id="5" creationId="{904E4E70-DFBF-4621-B4E3-ABEB5DDC12CB}"/>
          </ac:spMkLst>
        </pc:spChg>
        <pc:spChg chg="add del mod">
          <ac:chgData name="Felipe castillo" userId="94a55794282805d9" providerId="LiveId" clId="{68AF6AE9-58A1-496E-BCDF-764FBA8301C4}" dt="2021-11-20T04:11:32.053" v="3605" actId="478"/>
          <ac:spMkLst>
            <pc:docMk/>
            <pc:sldMk cId="399087805" sldId="278"/>
            <ac:spMk id="6" creationId="{641C51EE-6EF4-4F75-AED8-1E3D05B3F0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73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2287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4037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2350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4759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22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3990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4018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7860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93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11/19/2021</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8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11/19/2021</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93390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blue  and red wire concept">
            <a:extLst>
              <a:ext uri="{FF2B5EF4-FFF2-40B4-BE49-F238E27FC236}">
                <a16:creationId xmlns:a16="http://schemas.microsoft.com/office/drawing/2014/main" id="{FDD74DBC-6EA2-48D7-A1DD-E23D207D6995}"/>
              </a:ext>
            </a:extLst>
          </p:cNvPr>
          <p:cNvPicPr>
            <a:picLocks noChangeAspect="1"/>
          </p:cNvPicPr>
          <p:nvPr/>
        </p:nvPicPr>
        <p:blipFill rotWithShape="1">
          <a:blip r:embed="rId2">
            <a:alphaModFix amt="60000"/>
          </a:blip>
          <a:srcRect r="-2" b="33"/>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C9B74D-575C-49F6-8AC2-86C55E8BE34C}"/>
              </a:ext>
            </a:extLst>
          </p:cNvPr>
          <p:cNvSpPr>
            <a:spLocks noGrp="1"/>
          </p:cNvSpPr>
          <p:nvPr>
            <p:ph type="ctrTitle"/>
          </p:nvPr>
        </p:nvSpPr>
        <p:spPr>
          <a:xfrm>
            <a:off x="2661849" y="1921623"/>
            <a:ext cx="6868301" cy="1750731"/>
          </a:xfrm>
        </p:spPr>
        <p:txBody>
          <a:bodyPr anchor="b">
            <a:normAutofit/>
          </a:bodyPr>
          <a:lstStyle/>
          <a:p>
            <a:pPr algn="ctr"/>
            <a:r>
              <a:rPr lang="en-US" dirty="0">
                <a:solidFill>
                  <a:srgbClr val="FFFFFF"/>
                </a:solidFill>
              </a:rPr>
              <a:t>Abortions By Political Affiliation</a:t>
            </a:r>
          </a:p>
        </p:txBody>
      </p:sp>
      <p:sp>
        <p:nvSpPr>
          <p:cNvPr id="3" name="Subtitle 2">
            <a:extLst>
              <a:ext uri="{FF2B5EF4-FFF2-40B4-BE49-F238E27FC236}">
                <a16:creationId xmlns:a16="http://schemas.microsoft.com/office/drawing/2014/main" id="{559B7C9D-E6D4-4DDE-8D5A-B06CA4F8A8BC}"/>
              </a:ext>
            </a:extLst>
          </p:cNvPr>
          <p:cNvSpPr>
            <a:spLocks noGrp="1"/>
          </p:cNvSpPr>
          <p:nvPr>
            <p:ph type="subTitle" idx="1"/>
          </p:nvPr>
        </p:nvSpPr>
        <p:spPr>
          <a:xfrm>
            <a:off x="4448496" y="4936376"/>
            <a:ext cx="3295006" cy="847166"/>
          </a:xfrm>
        </p:spPr>
        <p:txBody>
          <a:bodyPr>
            <a:normAutofit/>
          </a:bodyPr>
          <a:lstStyle/>
          <a:p>
            <a:pPr algn="ctr"/>
            <a:r>
              <a:rPr lang="en-US" dirty="0">
                <a:solidFill>
                  <a:srgbClr val="FFFFFF"/>
                </a:solidFill>
              </a:rPr>
              <a:t>Felipe Castillo</a:t>
            </a: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35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055E-718F-41B1-B6E2-BA7544821D1D}"/>
              </a:ext>
            </a:extLst>
          </p:cNvPr>
          <p:cNvSpPr>
            <a:spLocks noGrp="1"/>
          </p:cNvSpPr>
          <p:nvPr>
            <p:ph type="title"/>
          </p:nvPr>
        </p:nvSpPr>
        <p:spPr/>
        <p:txBody>
          <a:bodyPr/>
          <a:lstStyle/>
          <a:p>
            <a:r>
              <a:rPr lang="en-US" dirty="0"/>
              <a:t>Total Abortions Compared Histogram</a:t>
            </a:r>
          </a:p>
        </p:txBody>
      </p:sp>
      <p:sp>
        <p:nvSpPr>
          <p:cNvPr id="7" name="Content Placeholder 6">
            <a:extLst>
              <a:ext uri="{FF2B5EF4-FFF2-40B4-BE49-F238E27FC236}">
                <a16:creationId xmlns:a16="http://schemas.microsoft.com/office/drawing/2014/main" id="{5F51392A-8F2D-4CA6-9ABC-CDAB78BB958F}"/>
              </a:ext>
            </a:extLst>
          </p:cNvPr>
          <p:cNvSpPr>
            <a:spLocks noGrp="1"/>
          </p:cNvSpPr>
          <p:nvPr>
            <p:ph idx="1"/>
          </p:nvPr>
        </p:nvSpPr>
        <p:spPr/>
        <p:txBody>
          <a:bodyPr/>
          <a:lstStyle/>
          <a:p>
            <a:r>
              <a:rPr lang="en-US" dirty="0"/>
              <a:t>Graph is right skewed </a:t>
            </a:r>
          </a:p>
          <a:p>
            <a:r>
              <a:rPr lang="en-US" dirty="0"/>
              <a:t>Two main outliers for Democrat stand out</a:t>
            </a:r>
          </a:p>
          <a:p>
            <a:r>
              <a:rPr lang="en-US" dirty="0"/>
              <a:t>Democrat states see higher numbers of abortion across the board</a:t>
            </a:r>
          </a:p>
        </p:txBody>
      </p:sp>
      <p:pic>
        <p:nvPicPr>
          <p:cNvPr id="9" name="Picture 8" descr="Chart, histogram&#10;&#10;Description automatically generated">
            <a:extLst>
              <a:ext uri="{FF2B5EF4-FFF2-40B4-BE49-F238E27FC236}">
                <a16:creationId xmlns:a16="http://schemas.microsoft.com/office/drawing/2014/main" id="{8C9BFC88-34AC-4113-9851-7825FE19C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83" y="3429000"/>
            <a:ext cx="5471634" cy="2669308"/>
          </a:xfrm>
          <a:prstGeom prst="rect">
            <a:avLst/>
          </a:prstGeom>
        </p:spPr>
      </p:pic>
    </p:spTree>
    <p:extLst>
      <p:ext uri="{BB962C8B-B14F-4D97-AF65-F5344CB8AC3E}">
        <p14:creationId xmlns:p14="http://schemas.microsoft.com/office/powerpoint/2010/main" val="387988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0BF1-EC83-4B41-8B2A-E384CFC80091}"/>
              </a:ext>
            </a:extLst>
          </p:cNvPr>
          <p:cNvSpPr>
            <a:spLocks noGrp="1"/>
          </p:cNvSpPr>
          <p:nvPr>
            <p:ph type="title"/>
          </p:nvPr>
        </p:nvSpPr>
        <p:spPr/>
        <p:txBody>
          <a:bodyPr/>
          <a:lstStyle/>
          <a:p>
            <a:r>
              <a:rPr lang="en-US" dirty="0"/>
              <a:t>Clinic Availability</a:t>
            </a:r>
          </a:p>
        </p:txBody>
      </p:sp>
      <p:sp>
        <p:nvSpPr>
          <p:cNvPr id="3" name="Content Placeholder 2">
            <a:extLst>
              <a:ext uri="{FF2B5EF4-FFF2-40B4-BE49-F238E27FC236}">
                <a16:creationId xmlns:a16="http://schemas.microsoft.com/office/drawing/2014/main" id="{DCFCD468-B912-4C4F-819E-E09A4121EDB3}"/>
              </a:ext>
            </a:extLst>
          </p:cNvPr>
          <p:cNvSpPr>
            <a:spLocks noGrp="1"/>
          </p:cNvSpPr>
          <p:nvPr>
            <p:ph idx="1"/>
          </p:nvPr>
        </p:nvSpPr>
        <p:spPr/>
        <p:txBody>
          <a:bodyPr/>
          <a:lstStyle/>
          <a:p>
            <a:r>
              <a:rPr lang="en-US" dirty="0"/>
              <a:t>Republican Mean:  7.32</a:t>
            </a:r>
          </a:p>
          <a:p>
            <a:r>
              <a:rPr lang="en-US" dirty="0"/>
              <a:t>Democratic Mean: 24.04</a:t>
            </a:r>
          </a:p>
          <a:p>
            <a:pPr marL="0" indent="0">
              <a:buNone/>
            </a:pPr>
            <a:endParaRPr lang="en-US" dirty="0"/>
          </a:p>
          <a:p>
            <a:endParaRPr lang="en-US" dirty="0"/>
          </a:p>
        </p:txBody>
      </p:sp>
      <p:pic>
        <p:nvPicPr>
          <p:cNvPr id="8" name="Picture 7" descr="Chart, histogram&#10;&#10;Description automatically generated">
            <a:extLst>
              <a:ext uri="{FF2B5EF4-FFF2-40B4-BE49-F238E27FC236}">
                <a16:creationId xmlns:a16="http://schemas.microsoft.com/office/drawing/2014/main" id="{1E44ECAA-5903-4205-A175-F62EA1DD2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761" y="3225800"/>
            <a:ext cx="6248400" cy="2489200"/>
          </a:xfrm>
          <a:prstGeom prst="rect">
            <a:avLst/>
          </a:prstGeom>
        </p:spPr>
      </p:pic>
    </p:spTree>
    <p:extLst>
      <p:ext uri="{BB962C8B-B14F-4D97-AF65-F5344CB8AC3E}">
        <p14:creationId xmlns:p14="http://schemas.microsoft.com/office/powerpoint/2010/main" val="230645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FD46-1993-4E17-8EB7-CF25AAE5AA97}"/>
              </a:ext>
            </a:extLst>
          </p:cNvPr>
          <p:cNvSpPr>
            <a:spLocks noGrp="1"/>
          </p:cNvSpPr>
          <p:nvPr>
            <p:ph type="title"/>
          </p:nvPr>
        </p:nvSpPr>
        <p:spPr>
          <a:xfrm>
            <a:off x="764593" y="895440"/>
            <a:ext cx="4569407" cy="1560083"/>
          </a:xfrm>
        </p:spPr>
        <p:txBody>
          <a:bodyPr>
            <a:normAutofit/>
          </a:bodyPr>
          <a:lstStyle/>
          <a:p>
            <a:r>
              <a:rPr lang="en-US" dirty="0"/>
              <a:t>Abortions by Year</a:t>
            </a:r>
          </a:p>
        </p:txBody>
      </p:sp>
      <p:cxnSp>
        <p:nvCxnSpPr>
          <p:cNvPr id="19" name="Straight Connector 18">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D8580A-EF3C-41BD-B00B-1F5E89B52417}"/>
              </a:ext>
            </a:extLst>
          </p:cNvPr>
          <p:cNvSpPr>
            <a:spLocks noGrp="1"/>
          </p:cNvSpPr>
          <p:nvPr>
            <p:ph idx="1"/>
          </p:nvPr>
        </p:nvSpPr>
        <p:spPr>
          <a:xfrm>
            <a:off x="1570033" y="2753546"/>
            <a:ext cx="3746928" cy="3402555"/>
          </a:xfrm>
        </p:spPr>
        <p:txBody>
          <a:bodyPr anchor="t">
            <a:normAutofit/>
          </a:bodyPr>
          <a:lstStyle/>
          <a:p>
            <a:r>
              <a:rPr lang="en-US" dirty="0"/>
              <a:t>It stands to reason that the total abortion rate has seen a decline</a:t>
            </a:r>
          </a:p>
          <a:p>
            <a:r>
              <a:rPr lang="en-US" dirty="0"/>
              <a:t>It is unknown if there is other legislation that leads to this decline</a:t>
            </a:r>
          </a:p>
          <a:p>
            <a:pPr marL="0" indent="0">
              <a:buNone/>
            </a:pPr>
            <a:r>
              <a:rPr lang="en-US" dirty="0"/>
              <a:t> </a:t>
            </a:r>
          </a:p>
        </p:txBody>
      </p:sp>
      <p:pic>
        <p:nvPicPr>
          <p:cNvPr id="5" name="Picture 4" descr="Chart, histogram&#10;&#10;Description automatically generated">
            <a:extLst>
              <a:ext uri="{FF2B5EF4-FFF2-40B4-BE49-F238E27FC236}">
                <a16:creationId xmlns:a16="http://schemas.microsoft.com/office/drawing/2014/main" id="{1036B1F5-D236-48B9-841E-EC11D40B8616}"/>
              </a:ext>
            </a:extLst>
          </p:cNvPr>
          <p:cNvPicPr>
            <a:picLocks noChangeAspect="1"/>
          </p:cNvPicPr>
          <p:nvPr/>
        </p:nvPicPr>
        <p:blipFill rotWithShape="1">
          <a:blip r:embed="rId2">
            <a:extLst>
              <a:ext uri="{28A0092B-C50C-407E-A947-70E740481C1C}">
                <a14:useLocalDpi xmlns:a14="http://schemas.microsoft.com/office/drawing/2010/main" val="0"/>
              </a:ext>
            </a:extLst>
          </a:blip>
          <a:srcRect l="23823" r="2" b="2"/>
          <a:stretch/>
        </p:blipFill>
        <p:spPr>
          <a:xfrm>
            <a:off x="6096000" y="-16591"/>
            <a:ext cx="6107073" cy="6874591"/>
          </a:xfrm>
          <a:prstGeom prst="rect">
            <a:avLst/>
          </a:prstGeom>
        </p:spPr>
      </p:pic>
    </p:spTree>
    <p:extLst>
      <p:ext uri="{BB962C8B-B14F-4D97-AF65-F5344CB8AC3E}">
        <p14:creationId xmlns:p14="http://schemas.microsoft.com/office/powerpoint/2010/main" val="210796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58D6-A6AB-46C3-8F4C-96FA41FF980F}"/>
              </a:ext>
            </a:extLst>
          </p:cNvPr>
          <p:cNvSpPr>
            <a:spLocks noGrp="1"/>
          </p:cNvSpPr>
          <p:nvPr>
            <p:ph type="title"/>
          </p:nvPr>
        </p:nvSpPr>
        <p:spPr/>
        <p:txBody>
          <a:bodyPr/>
          <a:lstStyle/>
          <a:p>
            <a:r>
              <a:rPr lang="en-US" dirty="0"/>
              <a:t>Total abortions PMF</a:t>
            </a:r>
          </a:p>
        </p:txBody>
      </p:sp>
      <p:pic>
        <p:nvPicPr>
          <p:cNvPr id="5" name="Content Placeholder 4" descr="Chart, histogram&#10;&#10;Description automatically generated">
            <a:extLst>
              <a:ext uri="{FF2B5EF4-FFF2-40B4-BE49-F238E27FC236}">
                <a16:creationId xmlns:a16="http://schemas.microsoft.com/office/drawing/2014/main" id="{CC0A2100-7287-448C-95F2-F2D29EC15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8072" y="876300"/>
            <a:ext cx="5383668" cy="5181600"/>
          </a:xfrm>
        </p:spPr>
      </p:pic>
      <p:sp>
        <p:nvSpPr>
          <p:cNvPr id="6" name="Text Placeholder 5">
            <a:extLst>
              <a:ext uri="{FF2B5EF4-FFF2-40B4-BE49-F238E27FC236}">
                <a16:creationId xmlns:a16="http://schemas.microsoft.com/office/drawing/2014/main" id="{2D3FB917-262B-4199-874F-332A2469949C}"/>
              </a:ext>
            </a:extLst>
          </p:cNvPr>
          <p:cNvSpPr>
            <a:spLocks noGrp="1"/>
          </p:cNvSpPr>
          <p:nvPr>
            <p:ph type="body" sz="half" idx="2"/>
          </p:nvPr>
        </p:nvSpPr>
        <p:spPr/>
        <p:txBody>
          <a:bodyPr/>
          <a:lstStyle/>
          <a:p>
            <a:r>
              <a:rPr lang="en-US" dirty="0"/>
              <a:t>Wyoming has the smallest PMF value while California has the highest. What's interesting is that Texas and Florida a Republican state also has a high abortion PMFs.</a:t>
            </a:r>
          </a:p>
        </p:txBody>
      </p:sp>
    </p:spTree>
    <p:extLst>
      <p:ext uri="{BB962C8B-B14F-4D97-AF65-F5344CB8AC3E}">
        <p14:creationId xmlns:p14="http://schemas.microsoft.com/office/powerpoint/2010/main" val="34882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786A-E592-45D4-9F06-0066EB05F12B}"/>
              </a:ext>
            </a:extLst>
          </p:cNvPr>
          <p:cNvSpPr>
            <a:spLocks noGrp="1"/>
          </p:cNvSpPr>
          <p:nvPr>
            <p:ph type="title"/>
          </p:nvPr>
        </p:nvSpPr>
        <p:spPr/>
        <p:txBody>
          <a:bodyPr/>
          <a:lstStyle/>
          <a:p>
            <a:r>
              <a:rPr lang="en-US" dirty="0"/>
              <a:t>Total PMF BY Age</a:t>
            </a:r>
          </a:p>
        </p:txBody>
      </p:sp>
      <p:pic>
        <p:nvPicPr>
          <p:cNvPr id="6" name="Content Placeholder 5" descr="Chart, bar chart&#10;&#10;Description automatically generated">
            <a:extLst>
              <a:ext uri="{FF2B5EF4-FFF2-40B4-BE49-F238E27FC236}">
                <a16:creationId xmlns:a16="http://schemas.microsoft.com/office/drawing/2014/main" id="{2B5AC076-BCAD-4429-84A7-81D8926E41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0975" y="907656"/>
            <a:ext cx="5757863" cy="5118888"/>
          </a:xfrm>
        </p:spPr>
      </p:pic>
      <p:sp>
        <p:nvSpPr>
          <p:cNvPr id="4" name="Text Placeholder 3">
            <a:extLst>
              <a:ext uri="{FF2B5EF4-FFF2-40B4-BE49-F238E27FC236}">
                <a16:creationId xmlns:a16="http://schemas.microsoft.com/office/drawing/2014/main" id="{7D1BE765-F3BE-4882-8A90-9834F31E6364}"/>
              </a:ext>
            </a:extLst>
          </p:cNvPr>
          <p:cNvSpPr>
            <a:spLocks noGrp="1"/>
          </p:cNvSpPr>
          <p:nvPr>
            <p:ph type="body" sz="half" idx="2"/>
          </p:nvPr>
        </p:nvSpPr>
        <p:spPr/>
        <p:txBody>
          <a:bodyPr/>
          <a:lstStyle/>
          <a:p>
            <a:r>
              <a:rPr lang="en-US" dirty="0"/>
              <a:t>My predication was that there would be a lot more abortions in the 15-17. The PMF is higher from 25-34. The highest being .0016 PMF between ages 25-29.</a:t>
            </a:r>
          </a:p>
        </p:txBody>
      </p:sp>
    </p:spTree>
    <p:extLst>
      <p:ext uri="{BB962C8B-B14F-4D97-AF65-F5344CB8AC3E}">
        <p14:creationId xmlns:p14="http://schemas.microsoft.com/office/powerpoint/2010/main" val="12451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367C-BA71-4BF5-BF3E-C28E18D6D419}"/>
              </a:ext>
            </a:extLst>
          </p:cNvPr>
          <p:cNvSpPr>
            <a:spLocks noGrp="1"/>
          </p:cNvSpPr>
          <p:nvPr>
            <p:ph type="title"/>
          </p:nvPr>
        </p:nvSpPr>
        <p:spPr/>
        <p:txBody>
          <a:bodyPr/>
          <a:lstStyle/>
          <a:p>
            <a:r>
              <a:rPr lang="en-US" dirty="0" err="1"/>
              <a:t>PmF</a:t>
            </a:r>
            <a:r>
              <a:rPr lang="en-US" dirty="0"/>
              <a:t> by Political Affiliation</a:t>
            </a:r>
          </a:p>
        </p:txBody>
      </p:sp>
      <p:pic>
        <p:nvPicPr>
          <p:cNvPr id="6" name="Content Placeholder 5" descr="Chart, box and whisker chart&#10;&#10;Description automatically generated">
            <a:extLst>
              <a:ext uri="{FF2B5EF4-FFF2-40B4-BE49-F238E27FC236}">
                <a16:creationId xmlns:a16="http://schemas.microsoft.com/office/drawing/2014/main" id="{7925E648-9616-4270-80AE-3392A24B13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876300"/>
            <a:ext cx="4902200" cy="5181600"/>
          </a:xfrm>
        </p:spPr>
      </p:pic>
      <p:sp>
        <p:nvSpPr>
          <p:cNvPr id="4" name="Text Placeholder 3">
            <a:extLst>
              <a:ext uri="{FF2B5EF4-FFF2-40B4-BE49-F238E27FC236}">
                <a16:creationId xmlns:a16="http://schemas.microsoft.com/office/drawing/2014/main" id="{BF47456D-7D5A-4BD4-8838-DB5058B2C765}"/>
              </a:ext>
            </a:extLst>
          </p:cNvPr>
          <p:cNvSpPr>
            <a:spLocks noGrp="1"/>
          </p:cNvSpPr>
          <p:nvPr>
            <p:ph type="body" sz="half" idx="2"/>
          </p:nvPr>
        </p:nvSpPr>
        <p:spPr/>
        <p:txBody>
          <a:bodyPr/>
          <a:lstStyle/>
          <a:p>
            <a:r>
              <a:rPr lang="en-US" dirty="0"/>
              <a:t>The data shows that the PMF for D is higher. While R is a smaller amount. </a:t>
            </a:r>
          </a:p>
        </p:txBody>
      </p:sp>
    </p:spTree>
    <p:extLst>
      <p:ext uri="{BB962C8B-B14F-4D97-AF65-F5344CB8AC3E}">
        <p14:creationId xmlns:p14="http://schemas.microsoft.com/office/powerpoint/2010/main" val="45861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2449-C891-4BB9-9264-7D4D6E4DD7BF}"/>
              </a:ext>
            </a:extLst>
          </p:cNvPr>
          <p:cNvSpPr>
            <a:spLocks noGrp="1"/>
          </p:cNvSpPr>
          <p:nvPr>
            <p:ph type="title"/>
          </p:nvPr>
        </p:nvSpPr>
        <p:spPr/>
        <p:txBody>
          <a:bodyPr/>
          <a:lstStyle/>
          <a:p>
            <a:r>
              <a:rPr lang="en-US" dirty="0"/>
              <a:t>CDF Clinic Availability</a:t>
            </a:r>
          </a:p>
        </p:txBody>
      </p:sp>
      <p:sp>
        <p:nvSpPr>
          <p:cNvPr id="4" name="Text Placeholder 3">
            <a:extLst>
              <a:ext uri="{FF2B5EF4-FFF2-40B4-BE49-F238E27FC236}">
                <a16:creationId xmlns:a16="http://schemas.microsoft.com/office/drawing/2014/main" id="{4AF54F09-CD99-4354-AD29-6661A9EBAE0B}"/>
              </a:ext>
            </a:extLst>
          </p:cNvPr>
          <p:cNvSpPr>
            <a:spLocks noGrp="1"/>
          </p:cNvSpPr>
          <p:nvPr>
            <p:ph type="body" sz="half" idx="2"/>
          </p:nvPr>
        </p:nvSpPr>
        <p:spPr/>
        <p:txBody>
          <a:bodyPr/>
          <a:lstStyle/>
          <a:p>
            <a:r>
              <a:rPr lang="en-US" dirty="0"/>
              <a:t>CDF are all over the board.</a:t>
            </a:r>
          </a:p>
        </p:txBody>
      </p:sp>
      <p:pic>
        <p:nvPicPr>
          <p:cNvPr id="10" name="Content Placeholder 9" descr="Chart, line chart&#10;&#10;Description automatically generated">
            <a:extLst>
              <a:ext uri="{FF2B5EF4-FFF2-40B4-BE49-F238E27FC236}">
                <a16:creationId xmlns:a16="http://schemas.microsoft.com/office/drawing/2014/main" id="{A99E43AA-3033-483D-88A9-D01F2A9C7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9225" y="2327811"/>
            <a:ext cx="4856728" cy="3533240"/>
          </a:xfrm>
        </p:spPr>
      </p:pic>
    </p:spTree>
    <p:extLst>
      <p:ext uri="{BB962C8B-B14F-4D97-AF65-F5344CB8AC3E}">
        <p14:creationId xmlns:p14="http://schemas.microsoft.com/office/powerpoint/2010/main" val="220132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711-C0CB-48BD-B9C0-B01E9F8E11E8}"/>
              </a:ext>
            </a:extLst>
          </p:cNvPr>
          <p:cNvSpPr>
            <a:spLocks noGrp="1"/>
          </p:cNvSpPr>
          <p:nvPr>
            <p:ph type="title"/>
          </p:nvPr>
        </p:nvSpPr>
        <p:spPr/>
        <p:txBody>
          <a:bodyPr/>
          <a:lstStyle/>
          <a:p>
            <a:r>
              <a:rPr lang="en-US" dirty="0"/>
              <a:t>Null Hypothesis </a:t>
            </a:r>
          </a:p>
        </p:txBody>
      </p:sp>
      <p:sp>
        <p:nvSpPr>
          <p:cNvPr id="3" name="Content Placeholder 2">
            <a:extLst>
              <a:ext uri="{FF2B5EF4-FFF2-40B4-BE49-F238E27FC236}">
                <a16:creationId xmlns:a16="http://schemas.microsoft.com/office/drawing/2014/main" id="{8FF51B4F-E4B4-4B71-A157-19BAB1931DA2}"/>
              </a:ext>
            </a:extLst>
          </p:cNvPr>
          <p:cNvSpPr>
            <a:spLocks noGrp="1"/>
          </p:cNvSpPr>
          <p:nvPr>
            <p:ph idx="1"/>
          </p:nvPr>
        </p:nvSpPr>
        <p:spPr/>
        <p:txBody>
          <a:bodyPr>
            <a:normAutofit fontScale="40000" lnSpcReduction="20000"/>
          </a:bodyPr>
          <a:lstStyle/>
          <a:p>
            <a:r>
              <a:rPr lang="en-US" dirty="0"/>
              <a:t>#null hypothesis: Clinic availability does not mean more abortions</a:t>
            </a:r>
          </a:p>
          <a:p>
            <a:r>
              <a:rPr lang="en-US" dirty="0"/>
              <a:t>#alternative: More clinic availability means more</a:t>
            </a:r>
          </a:p>
          <a:p>
            <a:r>
              <a:rPr lang="en-US" dirty="0"/>
              <a:t> </a:t>
            </a:r>
            <a:r>
              <a:rPr lang="en-US" dirty="0" err="1"/>
              <a:t>abortions.number_of_abortion</a:t>
            </a:r>
            <a:r>
              <a:rPr lang="en-US" dirty="0"/>
              <a:t> = </a:t>
            </a:r>
            <a:r>
              <a:rPr lang="en-US" dirty="0" err="1"/>
              <a:t>clinic_availablity</a:t>
            </a:r>
            <a:r>
              <a:rPr lang="en-US" dirty="0"/>
              <a:t>['No. of abortions']</a:t>
            </a:r>
          </a:p>
          <a:p>
            <a:r>
              <a:rPr lang="en-US" dirty="0" err="1"/>
              <a:t>number_of_clinics</a:t>
            </a:r>
            <a:r>
              <a:rPr lang="en-US" dirty="0"/>
              <a:t> = </a:t>
            </a:r>
            <a:r>
              <a:rPr lang="en-US" dirty="0" err="1"/>
              <a:t>clinic_availablity</a:t>
            </a:r>
            <a:r>
              <a:rPr lang="en-US" dirty="0"/>
              <a:t>['</a:t>
            </a:r>
            <a:r>
              <a:rPr lang="en-US" dirty="0" err="1"/>
              <a:t>Number_Of_Clinics</a:t>
            </a:r>
            <a:r>
              <a:rPr lang="en-US" dirty="0"/>
              <a:t>']</a:t>
            </a:r>
          </a:p>
          <a:p>
            <a:r>
              <a:rPr lang="en-US" dirty="0"/>
              <a:t>stat , p = </a:t>
            </a:r>
            <a:r>
              <a:rPr lang="en-US" dirty="0" err="1"/>
              <a:t>spearmanr</a:t>
            </a:r>
            <a:r>
              <a:rPr lang="en-US" dirty="0"/>
              <a:t>(</a:t>
            </a:r>
            <a:r>
              <a:rPr lang="en-US" dirty="0" err="1"/>
              <a:t>number_of_abortion,number_of_clinics</a:t>
            </a:r>
            <a:r>
              <a:rPr lang="en-US" dirty="0"/>
              <a:t> )</a:t>
            </a:r>
          </a:p>
          <a:p>
            <a:pPr marL="0" indent="0">
              <a:buNone/>
            </a:pPr>
            <a:endParaRPr lang="en-US" dirty="0"/>
          </a:p>
          <a:p>
            <a:r>
              <a:rPr lang="en-US" dirty="0"/>
              <a:t>print(stat , p)</a:t>
            </a:r>
          </a:p>
          <a:p>
            <a:r>
              <a:rPr lang="en-US" dirty="0"/>
              <a:t>if p &gt; 0.05:</a:t>
            </a:r>
          </a:p>
          <a:p>
            <a:r>
              <a:rPr lang="en-US" dirty="0"/>
              <a:t>    print("Does not support a strong enough claim that it effects the population.")</a:t>
            </a:r>
          </a:p>
          <a:p>
            <a:r>
              <a:rPr lang="en-US" dirty="0"/>
              <a:t>else:</a:t>
            </a:r>
          </a:p>
          <a:p>
            <a:r>
              <a:rPr lang="en-US" dirty="0"/>
              <a:t>    print(p)</a:t>
            </a:r>
          </a:p>
          <a:p>
            <a:r>
              <a:rPr lang="en-US" dirty="0"/>
              <a:t>    print("Has enough evidence to support claim")</a:t>
            </a:r>
          </a:p>
          <a:p>
            <a:endParaRPr lang="en-US" dirty="0"/>
          </a:p>
          <a:p>
            <a:pPr marL="0" indent="0">
              <a:buNone/>
            </a:pPr>
            <a:r>
              <a:rPr lang="en-US" dirty="0"/>
              <a:t>    </a:t>
            </a:r>
          </a:p>
        </p:txBody>
      </p:sp>
      <p:sp>
        <p:nvSpPr>
          <p:cNvPr id="4" name="Text Placeholder 3">
            <a:extLst>
              <a:ext uri="{FF2B5EF4-FFF2-40B4-BE49-F238E27FC236}">
                <a16:creationId xmlns:a16="http://schemas.microsoft.com/office/drawing/2014/main" id="{C0278207-7084-4946-87B3-6BE188CF847C}"/>
              </a:ext>
            </a:extLst>
          </p:cNvPr>
          <p:cNvSpPr>
            <a:spLocks noGrp="1"/>
          </p:cNvSpPr>
          <p:nvPr>
            <p:ph type="body" sz="half" idx="2"/>
          </p:nvPr>
        </p:nvSpPr>
        <p:spPr/>
        <p:txBody>
          <a:bodyPr/>
          <a:lstStyle/>
          <a:p>
            <a:r>
              <a:rPr lang="en-US" dirty="0"/>
              <a:t>With a P Value  3.466203958646422e-14f  </a:t>
            </a:r>
          </a:p>
          <a:p>
            <a:r>
              <a:rPr lang="en-US" dirty="0"/>
              <a:t>Which rejects the null hypothesis. </a:t>
            </a:r>
            <a:r>
              <a:rPr lang="en-US"/>
              <a:t>And clinics do matter.</a:t>
            </a:r>
            <a:endParaRPr lang="en-US" dirty="0"/>
          </a:p>
        </p:txBody>
      </p:sp>
    </p:spTree>
    <p:extLst>
      <p:ext uri="{BB962C8B-B14F-4D97-AF65-F5344CB8AC3E}">
        <p14:creationId xmlns:p14="http://schemas.microsoft.com/office/powerpoint/2010/main" val="399087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E6C5-4B86-4E12-8E9E-683E359F6DD9}"/>
              </a:ext>
            </a:extLst>
          </p:cNvPr>
          <p:cNvSpPr>
            <a:spLocks noGrp="1"/>
          </p:cNvSpPr>
          <p:nvPr>
            <p:ph type="title"/>
          </p:nvPr>
        </p:nvSpPr>
        <p:spPr/>
        <p:txBody>
          <a:bodyPr/>
          <a:lstStyle/>
          <a:p>
            <a:r>
              <a:rPr lang="en-US" dirty="0"/>
              <a:t>Unknown clinics</a:t>
            </a:r>
          </a:p>
        </p:txBody>
      </p:sp>
      <p:pic>
        <p:nvPicPr>
          <p:cNvPr id="6" name="Content Placeholder 5" descr="Chart, scatter chart&#10;&#10;Description automatically generated">
            <a:extLst>
              <a:ext uri="{FF2B5EF4-FFF2-40B4-BE49-F238E27FC236}">
                <a16:creationId xmlns:a16="http://schemas.microsoft.com/office/drawing/2014/main" id="{31DA1380-4FA2-46BD-B08D-A6118E105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563" y="914401"/>
            <a:ext cx="6619982" cy="4946650"/>
          </a:xfrm>
        </p:spPr>
      </p:pic>
      <p:sp>
        <p:nvSpPr>
          <p:cNvPr id="4" name="Text Placeholder 3">
            <a:extLst>
              <a:ext uri="{FF2B5EF4-FFF2-40B4-BE49-F238E27FC236}">
                <a16:creationId xmlns:a16="http://schemas.microsoft.com/office/drawing/2014/main" id="{845E6B9A-0681-47AA-BA2B-973DF6A546CE}"/>
              </a:ext>
            </a:extLst>
          </p:cNvPr>
          <p:cNvSpPr>
            <a:spLocks noGrp="1"/>
          </p:cNvSpPr>
          <p:nvPr>
            <p:ph type="body" sz="half" idx="2"/>
          </p:nvPr>
        </p:nvSpPr>
        <p:spPr/>
        <p:txBody>
          <a:bodyPr/>
          <a:lstStyle/>
          <a:p>
            <a:r>
              <a:rPr lang="en-US" dirty="0"/>
              <a:t>This is the unknown record of other clinics that are opened in some of the states. Perhaps this reading could be clinics that are being built or other licensing issues. The others could be small time companies while the others are more recognized.</a:t>
            </a:r>
          </a:p>
        </p:txBody>
      </p:sp>
    </p:spTree>
    <p:extLst>
      <p:ext uri="{BB962C8B-B14F-4D97-AF65-F5344CB8AC3E}">
        <p14:creationId xmlns:p14="http://schemas.microsoft.com/office/powerpoint/2010/main" val="174606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764F-6226-4F97-8C75-A9CBE9A55FCB}"/>
              </a:ext>
            </a:extLst>
          </p:cNvPr>
          <p:cNvSpPr>
            <a:spLocks noGrp="1"/>
          </p:cNvSpPr>
          <p:nvPr>
            <p:ph type="title"/>
          </p:nvPr>
        </p:nvSpPr>
        <p:spPr/>
        <p:txBody>
          <a:bodyPr/>
          <a:lstStyle/>
          <a:p>
            <a:r>
              <a:rPr lang="en-US" dirty="0"/>
              <a:t>Scatter Plot Number of Clinics</a:t>
            </a:r>
          </a:p>
        </p:txBody>
      </p:sp>
      <p:pic>
        <p:nvPicPr>
          <p:cNvPr id="6" name="Content Placeholder 5" descr="Chart, scatter chart&#10;&#10;Description automatically generated">
            <a:extLst>
              <a:ext uri="{FF2B5EF4-FFF2-40B4-BE49-F238E27FC236}">
                <a16:creationId xmlns:a16="http://schemas.microsoft.com/office/drawing/2014/main" id="{160191E9-22D3-4C85-BB09-E5FA10AE8E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7833" y="1339087"/>
            <a:ext cx="4924393" cy="4008768"/>
          </a:xfrm>
        </p:spPr>
      </p:pic>
      <p:sp>
        <p:nvSpPr>
          <p:cNvPr id="4" name="Text Placeholder 3">
            <a:extLst>
              <a:ext uri="{FF2B5EF4-FFF2-40B4-BE49-F238E27FC236}">
                <a16:creationId xmlns:a16="http://schemas.microsoft.com/office/drawing/2014/main" id="{7FFB1206-77E5-4AAB-A6C8-36883A555E4C}"/>
              </a:ext>
            </a:extLst>
          </p:cNvPr>
          <p:cNvSpPr>
            <a:spLocks noGrp="1"/>
          </p:cNvSpPr>
          <p:nvPr>
            <p:ph type="body" sz="half" idx="2"/>
          </p:nvPr>
        </p:nvSpPr>
        <p:spPr/>
        <p:txBody>
          <a:bodyPr/>
          <a:lstStyle/>
          <a:p>
            <a:r>
              <a:rPr lang="en-US" dirty="0"/>
              <a:t>Overall, most dots are positioned at the beginning of the graph. There are a few outliers which have been established from the beginning.</a:t>
            </a:r>
          </a:p>
        </p:txBody>
      </p:sp>
    </p:spTree>
    <p:extLst>
      <p:ext uri="{BB962C8B-B14F-4D97-AF65-F5344CB8AC3E}">
        <p14:creationId xmlns:p14="http://schemas.microsoft.com/office/powerpoint/2010/main" val="348972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84C0-228E-4135-9FF6-49D06649591E}"/>
              </a:ext>
            </a:extLst>
          </p:cNvPr>
          <p:cNvSpPr>
            <a:spLocks noGrp="1"/>
          </p:cNvSpPr>
          <p:nvPr>
            <p:ph type="title"/>
          </p:nvPr>
        </p:nvSpPr>
        <p:spPr/>
        <p:txBody>
          <a:bodyPr/>
          <a:lstStyle/>
          <a:p>
            <a:r>
              <a:rPr lang="en-US" dirty="0"/>
              <a:t>Hypothetical Question</a:t>
            </a:r>
          </a:p>
        </p:txBody>
      </p:sp>
      <p:sp>
        <p:nvSpPr>
          <p:cNvPr id="3" name="Content Placeholder 2">
            <a:extLst>
              <a:ext uri="{FF2B5EF4-FFF2-40B4-BE49-F238E27FC236}">
                <a16:creationId xmlns:a16="http://schemas.microsoft.com/office/drawing/2014/main" id="{68BE1E6F-4CDA-4D0D-BEE0-522088E29A02}"/>
              </a:ext>
            </a:extLst>
          </p:cNvPr>
          <p:cNvSpPr>
            <a:spLocks noGrp="1"/>
          </p:cNvSpPr>
          <p:nvPr>
            <p:ph idx="1"/>
          </p:nvPr>
        </p:nvSpPr>
        <p:spPr/>
        <p:txBody>
          <a:bodyPr/>
          <a:lstStyle/>
          <a:p>
            <a:r>
              <a:rPr lang="en-US" dirty="0"/>
              <a:t>Are abortions evenly distributed between political affiliations?</a:t>
            </a:r>
          </a:p>
          <a:p>
            <a:r>
              <a:rPr lang="en-US" dirty="0"/>
              <a:t> Does one political affiliation have higher number of cases than the other?</a:t>
            </a:r>
          </a:p>
          <a:p>
            <a:r>
              <a:rPr lang="en-US" dirty="0"/>
              <a:t>What age group is more likely to get an abortion?</a:t>
            </a:r>
          </a:p>
          <a:p>
            <a:r>
              <a:rPr lang="en-US" dirty="0"/>
              <a:t>Does the availability of clinics correlate to a higher abortion rate?</a:t>
            </a:r>
          </a:p>
          <a:p>
            <a:r>
              <a:rPr lang="en-US" dirty="0"/>
              <a:t>Are abortions on a rise ?</a:t>
            </a:r>
          </a:p>
          <a:p>
            <a:pPr marL="0" indent="0">
              <a:buNone/>
            </a:pPr>
            <a:endParaRPr lang="en-US" dirty="0"/>
          </a:p>
        </p:txBody>
      </p:sp>
    </p:spTree>
    <p:extLst>
      <p:ext uri="{BB962C8B-B14F-4D97-AF65-F5344CB8AC3E}">
        <p14:creationId xmlns:p14="http://schemas.microsoft.com/office/powerpoint/2010/main" val="1066154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E823-982D-407C-83C7-EC3216F8DB9D}"/>
              </a:ext>
            </a:extLst>
          </p:cNvPr>
          <p:cNvSpPr>
            <a:spLocks noGrp="1"/>
          </p:cNvSpPr>
          <p:nvPr>
            <p:ph type="title"/>
          </p:nvPr>
        </p:nvSpPr>
        <p:spPr/>
        <p:txBody>
          <a:bodyPr/>
          <a:lstStyle/>
          <a:p>
            <a:r>
              <a:rPr lang="en-US" dirty="0"/>
              <a:t>Heat Map clinics Abortion</a:t>
            </a:r>
          </a:p>
        </p:txBody>
      </p:sp>
      <p:pic>
        <p:nvPicPr>
          <p:cNvPr id="6" name="Content Placeholder 5" descr="A picture containing chart&#10;&#10;Description automatically generated">
            <a:extLst>
              <a:ext uri="{FF2B5EF4-FFF2-40B4-BE49-F238E27FC236}">
                <a16:creationId xmlns:a16="http://schemas.microsoft.com/office/drawing/2014/main" id="{A47CEDAF-275B-464A-B6A5-7270CA428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8400" y="980116"/>
            <a:ext cx="6373811" cy="5013927"/>
          </a:xfrm>
        </p:spPr>
      </p:pic>
      <p:sp>
        <p:nvSpPr>
          <p:cNvPr id="4" name="Text Placeholder 3">
            <a:extLst>
              <a:ext uri="{FF2B5EF4-FFF2-40B4-BE49-F238E27FC236}">
                <a16:creationId xmlns:a16="http://schemas.microsoft.com/office/drawing/2014/main" id="{A3EA7DEC-98F3-4533-A84B-E6D7D6A2F29E}"/>
              </a:ext>
            </a:extLst>
          </p:cNvPr>
          <p:cNvSpPr>
            <a:spLocks noGrp="1"/>
          </p:cNvSpPr>
          <p:nvPr>
            <p:ph type="body" sz="half" idx="2"/>
          </p:nvPr>
        </p:nvSpPr>
        <p:spPr/>
        <p:txBody>
          <a:bodyPr/>
          <a:lstStyle/>
          <a:p>
            <a:r>
              <a:rPr lang="en-US" dirty="0"/>
              <a:t>Finding the correlation in clinic availability.</a:t>
            </a:r>
          </a:p>
        </p:txBody>
      </p:sp>
    </p:spTree>
    <p:extLst>
      <p:ext uri="{BB962C8B-B14F-4D97-AF65-F5344CB8AC3E}">
        <p14:creationId xmlns:p14="http://schemas.microsoft.com/office/powerpoint/2010/main" val="64226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EC67-2152-4148-8FAF-B2E1C9F52A0C}"/>
              </a:ext>
            </a:extLst>
          </p:cNvPr>
          <p:cNvSpPr>
            <a:spLocks noGrp="1"/>
          </p:cNvSpPr>
          <p:nvPr>
            <p:ph type="title"/>
          </p:nvPr>
        </p:nvSpPr>
        <p:spPr/>
        <p:txBody>
          <a:bodyPr/>
          <a:lstStyle/>
          <a:p>
            <a:r>
              <a:rPr lang="en-US" dirty="0"/>
              <a:t>Linear regression</a:t>
            </a:r>
          </a:p>
        </p:txBody>
      </p:sp>
      <p:pic>
        <p:nvPicPr>
          <p:cNvPr id="6" name="Content Placeholder 5" descr="Chart, scatter chart&#10;&#10;Description automatically generated">
            <a:extLst>
              <a:ext uri="{FF2B5EF4-FFF2-40B4-BE49-F238E27FC236}">
                <a16:creationId xmlns:a16="http://schemas.microsoft.com/office/drawing/2014/main" id="{D8CD7ED1-F270-4BAD-90D1-56786AC20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531" y="996948"/>
            <a:ext cx="7130150" cy="4864103"/>
          </a:xfrm>
        </p:spPr>
      </p:pic>
      <p:sp>
        <p:nvSpPr>
          <p:cNvPr id="4" name="Text Placeholder 3">
            <a:extLst>
              <a:ext uri="{FF2B5EF4-FFF2-40B4-BE49-F238E27FC236}">
                <a16:creationId xmlns:a16="http://schemas.microsoft.com/office/drawing/2014/main" id="{B1D1EEE6-5163-43E5-82F0-6721EAFBDD3F}"/>
              </a:ext>
            </a:extLst>
          </p:cNvPr>
          <p:cNvSpPr>
            <a:spLocks noGrp="1"/>
          </p:cNvSpPr>
          <p:nvPr>
            <p:ph type="body" sz="half" idx="2"/>
          </p:nvPr>
        </p:nvSpPr>
        <p:spPr/>
        <p:txBody>
          <a:bodyPr/>
          <a:lstStyle/>
          <a:p>
            <a:r>
              <a:rPr lang="en-US" dirty="0"/>
              <a:t>There is a correlation between number of clinics with the number of abortion.  So, its stands to reason that with less clinic mean less abortion.</a:t>
            </a:r>
          </a:p>
        </p:txBody>
      </p:sp>
    </p:spTree>
    <p:extLst>
      <p:ext uri="{BB962C8B-B14F-4D97-AF65-F5344CB8AC3E}">
        <p14:creationId xmlns:p14="http://schemas.microsoft.com/office/powerpoint/2010/main" val="394609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CFAA-E73F-4621-9F6D-1FA73FF3C552}"/>
              </a:ext>
            </a:extLst>
          </p:cNvPr>
          <p:cNvSpPr>
            <a:spLocks noGrp="1"/>
          </p:cNvSpPr>
          <p:nvPr>
            <p:ph type="title"/>
          </p:nvPr>
        </p:nvSpPr>
        <p:spPr>
          <a:xfrm>
            <a:off x="528212" y="648120"/>
            <a:ext cx="10138451" cy="1361552"/>
          </a:xfrm>
        </p:spPr>
        <p:txBody>
          <a:bodyPr/>
          <a:lstStyle/>
          <a:p>
            <a:r>
              <a:rPr lang="en-US" dirty="0"/>
              <a:t>Gone Over</a:t>
            </a:r>
          </a:p>
        </p:txBody>
      </p:sp>
      <p:sp>
        <p:nvSpPr>
          <p:cNvPr id="4" name="Text Placeholder 3">
            <a:extLst>
              <a:ext uri="{FF2B5EF4-FFF2-40B4-BE49-F238E27FC236}">
                <a16:creationId xmlns:a16="http://schemas.microsoft.com/office/drawing/2014/main" id="{F38BEDFC-CD66-4F23-A059-C4FEAE1A99AF}"/>
              </a:ext>
            </a:extLst>
          </p:cNvPr>
          <p:cNvSpPr>
            <a:spLocks noGrp="1"/>
          </p:cNvSpPr>
          <p:nvPr>
            <p:ph type="body" sz="half" idx="4294967295"/>
          </p:nvPr>
        </p:nvSpPr>
        <p:spPr>
          <a:xfrm>
            <a:off x="231112" y="2009671"/>
            <a:ext cx="11344589" cy="4200210"/>
          </a:xfrm>
        </p:spPr>
        <p:txBody>
          <a:bodyPr/>
          <a:lstStyle/>
          <a:p>
            <a:r>
              <a:rPr lang="en-US" dirty="0"/>
              <a:t>Democratic states have double the number of abortions of  Republican State.</a:t>
            </a:r>
          </a:p>
          <a:p>
            <a:r>
              <a:rPr lang="en-US" dirty="0"/>
              <a:t>Abortion are on current decline. Other sources also suggest the same.  Yearly it's been going down.</a:t>
            </a:r>
          </a:p>
          <a:p>
            <a:r>
              <a:rPr lang="en-US" dirty="0"/>
              <a:t>The highest abortion probability is around 25 – 34.</a:t>
            </a:r>
          </a:p>
          <a:p>
            <a:r>
              <a:rPr lang="en-US" dirty="0"/>
              <a:t>Clinic availability does have some correlation with abortion.</a:t>
            </a:r>
          </a:p>
          <a:p>
            <a:r>
              <a:rPr lang="en-US" dirty="0"/>
              <a:t>Political Affiliation between states does have some correlation with total abortions.</a:t>
            </a:r>
          </a:p>
          <a:p>
            <a:endParaRPr lang="en-US" dirty="0"/>
          </a:p>
          <a:p>
            <a:endParaRPr lang="en-US" dirty="0"/>
          </a:p>
        </p:txBody>
      </p:sp>
    </p:spTree>
    <p:extLst>
      <p:ext uri="{BB962C8B-B14F-4D97-AF65-F5344CB8AC3E}">
        <p14:creationId xmlns:p14="http://schemas.microsoft.com/office/powerpoint/2010/main" val="266685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D763-8392-450D-BA26-9670EB2FB908}"/>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D4F708D8-2568-4111-9B81-7E0AF5261FC1}"/>
              </a:ext>
            </a:extLst>
          </p:cNvPr>
          <p:cNvSpPr>
            <a:spLocks noGrp="1"/>
          </p:cNvSpPr>
          <p:nvPr>
            <p:ph idx="1"/>
          </p:nvPr>
        </p:nvSpPr>
        <p:spPr/>
        <p:txBody>
          <a:bodyPr/>
          <a:lstStyle/>
          <a:p>
            <a:r>
              <a:rPr lang="en-US" dirty="0"/>
              <a:t>Abortions are not distributed evenly between political affiliation . Democratic states have double the number of abortions. </a:t>
            </a:r>
          </a:p>
          <a:p>
            <a:r>
              <a:rPr lang="en-US" dirty="0"/>
              <a:t>Assumption had to made about individuals within a state.</a:t>
            </a:r>
          </a:p>
          <a:p>
            <a:r>
              <a:rPr lang="en-US" dirty="0"/>
              <a:t>Availability of clinics should have a correlation to total number of abortion.</a:t>
            </a:r>
          </a:p>
          <a:p>
            <a:r>
              <a:rPr lang="en-US" dirty="0"/>
              <a:t>Texas laws should see an impact with the total number of abortion.</a:t>
            </a:r>
          </a:p>
        </p:txBody>
      </p:sp>
    </p:spTree>
    <p:extLst>
      <p:ext uri="{BB962C8B-B14F-4D97-AF65-F5344CB8AC3E}">
        <p14:creationId xmlns:p14="http://schemas.microsoft.com/office/powerpoint/2010/main" val="299403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6935-6A0D-4966-9C1C-E1E445313154}"/>
              </a:ext>
            </a:extLst>
          </p:cNvPr>
          <p:cNvSpPr>
            <a:spLocks noGrp="1"/>
          </p:cNvSpPr>
          <p:nvPr>
            <p:ph type="title"/>
          </p:nvPr>
        </p:nvSpPr>
        <p:spPr/>
        <p:txBody>
          <a:bodyPr/>
          <a:lstStyle/>
          <a:p>
            <a:r>
              <a:rPr lang="en-US" dirty="0"/>
              <a:t>Texas New Abortion Law</a:t>
            </a:r>
          </a:p>
        </p:txBody>
      </p:sp>
      <p:sp>
        <p:nvSpPr>
          <p:cNvPr id="3" name="Content Placeholder 2">
            <a:extLst>
              <a:ext uri="{FF2B5EF4-FFF2-40B4-BE49-F238E27FC236}">
                <a16:creationId xmlns:a16="http://schemas.microsoft.com/office/drawing/2014/main" id="{5A6BB4F7-9643-4203-9F1C-50092547F368}"/>
              </a:ext>
            </a:extLst>
          </p:cNvPr>
          <p:cNvSpPr>
            <a:spLocks noGrp="1"/>
          </p:cNvSpPr>
          <p:nvPr>
            <p:ph idx="1"/>
          </p:nvPr>
        </p:nvSpPr>
        <p:spPr/>
        <p:txBody>
          <a:bodyPr/>
          <a:lstStyle/>
          <a:p>
            <a:r>
              <a:rPr lang="en-US" dirty="0"/>
              <a:t>Texas law now bans most abortions are six weeks </a:t>
            </a:r>
          </a:p>
          <a:p>
            <a:r>
              <a:rPr lang="en-US" dirty="0"/>
              <a:t>This law forces clinics to close the door to anyone after that time frame</a:t>
            </a:r>
          </a:p>
          <a:p>
            <a:r>
              <a:rPr lang="en-US" dirty="0"/>
              <a:t>The impact is untested due to Roe vs. Wade of 1973</a:t>
            </a:r>
          </a:p>
          <a:p>
            <a:r>
              <a:rPr lang="en-US" dirty="0"/>
              <a:t>Link: https://www.nytimes.com/2021/09/01/health/texas-abortion-law-facts.html</a:t>
            </a:r>
          </a:p>
        </p:txBody>
      </p:sp>
    </p:spTree>
    <p:extLst>
      <p:ext uri="{BB962C8B-B14F-4D97-AF65-F5344CB8AC3E}">
        <p14:creationId xmlns:p14="http://schemas.microsoft.com/office/powerpoint/2010/main" val="210323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DD79-BB33-4442-84B6-31A8FA4DAF02}"/>
              </a:ext>
            </a:extLst>
          </p:cNvPr>
          <p:cNvSpPr>
            <a:spLocks noGrp="1"/>
          </p:cNvSpPr>
          <p:nvPr>
            <p:ph type="title"/>
          </p:nvPr>
        </p:nvSpPr>
        <p:spPr/>
        <p:txBody>
          <a:bodyPr/>
          <a:lstStyle/>
          <a:p>
            <a:r>
              <a:rPr lang="en-US" dirty="0"/>
              <a:t>5 Variables To Be Analyzed</a:t>
            </a:r>
          </a:p>
        </p:txBody>
      </p:sp>
      <p:sp>
        <p:nvSpPr>
          <p:cNvPr id="3" name="Content Placeholder 2">
            <a:extLst>
              <a:ext uri="{FF2B5EF4-FFF2-40B4-BE49-F238E27FC236}">
                <a16:creationId xmlns:a16="http://schemas.microsoft.com/office/drawing/2014/main" id="{2398E67F-A5D1-404B-B998-F3CB38A1FE4B}"/>
              </a:ext>
            </a:extLst>
          </p:cNvPr>
          <p:cNvSpPr>
            <a:spLocks noGrp="1"/>
          </p:cNvSpPr>
          <p:nvPr>
            <p:ph idx="1"/>
          </p:nvPr>
        </p:nvSpPr>
        <p:spPr/>
        <p:txBody>
          <a:bodyPr>
            <a:normAutofit/>
          </a:bodyPr>
          <a:lstStyle/>
          <a:p>
            <a:r>
              <a:rPr lang="en-US" dirty="0"/>
              <a:t>Total abortions</a:t>
            </a:r>
          </a:p>
          <a:p>
            <a:r>
              <a:rPr lang="en-US" dirty="0"/>
              <a:t>Political Affiliation </a:t>
            </a:r>
          </a:p>
          <a:p>
            <a:r>
              <a:rPr lang="en-US" dirty="0"/>
              <a:t>Abortions by Year</a:t>
            </a:r>
          </a:p>
          <a:p>
            <a:r>
              <a:rPr lang="en-US" dirty="0"/>
              <a:t>Age</a:t>
            </a:r>
          </a:p>
          <a:p>
            <a:r>
              <a:rPr lang="en-US" dirty="0"/>
              <a:t>Clinic availability </a:t>
            </a:r>
          </a:p>
          <a:p>
            <a:endParaRPr lang="en-US" dirty="0"/>
          </a:p>
          <a:p>
            <a:pPr marL="0" indent="0">
              <a:buNone/>
            </a:pPr>
            <a:endParaRPr lang="en-US" dirty="0"/>
          </a:p>
        </p:txBody>
      </p:sp>
    </p:spTree>
    <p:extLst>
      <p:ext uri="{BB962C8B-B14F-4D97-AF65-F5344CB8AC3E}">
        <p14:creationId xmlns:p14="http://schemas.microsoft.com/office/powerpoint/2010/main" val="269471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0678-633B-428A-AAFB-E99EA2F6ADC7}"/>
              </a:ext>
            </a:extLst>
          </p:cNvPr>
          <p:cNvSpPr>
            <a:spLocks noGrp="1"/>
          </p:cNvSpPr>
          <p:nvPr>
            <p:ph type="title"/>
          </p:nvPr>
        </p:nvSpPr>
        <p:spPr/>
        <p:txBody>
          <a:bodyPr/>
          <a:lstStyle/>
          <a:p>
            <a:r>
              <a:rPr lang="en-US" dirty="0"/>
              <a:t>Political Affiliation </a:t>
            </a:r>
          </a:p>
        </p:txBody>
      </p:sp>
      <p:sp>
        <p:nvSpPr>
          <p:cNvPr id="3" name="Content Placeholder 2">
            <a:extLst>
              <a:ext uri="{FF2B5EF4-FFF2-40B4-BE49-F238E27FC236}">
                <a16:creationId xmlns:a16="http://schemas.microsoft.com/office/drawing/2014/main" id="{CCACAAA2-847E-47BB-85D1-FA007B48A436}"/>
              </a:ext>
            </a:extLst>
          </p:cNvPr>
          <p:cNvSpPr>
            <a:spLocks noGrp="1"/>
          </p:cNvSpPr>
          <p:nvPr>
            <p:ph idx="1"/>
          </p:nvPr>
        </p:nvSpPr>
        <p:spPr/>
        <p:txBody>
          <a:bodyPr/>
          <a:lstStyle/>
          <a:p>
            <a:r>
              <a:rPr lang="en-US" dirty="0"/>
              <a:t>Is defined by a state political standing as of 2016 election</a:t>
            </a:r>
          </a:p>
          <a:p>
            <a:r>
              <a:rPr lang="en-US" dirty="0"/>
              <a:t>Example: Texas is Republican while California is Democratic</a:t>
            </a:r>
          </a:p>
          <a:p>
            <a:r>
              <a:rPr lang="en-US" dirty="0"/>
              <a:t>This is an assumption due to the nature of political change</a:t>
            </a:r>
          </a:p>
        </p:txBody>
      </p:sp>
    </p:spTree>
    <p:extLst>
      <p:ext uri="{BB962C8B-B14F-4D97-AF65-F5344CB8AC3E}">
        <p14:creationId xmlns:p14="http://schemas.microsoft.com/office/powerpoint/2010/main" val="378923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3BA-3E0A-4B70-A61D-BE1CE89BB799}"/>
              </a:ext>
            </a:extLst>
          </p:cNvPr>
          <p:cNvSpPr>
            <a:spLocks noGrp="1"/>
          </p:cNvSpPr>
          <p:nvPr>
            <p:ph type="title"/>
          </p:nvPr>
        </p:nvSpPr>
        <p:spPr/>
        <p:txBody>
          <a:bodyPr/>
          <a:lstStyle/>
          <a:p>
            <a:r>
              <a:rPr lang="en-US" dirty="0"/>
              <a:t>Total Abortions For All States Combined</a:t>
            </a:r>
          </a:p>
        </p:txBody>
      </p:sp>
      <p:sp>
        <p:nvSpPr>
          <p:cNvPr id="3" name="Content Placeholder 2">
            <a:extLst>
              <a:ext uri="{FF2B5EF4-FFF2-40B4-BE49-F238E27FC236}">
                <a16:creationId xmlns:a16="http://schemas.microsoft.com/office/drawing/2014/main" id="{4491398D-21C8-4B3A-A799-4896EFC32CDF}"/>
              </a:ext>
            </a:extLst>
          </p:cNvPr>
          <p:cNvSpPr>
            <a:spLocks noGrp="1"/>
          </p:cNvSpPr>
          <p:nvPr>
            <p:ph idx="1"/>
          </p:nvPr>
        </p:nvSpPr>
        <p:spPr/>
        <p:txBody>
          <a:bodyPr/>
          <a:lstStyle/>
          <a:p>
            <a:r>
              <a:rPr lang="en-US" dirty="0"/>
              <a:t>Mean 16879.41176470588</a:t>
            </a:r>
          </a:p>
          <a:p>
            <a:r>
              <a:rPr lang="en-US" dirty="0"/>
              <a:t>Median 8950.0</a:t>
            </a:r>
          </a:p>
          <a:p>
            <a:r>
              <a:rPr lang="en-US" dirty="0"/>
              <a:t>Mode 0    4780</a:t>
            </a:r>
          </a:p>
          <a:p>
            <a:r>
              <a:rPr lang="en-US" dirty="0" err="1"/>
              <a:t>dtype</a:t>
            </a:r>
            <a:r>
              <a:rPr lang="en-US" dirty="0"/>
              <a:t>: int64</a:t>
            </a:r>
          </a:p>
          <a:p>
            <a:r>
              <a:rPr lang="en-US" dirty="0"/>
              <a:t>SD 25377.99</a:t>
            </a:r>
          </a:p>
        </p:txBody>
      </p:sp>
    </p:spTree>
    <p:extLst>
      <p:ext uri="{BB962C8B-B14F-4D97-AF65-F5344CB8AC3E}">
        <p14:creationId xmlns:p14="http://schemas.microsoft.com/office/powerpoint/2010/main" val="258929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D39C-C4D6-4CBF-A388-A892EE1246BC}"/>
              </a:ext>
            </a:extLst>
          </p:cNvPr>
          <p:cNvSpPr>
            <a:spLocks noGrp="1"/>
          </p:cNvSpPr>
          <p:nvPr>
            <p:ph type="title"/>
          </p:nvPr>
        </p:nvSpPr>
        <p:spPr/>
        <p:txBody>
          <a:bodyPr/>
          <a:lstStyle/>
          <a:p>
            <a:r>
              <a:rPr lang="en-US" dirty="0"/>
              <a:t>Total Abortions Republican States</a:t>
            </a:r>
          </a:p>
        </p:txBody>
      </p:sp>
      <p:sp>
        <p:nvSpPr>
          <p:cNvPr id="3" name="Content Placeholder 2">
            <a:extLst>
              <a:ext uri="{FF2B5EF4-FFF2-40B4-BE49-F238E27FC236}">
                <a16:creationId xmlns:a16="http://schemas.microsoft.com/office/drawing/2014/main" id="{760F123A-5122-42D3-B908-8BE0AD8B98E6}"/>
              </a:ext>
            </a:extLst>
          </p:cNvPr>
          <p:cNvSpPr>
            <a:spLocks noGrp="1"/>
          </p:cNvSpPr>
          <p:nvPr>
            <p:ph idx="1"/>
          </p:nvPr>
        </p:nvSpPr>
        <p:spPr/>
        <p:txBody>
          <a:bodyPr/>
          <a:lstStyle/>
          <a:p>
            <a:r>
              <a:rPr lang="en-US" dirty="0"/>
              <a:t>Mean: 10804.8 </a:t>
            </a:r>
          </a:p>
          <a:p>
            <a:r>
              <a:rPr lang="en-US" dirty="0"/>
              <a:t>Median:11525.03</a:t>
            </a:r>
          </a:p>
          <a:p>
            <a:r>
              <a:rPr lang="en-US" dirty="0"/>
              <a:t>Std: 30750.58</a:t>
            </a:r>
          </a:p>
          <a:p>
            <a:endParaRPr lang="en-US" dirty="0"/>
          </a:p>
          <a:p>
            <a:endParaRPr lang="en-US" dirty="0"/>
          </a:p>
          <a:p>
            <a:endParaRPr lang="en-US" dirty="0"/>
          </a:p>
        </p:txBody>
      </p:sp>
    </p:spTree>
    <p:extLst>
      <p:ext uri="{BB962C8B-B14F-4D97-AF65-F5344CB8AC3E}">
        <p14:creationId xmlns:p14="http://schemas.microsoft.com/office/powerpoint/2010/main" val="194334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B6B-0DDA-4980-85F0-EE0EE4833CCB}"/>
              </a:ext>
            </a:extLst>
          </p:cNvPr>
          <p:cNvSpPr>
            <a:spLocks noGrp="1"/>
          </p:cNvSpPr>
          <p:nvPr>
            <p:ph type="title"/>
          </p:nvPr>
        </p:nvSpPr>
        <p:spPr/>
        <p:txBody>
          <a:bodyPr/>
          <a:lstStyle/>
          <a:p>
            <a:r>
              <a:rPr lang="en-US" dirty="0"/>
              <a:t>Total Abortions Democratic States</a:t>
            </a:r>
          </a:p>
        </p:txBody>
      </p:sp>
      <p:sp>
        <p:nvSpPr>
          <p:cNvPr id="3" name="Content Placeholder 2">
            <a:extLst>
              <a:ext uri="{FF2B5EF4-FFF2-40B4-BE49-F238E27FC236}">
                <a16:creationId xmlns:a16="http://schemas.microsoft.com/office/drawing/2014/main" id="{1F28833B-37F4-42EE-B99F-FEEB75FE8CB8}"/>
              </a:ext>
            </a:extLst>
          </p:cNvPr>
          <p:cNvSpPr>
            <a:spLocks noGrp="1"/>
          </p:cNvSpPr>
          <p:nvPr>
            <p:ph idx="1"/>
          </p:nvPr>
        </p:nvSpPr>
        <p:spPr/>
        <p:txBody>
          <a:bodyPr/>
          <a:lstStyle/>
          <a:p>
            <a:r>
              <a:rPr lang="en-US" dirty="0"/>
              <a:t>Mean: 22720.38</a:t>
            </a:r>
          </a:p>
          <a:p>
            <a:r>
              <a:rPr lang="en-US" dirty="0"/>
              <a:t>Median:11525.0 </a:t>
            </a:r>
          </a:p>
          <a:p>
            <a:r>
              <a:rPr lang="en-US" dirty="0"/>
              <a:t>STD:30750.58</a:t>
            </a:r>
          </a:p>
        </p:txBody>
      </p:sp>
    </p:spTree>
    <p:extLst>
      <p:ext uri="{BB962C8B-B14F-4D97-AF65-F5344CB8AC3E}">
        <p14:creationId xmlns:p14="http://schemas.microsoft.com/office/powerpoint/2010/main" val="184677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FA5C-B533-447E-8F9E-8E6A6A1652CA}"/>
              </a:ext>
            </a:extLst>
          </p:cNvPr>
          <p:cNvSpPr>
            <a:spLocks noGrp="1"/>
          </p:cNvSpPr>
          <p:nvPr>
            <p:ph type="title"/>
          </p:nvPr>
        </p:nvSpPr>
        <p:spPr/>
        <p:txBody>
          <a:bodyPr/>
          <a:lstStyle/>
          <a:p>
            <a:r>
              <a:rPr lang="en-US" dirty="0"/>
              <a:t>Total Abortions Compared</a:t>
            </a:r>
          </a:p>
        </p:txBody>
      </p:sp>
      <p:pic>
        <p:nvPicPr>
          <p:cNvPr id="5" name="Content Placeholder 4" descr="Chart, bar chart&#10;&#10;Description automatically generated">
            <a:extLst>
              <a:ext uri="{FF2B5EF4-FFF2-40B4-BE49-F238E27FC236}">
                <a16:creationId xmlns:a16="http://schemas.microsoft.com/office/drawing/2014/main" id="{2708547B-C0CF-4BE4-815E-747E54CDA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163" y="2272038"/>
            <a:ext cx="9476509" cy="3490262"/>
          </a:xfrm>
        </p:spPr>
      </p:pic>
    </p:spTree>
    <p:extLst>
      <p:ext uri="{BB962C8B-B14F-4D97-AF65-F5344CB8AC3E}">
        <p14:creationId xmlns:p14="http://schemas.microsoft.com/office/powerpoint/2010/main" val="800845485"/>
      </p:ext>
    </p:extLst>
  </p:cSld>
  <p:clrMapOvr>
    <a:masterClrMapping/>
  </p:clrMapOvr>
</p:sld>
</file>

<file path=ppt/theme/theme1.xml><?xml version="1.0" encoding="utf-8"?>
<a:theme xmlns:a="http://schemas.openxmlformats.org/drawingml/2006/main" name="VaultVTI">
  <a:themeElements>
    <a:clrScheme name="AnalogousFromRegularSeedLeftStep">
      <a:dk1>
        <a:srgbClr val="000000"/>
      </a:dk1>
      <a:lt1>
        <a:srgbClr val="FFFFFF"/>
      </a:lt1>
      <a:dk2>
        <a:srgbClr val="1A1E2E"/>
      </a:dk2>
      <a:lt2>
        <a:srgbClr val="F0F3F3"/>
      </a:lt2>
      <a:accent1>
        <a:srgbClr val="E74229"/>
      </a:accent1>
      <a:accent2>
        <a:srgbClr val="D5174D"/>
      </a:accent2>
      <a:accent3>
        <a:srgbClr val="E729AE"/>
      </a:accent3>
      <a:accent4>
        <a:srgbClr val="BE17D5"/>
      </a:accent4>
      <a:accent5>
        <a:srgbClr val="8129E7"/>
      </a:accent5>
      <a:accent6>
        <a:srgbClr val="372FD9"/>
      </a:accent6>
      <a:hlink>
        <a:srgbClr val="3798A6"/>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Ion Boardroom</Template>
  <TotalTime>423</TotalTime>
  <Words>748</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Georgia Pro Light</vt:lpstr>
      <vt:lpstr>VaultVTI</vt:lpstr>
      <vt:lpstr>Abortions By Political Affiliation</vt:lpstr>
      <vt:lpstr>Hypothetical Question</vt:lpstr>
      <vt:lpstr>Texas New Abortion Law</vt:lpstr>
      <vt:lpstr>5 Variables To Be Analyzed</vt:lpstr>
      <vt:lpstr>Political Affiliation </vt:lpstr>
      <vt:lpstr>Total Abortions For All States Combined</vt:lpstr>
      <vt:lpstr>Total Abortions Republican States</vt:lpstr>
      <vt:lpstr>Total Abortions Democratic States</vt:lpstr>
      <vt:lpstr>Total Abortions Compared</vt:lpstr>
      <vt:lpstr>Total Abortions Compared Histogram</vt:lpstr>
      <vt:lpstr>Clinic Availability</vt:lpstr>
      <vt:lpstr>Abortions by Year</vt:lpstr>
      <vt:lpstr>Total abortions PMF</vt:lpstr>
      <vt:lpstr>Total PMF BY Age</vt:lpstr>
      <vt:lpstr>PmF by Political Affiliation</vt:lpstr>
      <vt:lpstr>CDF Clinic Availability</vt:lpstr>
      <vt:lpstr>Null Hypothesis </vt:lpstr>
      <vt:lpstr>Unknown clinics</vt:lpstr>
      <vt:lpstr>Scatter Plot Number of Clinics</vt:lpstr>
      <vt:lpstr>Heat Map clinics Abortion</vt:lpstr>
      <vt:lpstr>Linear regression</vt:lpstr>
      <vt:lpstr>Gone Over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Abortions By Political Affiliation</dc:title>
  <dc:creator>Felipe castillo</dc:creator>
  <cp:lastModifiedBy>Felipe castillo</cp:lastModifiedBy>
  <cp:revision>1</cp:revision>
  <dcterms:created xsi:type="dcterms:W3CDTF">2021-11-19T21:11:31Z</dcterms:created>
  <dcterms:modified xsi:type="dcterms:W3CDTF">2021-11-20T04:24:53Z</dcterms:modified>
</cp:coreProperties>
</file>