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898" r:id="rId5"/>
    <p:sldId id="1004" r:id="rId6"/>
    <p:sldId id="1005" r:id="rId7"/>
    <p:sldId id="1006" r:id="rId8"/>
    <p:sldId id="1008" r:id="rId9"/>
    <p:sldId id="1009" r:id="rId10"/>
    <p:sldId id="1010" r:id="rId11"/>
  </p:sldIdLst>
  <p:sldSz cx="12192000" cy="6858000"/>
  <p:notesSz cx="6858000" cy="9144000"/>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54"/>
    <p:restoredTop sz="97030"/>
  </p:normalViewPr>
  <p:slideViewPr>
    <p:cSldViewPr snapToGrid="0">
      <p:cViewPr varScale="1">
        <p:scale>
          <a:sx n="128" d="100"/>
          <a:sy n="128" d="100"/>
        </p:scale>
        <p:origin x="5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F0F17-59A1-7945-8F01-B5C03B830B8A}" type="datetimeFigureOut">
              <a:rPr lang="en-PT" smtClean="0"/>
              <a:t>2/19/24</a:t>
            </a:fld>
            <a:endParaRPr lang="en-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EC1A8-312F-444B-A131-AC1B006EA300}" type="slidenum">
              <a:rPr lang="en-PT" smtClean="0"/>
              <a:t>‹#›</a:t>
            </a:fld>
            <a:endParaRPr lang="en-PT"/>
          </a:p>
        </p:txBody>
      </p:sp>
    </p:spTree>
    <p:extLst>
      <p:ext uri="{BB962C8B-B14F-4D97-AF65-F5344CB8AC3E}">
        <p14:creationId xmlns:p14="http://schemas.microsoft.com/office/powerpoint/2010/main" val="2665979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C8B44E-70FE-8F43-86C9-6868C5D08DCF}" type="slidenum">
              <a:rPr kumimoji="0" lang="en-P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P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850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0C3C-9F8F-56E9-278A-8A49FBDE591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T"/>
          </a:p>
        </p:txBody>
      </p:sp>
      <p:sp>
        <p:nvSpPr>
          <p:cNvPr id="3" name="Subtitle 2">
            <a:extLst>
              <a:ext uri="{FF2B5EF4-FFF2-40B4-BE49-F238E27FC236}">
                <a16:creationId xmlns:a16="http://schemas.microsoft.com/office/drawing/2014/main" id="{B85170A4-F6D5-993D-548F-9EBE3934D8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T"/>
          </a:p>
        </p:txBody>
      </p:sp>
      <p:sp>
        <p:nvSpPr>
          <p:cNvPr id="4" name="Date Placeholder 3">
            <a:extLst>
              <a:ext uri="{FF2B5EF4-FFF2-40B4-BE49-F238E27FC236}">
                <a16:creationId xmlns:a16="http://schemas.microsoft.com/office/drawing/2014/main" id="{90895ED4-B9ED-81CA-7A25-E80B563AB0FA}"/>
              </a:ext>
            </a:extLst>
          </p:cNvPr>
          <p:cNvSpPr>
            <a:spLocks noGrp="1"/>
          </p:cNvSpPr>
          <p:nvPr>
            <p:ph type="dt" sz="half" idx="10"/>
          </p:nvPr>
        </p:nvSpPr>
        <p:spPr/>
        <p:txBody>
          <a:bodyPr/>
          <a:lstStyle/>
          <a:p>
            <a:fld id="{C50B593A-EB7D-C144-9F65-DA77E4F045A7}" type="datetimeFigureOut">
              <a:rPr lang="en-PT" smtClean="0"/>
              <a:t>2/19/24</a:t>
            </a:fld>
            <a:endParaRPr lang="en-PT"/>
          </a:p>
        </p:txBody>
      </p:sp>
      <p:sp>
        <p:nvSpPr>
          <p:cNvPr id="5" name="Footer Placeholder 4">
            <a:extLst>
              <a:ext uri="{FF2B5EF4-FFF2-40B4-BE49-F238E27FC236}">
                <a16:creationId xmlns:a16="http://schemas.microsoft.com/office/drawing/2014/main" id="{F64076E2-7CD7-CF07-2FE7-2E3ABCF941E7}"/>
              </a:ext>
            </a:extLst>
          </p:cNvPr>
          <p:cNvSpPr>
            <a:spLocks noGrp="1"/>
          </p:cNvSpPr>
          <p:nvPr>
            <p:ph type="ftr" sz="quarter" idx="11"/>
          </p:nvPr>
        </p:nvSpPr>
        <p:spPr/>
        <p:txBody>
          <a:bodyPr/>
          <a:lstStyle/>
          <a:p>
            <a:endParaRPr lang="en-PT"/>
          </a:p>
        </p:txBody>
      </p:sp>
      <p:sp>
        <p:nvSpPr>
          <p:cNvPr id="6" name="Slide Number Placeholder 5">
            <a:extLst>
              <a:ext uri="{FF2B5EF4-FFF2-40B4-BE49-F238E27FC236}">
                <a16:creationId xmlns:a16="http://schemas.microsoft.com/office/drawing/2014/main" id="{57314D9D-5D22-70A5-83E1-0C0D4D64B0E1}"/>
              </a:ext>
            </a:extLst>
          </p:cNvPr>
          <p:cNvSpPr>
            <a:spLocks noGrp="1"/>
          </p:cNvSpPr>
          <p:nvPr>
            <p:ph type="sldNum" sz="quarter" idx="12"/>
          </p:nvPr>
        </p:nvSpPr>
        <p:spPr/>
        <p:txBody>
          <a:bodyPr/>
          <a:lstStyle/>
          <a:p>
            <a:fld id="{E567DC8F-1A79-EB47-ABC2-5BC0A0ADA4FD}" type="slidenum">
              <a:rPr lang="en-PT" smtClean="0"/>
              <a:t>‹#›</a:t>
            </a:fld>
            <a:endParaRPr lang="en-PT"/>
          </a:p>
        </p:txBody>
      </p:sp>
    </p:spTree>
    <p:extLst>
      <p:ext uri="{BB962C8B-B14F-4D97-AF65-F5344CB8AC3E}">
        <p14:creationId xmlns:p14="http://schemas.microsoft.com/office/powerpoint/2010/main" val="1341522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92B59-865E-A389-8699-E561E8EE5D48}"/>
              </a:ext>
            </a:extLst>
          </p:cNvPr>
          <p:cNvSpPr>
            <a:spLocks noGrp="1"/>
          </p:cNvSpPr>
          <p:nvPr>
            <p:ph type="title"/>
          </p:nvPr>
        </p:nvSpPr>
        <p:spPr/>
        <p:txBody>
          <a:bodyPr/>
          <a:lstStyle/>
          <a:p>
            <a:r>
              <a:rPr lang="en-GB"/>
              <a:t>Click to edit Master title style</a:t>
            </a:r>
            <a:endParaRPr lang="en-PT"/>
          </a:p>
        </p:txBody>
      </p:sp>
      <p:sp>
        <p:nvSpPr>
          <p:cNvPr id="3" name="Vertical Text Placeholder 2">
            <a:extLst>
              <a:ext uri="{FF2B5EF4-FFF2-40B4-BE49-F238E27FC236}">
                <a16:creationId xmlns:a16="http://schemas.microsoft.com/office/drawing/2014/main" id="{92DBD644-B966-3F8F-61CA-CF1D2AFCE05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85512512-2D69-73CD-D7FA-AAD26ACCB753}"/>
              </a:ext>
            </a:extLst>
          </p:cNvPr>
          <p:cNvSpPr>
            <a:spLocks noGrp="1"/>
          </p:cNvSpPr>
          <p:nvPr>
            <p:ph type="dt" sz="half" idx="10"/>
          </p:nvPr>
        </p:nvSpPr>
        <p:spPr/>
        <p:txBody>
          <a:bodyPr/>
          <a:lstStyle/>
          <a:p>
            <a:fld id="{C50B593A-EB7D-C144-9F65-DA77E4F045A7}" type="datetimeFigureOut">
              <a:rPr lang="en-PT" smtClean="0"/>
              <a:t>2/19/24</a:t>
            </a:fld>
            <a:endParaRPr lang="en-PT"/>
          </a:p>
        </p:txBody>
      </p:sp>
      <p:sp>
        <p:nvSpPr>
          <p:cNvPr id="5" name="Footer Placeholder 4">
            <a:extLst>
              <a:ext uri="{FF2B5EF4-FFF2-40B4-BE49-F238E27FC236}">
                <a16:creationId xmlns:a16="http://schemas.microsoft.com/office/drawing/2014/main" id="{011F8CE5-3A47-5615-CD99-D8CF594C8F59}"/>
              </a:ext>
            </a:extLst>
          </p:cNvPr>
          <p:cNvSpPr>
            <a:spLocks noGrp="1"/>
          </p:cNvSpPr>
          <p:nvPr>
            <p:ph type="ftr" sz="quarter" idx="11"/>
          </p:nvPr>
        </p:nvSpPr>
        <p:spPr/>
        <p:txBody>
          <a:bodyPr/>
          <a:lstStyle/>
          <a:p>
            <a:endParaRPr lang="en-PT"/>
          </a:p>
        </p:txBody>
      </p:sp>
      <p:sp>
        <p:nvSpPr>
          <p:cNvPr id="6" name="Slide Number Placeholder 5">
            <a:extLst>
              <a:ext uri="{FF2B5EF4-FFF2-40B4-BE49-F238E27FC236}">
                <a16:creationId xmlns:a16="http://schemas.microsoft.com/office/drawing/2014/main" id="{DD249410-F4FB-5572-CC87-11AD369835B9}"/>
              </a:ext>
            </a:extLst>
          </p:cNvPr>
          <p:cNvSpPr>
            <a:spLocks noGrp="1"/>
          </p:cNvSpPr>
          <p:nvPr>
            <p:ph type="sldNum" sz="quarter" idx="12"/>
          </p:nvPr>
        </p:nvSpPr>
        <p:spPr/>
        <p:txBody>
          <a:bodyPr/>
          <a:lstStyle/>
          <a:p>
            <a:fld id="{E567DC8F-1A79-EB47-ABC2-5BC0A0ADA4FD}" type="slidenum">
              <a:rPr lang="en-PT" smtClean="0"/>
              <a:t>‹#›</a:t>
            </a:fld>
            <a:endParaRPr lang="en-PT"/>
          </a:p>
        </p:txBody>
      </p:sp>
    </p:spTree>
    <p:extLst>
      <p:ext uri="{BB962C8B-B14F-4D97-AF65-F5344CB8AC3E}">
        <p14:creationId xmlns:p14="http://schemas.microsoft.com/office/powerpoint/2010/main" val="78248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885A86-325E-B964-5A32-1A9B1001E55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T"/>
          </a:p>
        </p:txBody>
      </p:sp>
      <p:sp>
        <p:nvSpPr>
          <p:cNvPr id="3" name="Vertical Text Placeholder 2">
            <a:extLst>
              <a:ext uri="{FF2B5EF4-FFF2-40B4-BE49-F238E27FC236}">
                <a16:creationId xmlns:a16="http://schemas.microsoft.com/office/drawing/2014/main" id="{06F352A3-16A1-8CD5-B746-3FE483A9829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E982CA0F-D0E6-DAE4-2E37-4C5EE5F11348}"/>
              </a:ext>
            </a:extLst>
          </p:cNvPr>
          <p:cNvSpPr>
            <a:spLocks noGrp="1"/>
          </p:cNvSpPr>
          <p:nvPr>
            <p:ph type="dt" sz="half" idx="10"/>
          </p:nvPr>
        </p:nvSpPr>
        <p:spPr/>
        <p:txBody>
          <a:bodyPr/>
          <a:lstStyle/>
          <a:p>
            <a:fld id="{C50B593A-EB7D-C144-9F65-DA77E4F045A7}" type="datetimeFigureOut">
              <a:rPr lang="en-PT" smtClean="0"/>
              <a:t>2/19/24</a:t>
            </a:fld>
            <a:endParaRPr lang="en-PT"/>
          </a:p>
        </p:txBody>
      </p:sp>
      <p:sp>
        <p:nvSpPr>
          <p:cNvPr id="5" name="Footer Placeholder 4">
            <a:extLst>
              <a:ext uri="{FF2B5EF4-FFF2-40B4-BE49-F238E27FC236}">
                <a16:creationId xmlns:a16="http://schemas.microsoft.com/office/drawing/2014/main" id="{41C18101-CEF9-51B6-82BB-650A7E21FE70}"/>
              </a:ext>
            </a:extLst>
          </p:cNvPr>
          <p:cNvSpPr>
            <a:spLocks noGrp="1"/>
          </p:cNvSpPr>
          <p:nvPr>
            <p:ph type="ftr" sz="quarter" idx="11"/>
          </p:nvPr>
        </p:nvSpPr>
        <p:spPr/>
        <p:txBody>
          <a:bodyPr/>
          <a:lstStyle/>
          <a:p>
            <a:endParaRPr lang="en-PT"/>
          </a:p>
        </p:txBody>
      </p:sp>
      <p:sp>
        <p:nvSpPr>
          <p:cNvPr id="6" name="Slide Number Placeholder 5">
            <a:extLst>
              <a:ext uri="{FF2B5EF4-FFF2-40B4-BE49-F238E27FC236}">
                <a16:creationId xmlns:a16="http://schemas.microsoft.com/office/drawing/2014/main" id="{7D52FDFE-1A99-DA64-AAC1-1FAA67F0E967}"/>
              </a:ext>
            </a:extLst>
          </p:cNvPr>
          <p:cNvSpPr>
            <a:spLocks noGrp="1"/>
          </p:cNvSpPr>
          <p:nvPr>
            <p:ph type="sldNum" sz="quarter" idx="12"/>
          </p:nvPr>
        </p:nvSpPr>
        <p:spPr/>
        <p:txBody>
          <a:bodyPr/>
          <a:lstStyle/>
          <a:p>
            <a:fld id="{E567DC8F-1A79-EB47-ABC2-5BC0A0ADA4FD}" type="slidenum">
              <a:rPr lang="en-PT" smtClean="0"/>
              <a:t>‹#›</a:t>
            </a:fld>
            <a:endParaRPr lang="en-PT"/>
          </a:p>
        </p:txBody>
      </p:sp>
    </p:spTree>
    <p:extLst>
      <p:ext uri="{BB962C8B-B14F-4D97-AF65-F5344CB8AC3E}">
        <p14:creationId xmlns:p14="http://schemas.microsoft.com/office/powerpoint/2010/main" val="8173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8239-FEE1-FB6D-889A-777DA4F402FA}"/>
              </a:ext>
            </a:extLst>
          </p:cNvPr>
          <p:cNvSpPr>
            <a:spLocks noGrp="1"/>
          </p:cNvSpPr>
          <p:nvPr>
            <p:ph type="title"/>
          </p:nvPr>
        </p:nvSpPr>
        <p:spPr/>
        <p:txBody>
          <a:bodyPr/>
          <a:lstStyle/>
          <a:p>
            <a:r>
              <a:rPr lang="en-GB"/>
              <a:t>Click to edit Master title style</a:t>
            </a:r>
            <a:endParaRPr lang="en-PT"/>
          </a:p>
        </p:txBody>
      </p:sp>
      <p:sp>
        <p:nvSpPr>
          <p:cNvPr id="3" name="Content Placeholder 2">
            <a:extLst>
              <a:ext uri="{FF2B5EF4-FFF2-40B4-BE49-F238E27FC236}">
                <a16:creationId xmlns:a16="http://schemas.microsoft.com/office/drawing/2014/main" id="{93666526-8836-A692-5F77-1336B37509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3025D92C-2E3F-F673-2F3C-755410684ACE}"/>
              </a:ext>
            </a:extLst>
          </p:cNvPr>
          <p:cNvSpPr>
            <a:spLocks noGrp="1"/>
          </p:cNvSpPr>
          <p:nvPr>
            <p:ph type="dt" sz="half" idx="10"/>
          </p:nvPr>
        </p:nvSpPr>
        <p:spPr/>
        <p:txBody>
          <a:bodyPr/>
          <a:lstStyle/>
          <a:p>
            <a:fld id="{C50B593A-EB7D-C144-9F65-DA77E4F045A7}" type="datetimeFigureOut">
              <a:rPr lang="en-PT" smtClean="0"/>
              <a:t>2/19/24</a:t>
            </a:fld>
            <a:endParaRPr lang="en-PT"/>
          </a:p>
        </p:txBody>
      </p:sp>
      <p:sp>
        <p:nvSpPr>
          <p:cNvPr id="5" name="Footer Placeholder 4">
            <a:extLst>
              <a:ext uri="{FF2B5EF4-FFF2-40B4-BE49-F238E27FC236}">
                <a16:creationId xmlns:a16="http://schemas.microsoft.com/office/drawing/2014/main" id="{9875E56D-F3A4-4FDD-A570-B0EFFC0FAA52}"/>
              </a:ext>
            </a:extLst>
          </p:cNvPr>
          <p:cNvSpPr>
            <a:spLocks noGrp="1"/>
          </p:cNvSpPr>
          <p:nvPr>
            <p:ph type="ftr" sz="quarter" idx="11"/>
          </p:nvPr>
        </p:nvSpPr>
        <p:spPr/>
        <p:txBody>
          <a:bodyPr/>
          <a:lstStyle/>
          <a:p>
            <a:endParaRPr lang="en-PT"/>
          </a:p>
        </p:txBody>
      </p:sp>
      <p:sp>
        <p:nvSpPr>
          <p:cNvPr id="6" name="Slide Number Placeholder 5">
            <a:extLst>
              <a:ext uri="{FF2B5EF4-FFF2-40B4-BE49-F238E27FC236}">
                <a16:creationId xmlns:a16="http://schemas.microsoft.com/office/drawing/2014/main" id="{8CC92958-975A-848A-4611-0AE0A9F11F5D}"/>
              </a:ext>
            </a:extLst>
          </p:cNvPr>
          <p:cNvSpPr>
            <a:spLocks noGrp="1"/>
          </p:cNvSpPr>
          <p:nvPr>
            <p:ph type="sldNum" sz="quarter" idx="12"/>
          </p:nvPr>
        </p:nvSpPr>
        <p:spPr/>
        <p:txBody>
          <a:bodyPr/>
          <a:lstStyle/>
          <a:p>
            <a:fld id="{E567DC8F-1A79-EB47-ABC2-5BC0A0ADA4FD}" type="slidenum">
              <a:rPr lang="en-PT" smtClean="0"/>
              <a:t>‹#›</a:t>
            </a:fld>
            <a:endParaRPr lang="en-PT"/>
          </a:p>
        </p:txBody>
      </p:sp>
    </p:spTree>
    <p:extLst>
      <p:ext uri="{BB962C8B-B14F-4D97-AF65-F5344CB8AC3E}">
        <p14:creationId xmlns:p14="http://schemas.microsoft.com/office/powerpoint/2010/main" val="236134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C6E6-352A-046F-CEFE-EA209B6EB9D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T"/>
          </a:p>
        </p:txBody>
      </p:sp>
      <p:sp>
        <p:nvSpPr>
          <p:cNvPr id="3" name="Text Placeholder 2">
            <a:extLst>
              <a:ext uri="{FF2B5EF4-FFF2-40B4-BE49-F238E27FC236}">
                <a16:creationId xmlns:a16="http://schemas.microsoft.com/office/drawing/2014/main" id="{1EA90CF6-47C2-BE9F-A3CE-9DCB7FF496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1D664F6-8C21-1CCE-2FC6-360FAD603E41}"/>
              </a:ext>
            </a:extLst>
          </p:cNvPr>
          <p:cNvSpPr>
            <a:spLocks noGrp="1"/>
          </p:cNvSpPr>
          <p:nvPr>
            <p:ph type="dt" sz="half" idx="10"/>
          </p:nvPr>
        </p:nvSpPr>
        <p:spPr/>
        <p:txBody>
          <a:bodyPr/>
          <a:lstStyle/>
          <a:p>
            <a:fld id="{C50B593A-EB7D-C144-9F65-DA77E4F045A7}" type="datetimeFigureOut">
              <a:rPr lang="en-PT" smtClean="0"/>
              <a:t>2/19/24</a:t>
            </a:fld>
            <a:endParaRPr lang="en-PT"/>
          </a:p>
        </p:txBody>
      </p:sp>
      <p:sp>
        <p:nvSpPr>
          <p:cNvPr id="5" name="Footer Placeholder 4">
            <a:extLst>
              <a:ext uri="{FF2B5EF4-FFF2-40B4-BE49-F238E27FC236}">
                <a16:creationId xmlns:a16="http://schemas.microsoft.com/office/drawing/2014/main" id="{147E577A-B735-FC17-89EF-2ACDC889D647}"/>
              </a:ext>
            </a:extLst>
          </p:cNvPr>
          <p:cNvSpPr>
            <a:spLocks noGrp="1"/>
          </p:cNvSpPr>
          <p:nvPr>
            <p:ph type="ftr" sz="quarter" idx="11"/>
          </p:nvPr>
        </p:nvSpPr>
        <p:spPr/>
        <p:txBody>
          <a:bodyPr/>
          <a:lstStyle/>
          <a:p>
            <a:endParaRPr lang="en-PT"/>
          </a:p>
        </p:txBody>
      </p:sp>
      <p:sp>
        <p:nvSpPr>
          <p:cNvPr id="6" name="Slide Number Placeholder 5">
            <a:extLst>
              <a:ext uri="{FF2B5EF4-FFF2-40B4-BE49-F238E27FC236}">
                <a16:creationId xmlns:a16="http://schemas.microsoft.com/office/drawing/2014/main" id="{8BEB36C7-773D-F594-608A-174B48171D73}"/>
              </a:ext>
            </a:extLst>
          </p:cNvPr>
          <p:cNvSpPr>
            <a:spLocks noGrp="1"/>
          </p:cNvSpPr>
          <p:nvPr>
            <p:ph type="sldNum" sz="quarter" idx="12"/>
          </p:nvPr>
        </p:nvSpPr>
        <p:spPr/>
        <p:txBody>
          <a:bodyPr/>
          <a:lstStyle/>
          <a:p>
            <a:fld id="{E567DC8F-1A79-EB47-ABC2-5BC0A0ADA4FD}" type="slidenum">
              <a:rPr lang="en-PT" smtClean="0"/>
              <a:t>‹#›</a:t>
            </a:fld>
            <a:endParaRPr lang="en-PT"/>
          </a:p>
        </p:txBody>
      </p:sp>
    </p:spTree>
    <p:extLst>
      <p:ext uri="{BB962C8B-B14F-4D97-AF65-F5344CB8AC3E}">
        <p14:creationId xmlns:p14="http://schemas.microsoft.com/office/powerpoint/2010/main" val="285709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2A8B-7D88-60BC-C052-B58A898C563B}"/>
              </a:ext>
            </a:extLst>
          </p:cNvPr>
          <p:cNvSpPr>
            <a:spLocks noGrp="1"/>
          </p:cNvSpPr>
          <p:nvPr>
            <p:ph type="title"/>
          </p:nvPr>
        </p:nvSpPr>
        <p:spPr/>
        <p:txBody>
          <a:bodyPr/>
          <a:lstStyle/>
          <a:p>
            <a:r>
              <a:rPr lang="en-GB"/>
              <a:t>Click to edit Master title style</a:t>
            </a:r>
            <a:endParaRPr lang="en-PT"/>
          </a:p>
        </p:txBody>
      </p:sp>
      <p:sp>
        <p:nvSpPr>
          <p:cNvPr id="3" name="Content Placeholder 2">
            <a:extLst>
              <a:ext uri="{FF2B5EF4-FFF2-40B4-BE49-F238E27FC236}">
                <a16:creationId xmlns:a16="http://schemas.microsoft.com/office/drawing/2014/main" id="{1FDFC9BE-9EF4-524D-B9A0-94EB9FB808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Content Placeholder 3">
            <a:extLst>
              <a:ext uri="{FF2B5EF4-FFF2-40B4-BE49-F238E27FC236}">
                <a16:creationId xmlns:a16="http://schemas.microsoft.com/office/drawing/2014/main" id="{020C2710-80B1-4B1A-141C-C290270A79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5" name="Date Placeholder 4">
            <a:extLst>
              <a:ext uri="{FF2B5EF4-FFF2-40B4-BE49-F238E27FC236}">
                <a16:creationId xmlns:a16="http://schemas.microsoft.com/office/drawing/2014/main" id="{0FD4C4F2-5ED4-EE7D-7343-64303A2087BC}"/>
              </a:ext>
            </a:extLst>
          </p:cNvPr>
          <p:cNvSpPr>
            <a:spLocks noGrp="1"/>
          </p:cNvSpPr>
          <p:nvPr>
            <p:ph type="dt" sz="half" idx="10"/>
          </p:nvPr>
        </p:nvSpPr>
        <p:spPr/>
        <p:txBody>
          <a:bodyPr/>
          <a:lstStyle/>
          <a:p>
            <a:fld id="{C50B593A-EB7D-C144-9F65-DA77E4F045A7}" type="datetimeFigureOut">
              <a:rPr lang="en-PT" smtClean="0"/>
              <a:t>2/19/24</a:t>
            </a:fld>
            <a:endParaRPr lang="en-PT"/>
          </a:p>
        </p:txBody>
      </p:sp>
      <p:sp>
        <p:nvSpPr>
          <p:cNvPr id="6" name="Footer Placeholder 5">
            <a:extLst>
              <a:ext uri="{FF2B5EF4-FFF2-40B4-BE49-F238E27FC236}">
                <a16:creationId xmlns:a16="http://schemas.microsoft.com/office/drawing/2014/main" id="{A9B653AB-4DD1-CB6A-E5A3-A8E6AB448292}"/>
              </a:ext>
            </a:extLst>
          </p:cNvPr>
          <p:cNvSpPr>
            <a:spLocks noGrp="1"/>
          </p:cNvSpPr>
          <p:nvPr>
            <p:ph type="ftr" sz="quarter" idx="11"/>
          </p:nvPr>
        </p:nvSpPr>
        <p:spPr/>
        <p:txBody>
          <a:bodyPr/>
          <a:lstStyle/>
          <a:p>
            <a:endParaRPr lang="en-PT"/>
          </a:p>
        </p:txBody>
      </p:sp>
      <p:sp>
        <p:nvSpPr>
          <p:cNvPr id="7" name="Slide Number Placeholder 6">
            <a:extLst>
              <a:ext uri="{FF2B5EF4-FFF2-40B4-BE49-F238E27FC236}">
                <a16:creationId xmlns:a16="http://schemas.microsoft.com/office/drawing/2014/main" id="{CC2C5842-C6DA-B549-4370-0BAB827C9841}"/>
              </a:ext>
            </a:extLst>
          </p:cNvPr>
          <p:cNvSpPr>
            <a:spLocks noGrp="1"/>
          </p:cNvSpPr>
          <p:nvPr>
            <p:ph type="sldNum" sz="quarter" idx="12"/>
          </p:nvPr>
        </p:nvSpPr>
        <p:spPr/>
        <p:txBody>
          <a:bodyPr/>
          <a:lstStyle/>
          <a:p>
            <a:fld id="{E567DC8F-1A79-EB47-ABC2-5BC0A0ADA4FD}" type="slidenum">
              <a:rPr lang="en-PT" smtClean="0"/>
              <a:t>‹#›</a:t>
            </a:fld>
            <a:endParaRPr lang="en-PT"/>
          </a:p>
        </p:txBody>
      </p:sp>
    </p:spTree>
    <p:extLst>
      <p:ext uri="{BB962C8B-B14F-4D97-AF65-F5344CB8AC3E}">
        <p14:creationId xmlns:p14="http://schemas.microsoft.com/office/powerpoint/2010/main" val="35821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58BD-18FC-1A5B-9A64-0E18AAE58F9F}"/>
              </a:ext>
            </a:extLst>
          </p:cNvPr>
          <p:cNvSpPr>
            <a:spLocks noGrp="1"/>
          </p:cNvSpPr>
          <p:nvPr>
            <p:ph type="title"/>
          </p:nvPr>
        </p:nvSpPr>
        <p:spPr>
          <a:xfrm>
            <a:off x="839788" y="365125"/>
            <a:ext cx="10515600" cy="1325563"/>
          </a:xfrm>
        </p:spPr>
        <p:txBody>
          <a:bodyPr/>
          <a:lstStyle/>
          <a:p>
            <a:r>
              <a:rPr lang="en-GB"/>
              <a:t>Click to edit Master title style</a:t>
            </a:r>
            <a:endParaRPr lang="en-PT"/>
          </a:p>
        </p:txBody>
      </p:sp>
      <p:sp>
        <p:nvSpPr>
          <p:cNvPr id="3" name="Text Placeholder 2">
            <a:extLst>
              <a:ext uri="{FF2B5EF4-FFF2-40B4-BE49-F238E27FC236}">
                <a16:creationId xmlns:a16="http://schemas.microsoft.com/office/drawing/2014/main" id="{5D4F00A9-E7AC-3800-9FEE-E88E974F83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7BF79B2-0C0B-70E8-FB84-9D00CC3E5EF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5" name="Text Placeholder 4">
            <a:extLst>
              <a:ext uri="{FF2B5EF4-FFF2-40B4-BE49-F238E27FC236}">
                <a16:creationId xmlns:a16="http://schemas.microsoft.com/office/drawing/2014/main" id="{617399D2-6F98-A206-617A-7101F2F3E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22EE8B5-2FCC-DAD1-2B69-314AE6BF7F2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7" name="Date Placeholder 6">
            <a:extLst>
              <a:ext uri="{FF2B5EF4-FFF2-40B4-BE49-F238E27FC236}">
                <a16:creationId xmlns:a16="http://schemas.microsoft.com/office/drawing/2014/main" id="{0EBB7996-9A33-490E-DEE7-78B7D31A3BFC}"/>
              </a:ext>
            </a:extLst>
          </p:cNvPr>
          <p:cNvSpPr>
            <a:spLocks noGrp="1"/>
          </p:cNvSpPr>
          <p:nvPr>
            <p:ph type="dt" sz="half" idx="10"/>
          </p:nvPr>
        </p:nvSpPr>
        <p:spPr/>
        <p:txBody>
          <a:bodyPr/>
          <a:lstStyle/>
          <a:p>
            <a:fld id="{C50B593A-EB7D-C144-9F65-DA77E4F045A7}" type="datetimeFigureOut">
              <a:rPr lang="en-PT" smtClean="0"/>
              <a:t>2/19/24</a:t>
            </a:fld>
            <a:endParaRPr lang="en-PT"/>
          </a:p>
        </p:txBody>
      </p:sp>
      <p:sp>
        <p:nvSpPr>
          <p:cNvPr id="8" name="Footer Placeholder 7">
            <a:extLst>
              <a:ext uri="{FF2B5EF4-FFF2-40B4-BE49-F238E27FC236}">
                <a16:creationId xmlns:a16="http://schemas.microsoft.com/office/drawing/2014/main" id="{C32D51D6-46FD-A915-5D02-0E396154796D}"/>
              </a:ext>
            </a:extLst>
          </p:cNvPr>
          <p:cNvSpPr>
            <a:spLocks noGrp="1"/>
          </p:cNvSpPr>
          <p:nvPr>
            <p:ph type="ftr" sz="quarter" idx="11"/>
          </p:nvPr>
        </p:nvSpPr>
        <p:spPr/>
        <p:txBody>
          <a:bodyPr/>
          <a:lstStyle/>
          <a:p>
            <a:endParaRPr lang="en-PT"/>
          </a:p>
        </p:txBody>
      </p:sp>
      <p:sp>
        <p:nvSpPr>
          <p:cNvPr id="9" name="Slide Number Placeholder 8">
            <a:extLst>
              <a:ext uri="{FF2B5EF4-FFF2-40B4-BE49-F238E27FC236}">
                <a16:creationId xmlns:a16="http://schemas.microsoft.com/office/drawing/2014/main" id="{ABAB1F6F-2280-5409-CFF3-1AAD487A1524}"/>
              </a:ext>
            </a:extLst>
          </p:cNvPr>
          <p:cNvSpPr>
            <a:spLocks noGrp="1"/>
          </p:cNvSpPr>
          <p:nvPr>
            <p:ph type="sldNum" sz="quarter" idx="12"/>
          </p:nvPr>
        </p:nvSpPr>
        <p:spPr/>
        <p:txBody>
          <a:bodyPr/>
          <a:lstStyle/>
          <a:p>
            <a:fld id="{E567DC8F-1A79-EB47-ABC2-5BC0A0ADA4FD}" type="slidenum">
              <a:rPr lang="en-PT" smtClean="0"/>
              <a:t>‹#›</a:t>
            </a:fld>
            <a:endParaRPr lang="en-PT"/>
          </a:p>
        </p:txBody>
      </p:sp>
    </p:spTree>
    <p:extLst>
      <p:ext uri="{BB962C8B-B14F-4D97-AF65-F5344CB8AC3E}">
        <p14:creationId xmlns:p14="http://schemas.microsoft.com/office/powerpoint/2010/main" val="3061066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659E-93AC-84CF-0F01-FB762549F3F1}"/>
              </a:ext>
            </a:extLst>
          </p:cNvPr>
          <p:cNvSpPr>
            <a:spLocks noGrp="1"/>
          </p:cNvSpPr>
          <p:nvPr>
            <p:ph type="title"/>
          </p:nvPr>
        </p:nvSpPr>
        <p:spPr/>
        <p:txBody>
          <a:bodyPr/>
          <a:lstStyle/>
          <a:p>
            <a:r>
              <a:rPr lang="en-GB"/>
              <a:t>Click to edit Master title style</a:t>
            </a:r>
            <a:endParaRPr lang="en-PT"/>
          </a:p>
        </p:txBody>
      </p:sp>
      <p:sp>
        <p:nvSpPr>
          <p:cNvPr id="3" name="Date Placeholder 2">
            <a:extLst>
              <a:ext uri="{FF2B5EF4-FFF2-40B4-BE49-F238E27FC236}">
                <a16:creationId xmlns:a16="http://schemas.microsoft.com/office/drawing/2014/main" id="{408C5329-9AB7-79AA-A5FF-A3BD99D2C36B}"/>
              </a:ext>
            </a:extLst>
          </p:cNvPr>
          <p:cNvSpPr>
            <a:spLocks noGrp="1"/>
          </p:cNvSpPr>
          <p:nvPr>
            <p:ph type="dt" sz="half" idx="10"/>
          </p:nvPr>
        </p:nvSpPr>
        <p:spPr/>
        <p:txBody>
          <a:bodyPr/>
          <a:lstStyle/>
          <a:p>
            <a:fld id="{C50B593A-EB7D-C144-9F65-DA77E4F045A7}" type="datetimeFigureOut">
              <a:rPr lang="en-PT" smtClean="0"/>
              <a:t>2/19/24</a:t>
            </a:fld>
            <a:endParaRPr lang="en-PT"/>
          </a:p>
        </p:txBody>
      </p:sp>
      <p:sp>
        <p:nvSpPr>
          <p:cNvPr id="4" name="Footer Placeholder 3">
            <a:extLst>
              <a:ext uri="{FF2B5EF4-FFF2-40B4-BE49-F238E27FC236}">
                <a16:creationId xmlns:a16="http://schemas.microsoft.com/office/drawing/2014/main" id="{83A0736D-809F-9090-D1D4-430321EDE850}"/>
              </a:ext>
            </a:extLst>
          </p:cNvPr>
          <p:cNvSpPr>
            <a:spLocks noGrp="1"/>
          </p:cNvSpPr>
          <p:nvPr>
            <p:ph type="ftr" sz="quarter" idx="11"/>
          </p:nvPr>
        </p:nvSpPr>
        <p:spPr/>
        <p:txBody>
          <a:bodyPr/>
          <a:lstStyle/>
          <a:p>
            <a:endParaRPr lang="en-PT"/>
          </a:p>
        </p:txBody>
      </p:sp>
      <p:sp>
        <p:nvSpPr>
          <p:cNvPr id="5" name="Slide Number Placeholder 4">
            <a:extLst>
              <a:ext uri="{FF2B5EF4-FFF2-40B4-BE49-F238E27FC236}">
                <a16:creationId xmlns:a16="http://schemas.microsoft.com/office/drawing/2014/main" id="{ED189D84-1C77-3FA6-28F4-3895DF32F88B}"/>
              </a:ext>
            </a:extLst>
          </p:cNvPr>
          <p:cNvSpPr>
            <a:spLocks noGrp="1"/>
          </p:cNvSpPr>
          <p:nvPr>
            <p:ph type="sldNum" sz="quarter" idx="12"/>
          </p:nvPr>
        </p:nvSpPr>
        <p:spPr/>
        <p:txBody>
          <a:bodyPr/>
          <a:lstStyle/>
          <a:p>
            <a:fld id="{E567DC8F-1A79-EB47-ABC2-5BC0A0ADA4FD}" type="slidenum">
              <a:rPr lang="en-PT" smtClean="0"/>
              <a:t>‹#›</a:t>
            </a:fld>
            <a:endParaRPr lang="en-PT"/>
          </a:p>
        </p:txBody>
      </p:sp>
    </p:spTree>
    <p:extLst>
      <p:ext uri="{BB962C8B-B14F-4D97-AF65-F5344CB8AC3E}">
        <p14:creationId xmlns:p14="http://schemas.microsoft.com/office/powerpoint/2010/main" val="357907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B8C6C-6544-E550-35C8-8617B4D815A3}"/>
              </a:ext>
            </a:extLst>
          </p:cNvPr>
          <p:cNvSpPr>
            <a:spLocks noGrp="1"/>
          </p:cNvSpPr>
          <p:nvPr>
            <p:ph type="dt" sz="half" idx="10"/>
          </p:nvPr>
        </p:nvSpPr>
        <p:spPr/>
        <p:txBody>
          <a:bodyPr/>
          <a:lstStyle/>
          <a:p>
            <a:fld id="{C50B593A-EB7D-C144-9F65-DA77E4F045A7}" type="datetimeFigureOut">
              <a:rPr lang="en-PT" smtClean="0"/>
              <a:t>2/19/24</a:t>
            </a:fld>
            <a:endParaRPr lang="en-PT"/>
          </a:p>
        </p:txBody>
      </p:sp>
      <p:sp>
        <p:nvSpPr>
          <p:cNvPr id="3" name="Footer Placeholder 2">
            <a:extLst>
              <a:ext uri="{FF2B5EF4-FFF2-40B4-BE49-F238E27FC236}">
                <a16:creationId xmlns:a16="http://schemas.microsoft.com/office/drawing/2014/main" id="{3F73D98C-6E5D-8FFD-C1E9-65596B5BFFF5}"/>
              </a:ext>
            </a:extLst>
          </p:cNvPr>
          <p:cNvSpPr>
            <a:spLocks noGrp="1"/>
          </p:cNvSpPr>
          <p:nvPr>
            <p:ph type="ftr" sz="quarter" idx="11"/>
          </p:nvPr>
        </p:nvSpPr>
        <p:spPr/>
        <p:txBody>
          <a:bodyPr/>
          <a:lstStyle/>
          <a:p>
            <a:endParaRPr lang="en-PT"/>
          </a:p>
        </p:txBody>
      </p:sp>
      <p:sp>
        <p:nvSpPr>
          <p:cNvPr id="4" name="Slide Number Placeholder 3">
            <a:extLst>
              <a:ext uri="{FF2B5EF4-FFF2-40B4-BE49-F238E27FC236}">
                <a16:creationId xmlns:a16="http://schemas.microsoft.com/office/drawing/2014/main" id="{37C223DD-79F7-65A8-0AAF-8A649081FBC1}"/>
              </a:ext>
            </a:extLst>
          </p:cNvPr>
          <p:cNvSpPr>
            <a:spLocks noGrp="1"/>
          </p:cNvSpPr>
          <p:nvPr>
            <p:ph type="sldNum" sz="quarter" idx="12"/>
          </p:nvPr>
        </p:nvSpPr>
        <p:spPr/>
        <p:txBody>
          <a:bodyPr/>
          <a:lstStyle/>
          <a:p>
            <a:fld id="{E567DC8F-1A79-EB47-ABC2-5BC0A0ADA4FD}" type="slidenum">
              <a:rPr lang="en-PT" smtClean="0"/>
              <a:t>‹#›</a:t>
            </a:fld>
            <a:endParaRPr lang="en-PT"/>
          </a:p>
        </p:txBody>
      </p:sp>
    </p:spTree>
    <p:extLst>
      <p:ext uri="{BB962C8B-B14F-4D97-AF65-F5344CB8AC3E}">
        <p14:creationId xmlns:p14="http://schemas.microsoft.com/office/powerpoint/2010/main" val="216222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DB72-8CFB-DF0A-B5D9-F2ADA9FE29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T"/>
          </a:p>
        </p:txBody>
      </p:sp>
      <p:sp>
        <p:nvSpPr>
          <p:cNvPr id="3" name="Content Placeholder 2">
            <a:extLst>
              <a:ext uri="{FF2B5EF4-FFF2-40B4-BE49-F238E27FC236}">
                <a16:creationId xmlns:a16="http://schemas.microsoft.com/office/drawing/2014/main" id="{D770A2A0-6CA2-BC02-EBC2-C792E6FEE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Text Placeholder 3">
            <a:extLst>
              <a:ext uri="{FF2B5EF4-FFF2-40B4-BE49-F238E27FC236}">
                <a16:creationId xmlns:a16="http://schemas.microsoft.com/office/drawing/2014/main" id="{77623431-DE4E-1B2E-E43E-DA25BAA4C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DFC202-466D-603A-CE68-29BF720279B6}"/>
              </a:ext>
            </a:extLst>
          </p:cNvPr>
          <p:cNvSpPr>
            <a:spLocks noGrp="1"/>
          </p:cNvSpPr>
          <p:nvPr>
            <p:ph type="dt" sz="half" idx="10"/>
          </p:nvPr>
        </p:nvSpPr>
        <p:spPr/>
        <p:txBody>
          <a:bodyPr/>
          <a:lstStyle/>
          <a:p>
            <a:fld id="{C50B593A-EB7D-C144-9F65-DA77E4F045A7}" type="datetimeFigureOut">
              <a:rPr lang="en-PT" smtClean="0"/>
              <a:t>2/19/24</a:t>
            </a:fld>
            <a:endParaRPr lang="en-PT"/>
          </a:p>
        </p:txBody>
      </p:sp>
      <p:sp>
        <p:nvSpPr>
          <p:cNvPr id="6" name="Footer Placeholder 5">
            <a:extLst>
              <a:ext uri="{FF2B5EF4-FFF2-40B4-BE49-F238E27FC236}">
                <a16:creationId xmlns:a16="http://schemas.microsoft.com/office/drawing/2014/main" id="{7FEAE170-2018-D1FE-F23A-5DCF44AC7F6A}"/>
              </a:ext>
            </a:extLst>
          </p:cNvPr>
          <p:cNvSpPr>
            <a:spLocks noGrp="1"/>
          </p:cNvSpPr>
          <p:nvPr>
            <p:ph type="ftr" sz="quarter" idx="11"/>
          </p:nvPr>
        </p:nvSpPr>
        <p:spPr/>
        <p:txBody>
          <a:bodyPr/>
          <a:lstStyle/>
          <a:p>
            <a:endParaRPr lang="en-PT"/>
          </a:p>
        </p:txBody>
      </p:sp>
      <p:sp>
        <p:nvSpPr>
          <p:cNvPr id="7" name="Slide Number Placeholder 6">
            <a:extLst>
              <a:ext uri="{FF2B5EF4-FFF2-40B4-BE49-F238E27FC236}">
                <a16:creationId xmlns:a16="http://schemas.microsoft.com/office/drawing/2014/main" id="{6CB4FCD1-680A-9377-0D98-76D3CB064C42}"/>
              </a:ext>
            </a:extLst>
          </p:cNvPr>
          <p:cNvSpPr>
            <a:spLocks noGrp="1"/>
          </p:cNvSpPr>
          <p:nvPr>
            <p:ph type="sldNum" sz="quarter" idx="12"/>
          </p:nvPr>
        </p:nvSpPr>
        <p:spPr/>
        <p:txBody>
          <a:bodyPr/>
          <a:lstStyle/>
          <a:p>
            <a:fld id="{E567DC8F-1A79-EB47-ABC2-5BC0A0ADA4FD}" type="slidenum">
              <a:rPr lang="en-PT" smtClean="0"/>
              <a:t>‹#›</a:t>
            </a:fld>
            <a:endParaRPr lang="en-PT"/>
          </a:p>
        </p:txBody>
      </p:sp>
    </p:spTree>
    <p:extLst>
      <p:ext uri="{BB962C8B-B14F-4D97-AF65-F5344CB8AC3E}">
        <p14:creationId xmlns:p14="http://schemas.microsoft.com/office/powerpoint/2010/main" val="2052851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2B01-1E96-73A9-FE6F-7D5152A0679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T"/>
          </a:p>
        </p:txBody>
      </p:sp>
      <p:sp>
        <p:nvSpPr>
          <p:cNvPr id="3" name="Picture Placeholder 2">
            <a:extLst>
              <a:ext uri="{FF2B5EF4-FFF2-40B4-BE49-F238E27FC236}">
                <a16:creationId xmlns:a16="http://schemas.microsoft.com/office/drawing/2014/main" id="{F98C2195-B34C-49E5-B041-96BCE47193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T"/>
          </a:p>
        </p:txBody>
      </p:sp>
      <p:sp>
        <p:nvSpPr>
          <p:cNvPr id="4" name="Text Placeholder 3">
            <a:extLst>
              <a:ext uri="{FF2B5EF4-FFF2-40B4-BE49-F238E27FC236}">
                <a16:creationId xmlns:a16="http://schemas.microsoft.com/office/drawing/2014/main" id="{CC29A252-00FD-503F-533D-C88C3A8FE9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F18CB7E-3878-99C7-E9E1-7E748B8252DF}"/>
              </a:ext>
            </a:extLst>
          </p:cNvPr>
          <p:cNvSpPr>
            <a:spLocks noGrp="1"/>
          </p:cNvSpPr>
          <p:nvPr>
            <p:ph type="dt" sz="half" idx="10"/>
          </p:nvPr>
        </p:nvSpPr>
        <p:spPr/>
        <p:txBody>
          <a:bodyPr/>
          <a:lstStyle/>
          <a:p>
            <a:fld id="{C50B593A-EB7D-C144-9F65-DA77E4F045A7}" type="datetimeFigureOut">
              <a:rPr lang="en-PT" smtClean="0"/>
              <a:t>2/19/24</a:t>
            </a:fld>
            <a:endParaRPr lang="en-PT"/>
          </a:p>
        </p:txBody>
      </p:sp>
      <p:sp>
        <p:nvSpPr>
          <p:cNvPr id="6" name="Footer Placeholder 5">
            <a:extLst>
              <a:ext uri="{FF2B5EF4-FFF2-40B4-BE49-F238E27FC236}">
                <a16:creationId xmlns:a16="http://schemas.microsoft.com/office/drawing/2014/main" id="{8A81FCDD-5A13-1F4E-BA0F-4767CA5F3387}"/>
              </a:ext>
            </a:extLst>
          </p:cNvPr>
          <p:cNvSpPr>
            <a:spLocks noGrp="1"/>
          </p:cNvSpPr>
          <p:nvPr>
            <p:ph type="ftr" sz="quarter" idx="11"/>
          </p:nvPr>
        </p:nvSpPr>
        <p:spPr/>
        <p:txBody>
          <a:bodyPr/>
          <a:lstStyle/>
          <a:p>
            <a:endParaRPr lang="en-PT"/>
          </a:p>
        </p:txBody>
      </p:sp>
      <p:sp>
        <p:nvSpPr>
          <p:cNvPr id="7" name="Slide Number Placeholder 6">
            <a:extLst>
              <a:ext uri="{FF2B5EF4-FFF2-40B4-BE49-F238E27FC236}">
                <a16:creationId xmlns:a16="http://schemas.microsoft.com/office/drawing/2014/main" id="{47D1BAB3-F8B9-1D1F-5A36-864DA2FA33EA}"/>
              </a:ext>
            </a:extLst>
          </p:cNvPr>
          <p:cNvSpPr>
            <a:spLocks noGrp="1"/>
          </p:cNvSpPr>
          <p:nvPr>
            <p:ph type="sldNum" sz="quarter" idx="12"/>
          </p:nvPr>
        </p:nvSpPr>
        <p:spPr/>
        <p:txBody>
          <a:bodyPr/>
          <a:lstStyle/>
          <a:p>
            <a:fld id="{E567DC8F-1A79-EB47-ABC2-5BC0A0ADA4FD}" type="slidenum">
              <a:rPr lang="en-PT" smtClean="0"/>
              <a:t>‹#›</a:t>
            </a:fld>
            <a:endParaRPr lang="en-PT"/>
          </a:p>
        </p:txBody>
      </p:sp>
    </p:spTree>
    <p:extLst>
      <p:ext uri="{BB962C8B-B14F-4D97-AF65-F5344CB8AC3E}">
        <p14:creationId xmlns:p14="http://schemas.microsoft.com/office/powerpoint/2010/main" val="36880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BCF9EF-E66A-DCDF-AA09-3314F21D88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T"/>
          </a:p>
        </p:txBody>
      </p:sp>
      <p:sp>
        <p:nvSpPr>
          <p:cNvPr id="3" name="Text Placeholder 2">
            <a:extLst>
              <a:ext uri="{FF2B5EF4-FFF2-40B4-BE49-F238E27FC236}">
                <a16:creationId xmlns:a16="http://schemas.microsoft.com/office/drawing/2014/main" id="{F5E111A6-4868-4512-A6D2-02B85CD57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4" name="Date Placeholder 3">
            <a:extLst>
              <a:ext uri="{FF2B5EF4-FFF2-40B4-BE49-F238E27FC236}">
                <a16:creationId xmlns:a16="http://schemas.microsoft.com/office/drawing/2014/main" id="{BC5465AC-10F0-1B61-67DA-CA6160A59E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B593A-EB7D-C144-9F65-DA77E4F045A7}" type="datetimeFigureOut">
              <a:rPr lang="en-PT" smtClean="0"/>
              <a:t>2/19/24</a:t>
            </a:fld>
            <a:endParaRPr lang="en-PT"/>
          </a:p>
        </p:txBody>
      </p:sp>
      <p:sp>
        <p:nvSpPr>
          <p:cNvPr id="5" name="Footer Placeholder 4">
            <a:extLst>
              <a:ext uri="{FF2B5EF4-FFF2-40B4-BE49-F238E27FC236}">
                <a16:creationId xmlns:a16="http://schemas.microsoft.com/office/drawing/2014/main" id="{911AF9A6-18CF-2E20-4D21-19C7F236C3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T"/>
          </a:p>
        </p:txBody>
      </p:sp>
      <p:sp>
        <p:nvSpPr>
          <p:cNvPr id="6" name="Slide Number Placeholder 5">
            <a:extLst>
              <a:ext uri="{FF2B5EF4-FFF2-40B4-BE49-F238E27FC236}">
                <a16:creationId xmlns:a16="http://schemas.microsoft.com/office/drawing/2014/main" id="{6EB0B683-8CA0-9449-1586-640F6D28E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7DC8F-1A79-EB47-ABC2-5BC0A0ADA4FD}" type="slidenum">
              <a:rPr lang="en-PT" smtClean="0"/>
              <a:t>‹#›</a:t>
            </a:fld>
            <a:endParaRPr lang="en-PT"/>
          </a:p>
        </p:txBody>
      </p:sp>
    </p:spTree>
    <p:extLst>
      <p:ext uri="{BB962C8B-B14F-4D97-AF65-F5344CB8AC3E}">
        <p14:creationId xmlns:p14="http://schemas.microsoft.com/office/powerpoint/2010/main" val="1393012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hyperlink" Target="https://github.com/casta-114/il-docker-workshop.git" TargetMode="External"/><Relationship Id="rId4" Type="http://schemas.openxmlformats.org/officeDocument/2006/relationships/hyperlink" Target="https://www.docker.com/products/docker-desktop/"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esktop.github.com/" TargetMode="External"/><Relationship Id="rId3" Type="http://schemas.openxmlformats.org/officeDocument/2006/relationships/hyperlink" Target="https://docker-curriculum.com/#what-is-docker-" TargetMode="External"/><Relationship Id="rId7" Type="http://schemas.openxmlformats.org/officeDocument/2006/relationships/hyperlink" Target="https://github.com/"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docker.com/products/docker-desktop/" TargetMode="External"/><Relationship Id="rId5" Type="http://schemas.openxmlformats.org/officeDocument/2006/relationships/hyperlink" Target="https://hub.docker.com/" TargetMode="External"/><Relationship Id="rId4" Type="http://schemas.openxmlformats.org/officeDocument/2006/relationships/hyperlink" Target="https://docs.docker.com/get-started/docker_cheatsheet.pdf" TargetMode="External"/><Relationship Id="rId9" Type="http://schemas.openxmlformats.org/officeDocument/2006/relationships/hyperlink" Target="https://education.github.com/git-cheat-sheet-education.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2DFBED-CD43-6F45-90B1-6842420EAD6B}"/>
              </a:ext>
            </a:extLst>
          </p:cNvPr>
          <p:cNvSpPr txBox="1"/>
          <p:nvPr/>
        </p:nvSpPr>
        <p:spPr>
          <a:xfrm>
            <a:off x="4562168" y="4077514"/>
            <a:ext cx="7024407" cy="15081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rPr>
              <a:t>A not</a:t>
            </a:r>
            <a:r>
              <a:rPr kumimoji="0" lang="en-US" sz="3200" b="0" i="0" u="none" strike="noStrike" kern="1200" cap="none" spc="0" normalizeH="0" baseline="0" noProof="0" dirty="0">
                <a:ln>
                  <a:noFill/>
                </a:ln>
                <a:solidFill>
                  <a:srgbClr val="FFFF00"/>
                </a:solidFill>
                <a:effectLst/>
                <a:uLnTx/>
                <a:uFillTx/>
                <a:latin typeface="Helvetica Neue" panose="02000503000000020004" pitchFamily="2" charset="0"/>
                <a:ea typeface="Helvetica Neue" panose="02000503000000020004" pitchFamily="2" charset="0"/>
                <a:cs typeface="Helvetica Neue" panose="02000503000000020004" pitchFamily="2" charset="0"/>
              </a:rPr>
              <a:t> so depth overview</a:t>
            </a:r>
            <a:endParaRPr kumimoji="0" lang="en-US" sz="8000" b="0" i="0" u="none" strike="noStrike" kern="1200" cap="none" spc="0" normalizeH="0" baseline="0" noProof="0" dirty="0">
              <a:ln>
                <a:noFill/>
              </a:ln>
              <a:solidFill>
                <a:srgbClr val="FFFF00"/>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rPr>
              <a:t>Docker</a:t>
            </a:r>
            <a:endParaRPr kumimoji="0" lang="en-US" sz="6000" b="0" i="0" u="none" strike="noStrike" kern="1200" cap="none" spc="0" normalizeH="0" baseline="0" noProof="0" dirty="0">
              <a:ln>
                <a:noFill/>
              </a:ln>
              <a:solidFill>
                <a:srgbClr val="FFFF00"/>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8" name="Picture 7" descr="Icon&#10;&#10;Description automatically generated">
            <a:extLst>
              <a:ext uri="{FF2B5EF4-FFF2-40B4-BE49-F238E27FC236}">
                <a16:creationId xmlns:a16="http://schemas.microsoft.com/office/drawing/2014/main" id="{08C6EE5B-1860-3C64-2983-FAAA5FCF907E}"/>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190574" y="340225"/>
            <a:ext cx="1837150" cy="6517775"/>
          </a:xfrm>
          <a:prstGeom prst="rect">
            <a:avLst/>
          </a:prstGeom>
        </p:spPr>
      </p:pic>
    </p:spTree>
    <p:extLst>
      <p:ext uri="{BB962C8B-B14F-4D97-AF65-F5344CB8AC3E}">
        <p14:creationId xmlns:p14="http://schemas.microsoft.com/office/powerpoint/2010/main" val="187050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descr="A white line on a black background&#10;&#10;Description automatically generated">
            <a:extLst>
              <a:ext uri="{FF2B5EF4-FFF2-40B4-BE49-F238E27FC236}">
                <a16:creationId xmlns:a16="http://schemas.microsoft.com/office/drawing/2014/main" id="{56231974-33AE-22A8-C3D8-3527EBF72827}"/>
              </a:ext>
            </a:extLst>
          </p:cNvPr>
          <p:cNvPicPr>
            <a:picLocks noChangeAspect="1"/>
          </p:cNvPicPr>
          <p:nvPr/>
        </p:nvPicPr>
        <p:blipFill rotWithShape="1">
          <a:blip r:embed="rId2">
            <a:duotone>
              <a:prstClr val="black"/>
              <a:schemeClr val="accent4">
                <a:tint val="45000"/>
                <a:satMod val="400000"/>
              </a:schemeClr>
            </a:duotone>
          </a:blip>
          <a:srcRect l="34568" r="30199"/>
          <a:stretch/>
        </p:blipFill>
        <p:spPr>
          <a:xfrm>
            <a:off x="10540181" y="1368148"/>
            <a:ext cx="1651819" cy="5489852"/>
          </a:xfrm>
          <a:prstGeom prst="rect">
            <a:avLst/>
          </a:prstGeom>
        </p:spPr>
      </p:pic>
      <p:sp>
        <p:nvSpPr>
          <p:cNvPr id="4" name="Rectangle 3">
            <a:extLst>
              <a:ext uri="{FF2B5EF4-FFF2-40B4-BE49-F238E27FC236}">
                <a16:creationId xmlns:a16="http://schemas.microsoft.com/office/drawing/2014/main" id="{D283C2FD-EC03-5CDB-8E95-36742BC40B74}"/>
              </a:ext>
            </a:extLst>
          </p:cNvPr>
          <p:cNvSpPr/>
          <p:nvPr/>
        </p:nvSpPr>
        <p:spPr>
          <a:xfrm>
            <a:off x="0" y="64851"/>
            <a:ext cx="6103147" cy="40160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5" name="Title 1">
            <a:extLst>
              <a:ext uri="{FF2B5EF4-FFF2-40B4-BE49-F238E27FC236}">
                <a16:creationId xmlns:a16="http://schemas.microsoft.com/office/drawing/2014/main" id="{B7F56D06-BB74-E294-F34D-370F719DFD0F}"/>
              </a:ext>
            </a:extLst>
          </p:cNvPr>
          <p:cNvSpPr txBox="1">
            <a:spLocks/>
          </p:cNvSpPr>
          <p:nvPr/>
        </p:nvSpPr>
        <p:spPr>
          <a:xfrm>
            <a:off x="78093" y="64851"/>
            <a:ext cx="5322393" cy="503369"/>
          </a:xfrm>
          <a:prstGeom prst="rect">
            <a:avLst/>
          </a:prstGeom>
        </p:spPr>
        <p:txBody>
          <a:bodyPr lIns="91440" tIns="45720" rIns="91440" bIns="45720" anchor="t"/>
          <a:lstStyle>
            <a:lvl1pPr algn="l" defTabSz="910110" rtl="0" fontAlgn="base">
              <a:lnSpc>
                <a:spcPct val="90000"/>
              </a:lnSpc>
              <a:spcBef>
                <a:spcPct val="0"/>
              </a:spcBef>
              <a:spcAft>
                <a:spcPct val="0"/>
              </a:spcAft>
              <a:defRPr sz="4373" kern="1200">
                <a:solidFill>
                  <a:schemeClr val="tx1"/>
                </a:solidFill>
                <a:latin typeface="+mj-lt"/>
                <a:ea typeface="+mj-ea"/>
                <a:cs typeface="+mj-cs"/>
              </a:defRPr>
            </a:lvl1pPr>
            <a:lvl2pPr algn="l" defTabSz="910110" rtl="0" fontAlgn="base">
              <a:lnSpc>
                <a:spcPct val="90000"/>
              </a:lnSpc>
              <a:spcBef>
                <a:spcPct val="0"/>
              </a:spcBef>
              <a:spcAft>
                <a:spcPct val="0"/>
              </a:spcAft>
              <a:defRPr sz="4373">
                <a:solidFill>
                  <a:schemeClr val="tx1"/>
                </a:solidFill>
                <a:latin typeface="Calibri Light" panose="020F0302020204030204" pitchFamily="34" charset="0"/>
              </a:defRPr>
            </a:lvl2pPr>
            <a:lvl3pPr algn="l" defTabSz="910110" rtl="0" fontAlgn="base">
              <a:lnSpc>
                <a:spcPct val="90000"/>
              </a:lnSpc>
              <a:spcBef>
                <a:spcPct val="0"/>
              </a:spcBef>
              <a:spcAft>
                <a:spcPct val="0"/>
              </a:spcAft>
              <a:defRPr sz="4373">
                <a:solidFill>
                  <a:schemeClr val="tx1"/>
                </a:solidFill>
                <a:latin typeface="Calibri Light" panose="020F0302020204030204" pitchFamily="34" charset="0"/>
              </a:defRPr>
            </a:lvl3pPr>
            <a:lvl4pPr algn="l" defTabSz="910110" rtl="0" fontAlgn="base">
              <a:lnSpc>
                <a:spcPct val="90000"/>
              </a:lnSpc>
              <a:spcBef>
                <a:spcPct val="0"/>
              </a:spcBef>
              <a:spcAft>
                <a:spcPct val="0"/>
              </a:spcAft>
              <a:defRPr sz="4373">
                <a:solidFill>
                  <a:schemeClr val="tx1"/>
                </a:solidFill>
                <a:latin typeface="Calibri Light" panose="020F0302020204030204" pitchFamily="34" charset="0"/>
              </a:defRPr>
            </a:lvl4pPr>
            <a:lvl5pPr algn="l" defTabSz="910110" rtl="0" fontAlgn="base">
              <a:lnSpc>
                <a:spcPct val="90000"/>
              </a:lnSpc>
              <a:spcBef>
                <a:spcPct val="0"/>
              </a:spcBef>
              <a:spcAft>
                <a:spcPct val="0"/>
              </a:spcAft>
              <a:defRPr sz="4373">
                <a:solidFill>
                  <a:schemeClr val="tx1"/>
                </a:solidFill>
                <a:latin typeface="Calibri Light" panose="020F0302020204030204" pitchFamily="34" charset="0"/>
              </a:defRPr>
            </a:lvl5pPr>
            <a:lvl6pPr marL="243825" algn="l" defTabSz="910110" rtl="0" fontAlgn="base">
              <a:lnSpc>
                <a:spcPct val="90000"/>
              </a:lnSpc>
              <a:spcBef>
                <a:spcPct val="0"/>
              </a:spcBef>
              <a:spcAft>
                <a:spcPct val="0"/>
              </a:spcAft>
              <a:defRPr sz="4373">
                <a:solidFill>
                  <a:schemeClr val="tx1"/>
                </a:solidFill>
                <a:latin typeface="Calibri Light" panose="020F0302020204030204" pitchFamily="34" charset="0"/>
              </a:defRPr>
            </a:lvl6pPr>
            <a:lvl7pPr marL="487650" algn="l" defTabSz="910110" rtl="0" fontAlgn="base">
              <a:lnSpc>
                <a:spcPct val="90000"/>
              </a:lnSpc>
              <a:spcBef>
                <a:spcPct val="0"/>
              </a:spcBef>
              <a:spcAft>
                <a:spcPct val="0"/>
              </a:spcAft>
              <a:defRPr sz="4373">
                <a:solidFill>
                  <a:schemeClr val="tx1"/>
                </a:solidFill>
                <a:latin typeface="Calibri Light" panose="020F0302020204030204" pitchFamily="34" charset="0"/>
              </a:defRPr>
            </a:lvl7pPr>
            <a:lvl8pPr marL="731474" algn="l" defTabSz="910110" rtl="0" fontAlgn="base">
              <a:lnSpc>
                <a:spcPct val="90000"/>
              </a:lnSpc>
              <a:spcBef>
                <a:spcPct val="0"/>
              </a:spcBef>
              <a:spcAft>
                <a:spcPct val="0"/>
              </a:spcAft>
              <a:defRPr sz="4373">
                <a:solidFill>
                  <a:schemeClr val="tx1"/>
                </a:solidFill>
                <a:latin typeface="Calibri Light" panose="020F0302020204030204" pitchFamily="34" charset="0"/>
              </a:defRPr>
            </a:lvl8pPr>
            <a:lvl9pPr marL="975299" algn="l" defTabSz="910110" rtl="0" fontAlgn="base">
              <a:lnSpc>
                <a:spcPct val="90000"/>
              </a:lnSpc>
              <a:spcBef>
                <a:spcPct val="0"/>
              </a:spcBef>
              <a:spcAft>
                <a:spcPct val="0"/>
              </a:spcAft>
              <a:defRPr sz="4373">
                <a:solidFill>
                  <a:schemeClr val="tx1"/>
                </a:solidFill>
                <a:latin typeface="Calibri Light" panose="020F0302020204030204" pitchFamily="34" charset="0"/>
              </a:defRPr>
            </a:lvl9pPr>
          </a:lstStyle>
          <a:p>
            <a:pPr marL="0" marR="0" lvl="0" indent="0" defTabSz="914400" fontAlgn="base">
              <a:spcAft>
                <a:spcPts val="600"/>
              </a:spcAft>
              <a:buClrTx/>
              <a:buSzTx/>
              <a:tabLst/>
              <a:defRPr/>
            </a:pPr>
            <a:r>
              <a:rPr lang="en-US" sz="2800" b="1" dirty="0">
                <a:solidFill>
                  <a:schemeClr val="tx1">
                    <a:lumMod val="95000"/>
                    <a:lumOff val="5000"/>
                  </a:schemeClr>
                </a:solidFill>
                <a:latin typeface="Space Grotesk"/>
              </a:rPr>
              <a:t>What is Docker ?</a:t>
            </a:r>
          </a:p>
        </p:txBody>
      </p:sp>
      <p:sp>
        <p:nvSpPr>
          <p:cNvPr id="6" name="TextBox 5">
            <a:extLst>
              <a:ext uri="{FF2B5EF4-FFF2-40B4-BE49-F238E27FC236}">
                <a16:creationId xmlns:a16="http://schemas.microsoft.com/office/drawing/2014/main" id="{53C6E7A0-54C5-AAD8-12D0-7524031072DA}"/>
              </a:ext>
            </a:extLst>
          </p:cNvPr>
          <p:cNvSpPr txBox="1"/>
          <p:nvPr/>
        </p:nvSpPr>
        <p:spPr>
          <a:xfrm>
            <a:off x="554906" y="1121100"/>
            <a:ext cx="9483615" cy="2031325"/>
          </a:xfrm>
          <a:prstGeom prst="rect">
            <a:avLst/>
          </a:prstGeom>
          <a:noFill/>
        </p:spPr>
        <p:txBody>
          <a:bodyPr wrap="square" rtlCol="0">
            <a:spAutoFit/>
          </a:bodyPr>
          <a:lstStyle/>
          <a:p>
            <a:pPr algn="just"/>
            <a:r>
              <a:rPr lang="en-US" b="0"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Docker is a tool that allows developers, sys-admins etc. to easily deploy their applications in a sandbox (called containers) to run on the host operating system i.e. Linux. The key benefit of Docker is that it allows users to package an application with all of its dependencies into a standardized unit for software development. Unlike virtual machines, containers do not have high overhead and hence enable more efficient usage of the underlying system and resources.</a:t>
            </a:r>
          </a:p>
          <a:p>
            <a:pPr algn="r"/>
            <a:r>
              <a:rPr lang="en-GB"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Docker website</a:t>
            </a:r>
          </a:p>
        </p:txBody>
      </p:sp>
      <p:sp>
        <p:nvSpPr>
          <p:cNvPr id="7" name="TextBox 6">
            <a:extLst>
              <a:ext uri="{FF2B5EF4-FFF2-40B4-BE49-F238E27FC236}">
                <a16:creationId xmlns:a16="http://schemas.microsoft.com/office/drawing/2014/main" id="{FA73A26D-CA28-8E76-8B1E-0A45126ABCDC}"/>
              </a:ext>
            </a:extLst>
          </p:cNvPr>
          <p:cNvSpPr txBox="1"/>
          <p:nvPr/>
        </p:nvSpPr>
        <p:spPr>
          <a:xfrm>
            <a:off x="1023731" y="4303643"/>
            <a:ext cx="9014790" cy="1754326"/>
          </a:xfrm>
          <a:prstGeom prst="rect">
            <a:avLst/>
          </a:prstGeom>
          <a:noFill/>
        </p:spPr>
        <p:txBody>
          <a:bodyPr wrap="square" rtlCol="0">
            <a:spAutoFit/>
          </a:bodyPr>
          <a:lstStyle/>
          <a:p>
            <a:pPr algn="just"/>
            <a:r>
              <a:rPr lang="en-US" b="0"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Offer a logical packaging mechanism in which applications can be abstracted from the environment in which they actually run. This decoupling allows container-based applications to be deployed easily and consistently, regardless of whether the target environment is a private data center, the public cloud, or even a developer’s personal laptop. This gives developers the ability to create predictable environments that are isolated from the rest of the applications and can be run anywhere.</a:t>
            </a:r>
          </a:p>
        </p:txBody>
      </p:sp>
      <p:sp>
        <p:nvSpPr>
          <p:cNvPr id="9" name="Rectangle 8">
            <a:extLst>
              <a:ext uri="{FF2B5EF4-FFF2-40B4-BE49-F238E27FC236}">
                <a16:creationId xmlns:a16="http://schemas.microsoft.com/office/drawing/2014/main" id="{85DB0F87-B9BE-66E9-FA3E-B083F5842593}"/>
              </a:ext>
            </a:extLst>
          </p:cNvPr>
          <p:cNvSpPr/>
          <p:nvPr/>
        </p:nvSpPr>
        <p:spPr>
          <a:xfrm>
            <a:off x="1023731" y="3711469"/>
            <a:ext cx="3162329" cy="40160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b="1" dirty="0">
                <a:solidFill>
                  <a:schemeClr val="tx1"/>
                </a:solidFill>
                <a:latin typeface="Space Grotesk" pitchFamily="2" charset="77"/>
                <a:cs typeface="Space Grotesk" pitchFamily="2" charset="77"/>
              </a:rPr>
              <a:t>Containers</a:t>
            </a:r>
            <a:endParaRPr lang="en-PT" b="1">
              <a:solidFill>
                <a:schemeClr val="tx1"/>
              </a:solidFill>
              <a:latin typeface="Space Grotesk" pitchFamily="2" charset="77"/>
              <a:cs typeface="Space Grotesk" pitchFamily="2" charset="77"/>
            </a:endParaRPr>
          </a:p>
        </p:txBody>
      </p:sp>
    </p:spTree>
    <p:extLst>
      <p:ext uri="{BB962C8B-B14F-4D97-AF65-F5344CB8AC3E}">
        <p14:creationId xmlns:p14="http://schemas.microsoft.com/office/powerpoint/2010/main" val="3419934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descr="A white line on a black background&#10;&#10;Description automatically generated">
            <a:extLst>
              <a:ext uri="{FF2B5EF4-FFF2-40B4-BE49-F238E27FC236}">
                <a16:creationId xmlns:a16="http://schemas.microsoft.com/office/drawing/2014/main" id="{56231974-33AE-22A8-C3D8-3527EBF72827}"/>
              </a:ext>
            </a:extLst>
          </p:cNvPr>
          <p:cNvPicPr>
            <a:picLocks noChangeAspect="1"/>
          </p:cNvPicPr>
          <p:nvPr/>
        </p:nvPicPr>
        <p:blipFill rotWithShape="1">
          <a:blip r:embed="rId2">
            <a:duotone>
              <a:prstClr val="black"/>
              <a:schemeClr val="accent4">
                <a:tint val="45000"/>
                <a:satMod val="400000"/>
              </a:schemeClr>
            </a:duotone>
          </a:blip>
          <a:srcRect l="34568" r="30199"/>
          <a:stretch/>
        </p:blipFill>
        <p:spPr>
          <a:xfrm>
            <a:off x="10540181" y="1368148"/>
            <a:ext cx="1651819" cy="5489852"/>
          </a:xfrm>
          <a:prstGeom prst="rect">
            <a:avLst/>
          </a:prstGeom>
        </p:spPr>
      </p:pic>
      <p:sp>
        <p:nvSpPr>
          <p:cNvPr id="4" name="Rectangle 3">
            <a:extLst>
              <a:ext uri="{FF2B5EF4-FFF2-40B4-BE49-F238E27FC236}">
                <a16:creationId xmlns:a16="http://schemas.microsoft.com/office/drawing/2014/main" id="{D283C2FD-EC03-5CDB-8E95-36742BC40B74}"/>
              </a:ext>
            </a:extLst>
          </p:cNvPr>
          <p:cNvSpPr/>
          <p:nvPr/>
        </p:nvSpPr>
        <p:spPr>
          <a:xfrm>
            <a:off x="0" y="64851"/>
            <a:ext cx="6103147" cy="40160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5" name="Title 1">
            <a:extLst>
              <a:ext uri="{FF2B5EF4-FFF2-40B4-BE49-F238E27FC236}">
                <a16:creationId xmlns:a16="http://schemas.microsoft.com/office/drawing/2014/main" id="{B7F56D06-BB74-E294-F34D-370F719DFD0F}"/>
              </a:ext>
            </a:extLst>
          </p:cNvPr>
          <p:cNvSpPr txBox="1">
            <a:spLocks/>
          </p:cNvSpPr>
          <p:nvPr/>
        </p:nvSpPr>
        <p:spPr>
          <a:xfrm>
            <a:off x="78093" y="64851"/>
            <a:ext cx="5322393" cy="503369"/>
          </a:xfrm>
          <a:prstGeom prst="rect">
            <a:avLst/>
          </a:prstGeom>
        </p:spPr>
        <p:txBody>
          <a:bodyPr lIns="91440" tIns="45720" rIns="91440" bIns="45720" anchor="t"/>
          <a:lstStyle>
            <a:lvl1pPr algn="l" defTabSz="910110" rtl="0" fontAlgn="base">
              <a:lnSpc>
                <a:spcPct val="90000"/>
              </a:lnSpc>
              <a:spcBef>
                <a:spcPct val="0"/>
              </a:spcBef>
              <a:spcAft>
                <a:spcPct val="0"/>
              </a:spcAft>
              <a:defRPr sz="4373" kern="1200">
                <a:solidFill>
                  <a:schemeClr val="tx1"/>
                </a:solidFill>
                <a:latin typeface="+mj-lt"/>
                <a:ea typeface="+mj-ea"/>
                <a:cs typeface="+mj-cs"/>
              </a:defRPr>
            </a:lvl1pPr>
            <a:lvl2pPr algn="l" defTabSz="910110" rtl="0" fontAlgn="base">
              <a:lnSpc>
                <a:spcPct val="90000"/>
              </a:lnSpc>
              <a:spcBef>
                <a:spcPct val="0"/>
              </a:spcBef>
              <a:spcAft>
                <a:spcPct val="0"/>
              </a:spcAft>
              <a:defRPr sz="4373">
                <a:solidFill>
                  <a:schemeClr val="tx1"/>
                </a:solidFill>
                <a:latin typeface="Calibri Light" panose="020F0302020204030204" pitchFamily="34" charset="0"/>
              </a:defRPr>
            </a:lvl2pPr>
            <a:lvl3pPr algn="l" defTabSz="910110" rtl="0" fontAlgn="base">
              <a:lnSpc>
                <a:spcPct val="90000"/>
              </a:lnSpc>
              <a:spcBef>
                <a:spcPct val="0"/>
              </a:spcBef>
              <a:spcAft>
                <a:spcPct val="0"/>
              </a:spcAft>
              <a:defRPr sz="4373">
                <a:solidFill>
                  <a:schemeClr val="tx1"/>
                </a:solidFill>
                <a:latin typeface="Calibri Light" panose="020F0302020204030204" pitchFamily="34" charset="0"/>
              </a:defRPr>
            </a:lvl3pPr>
            <a:lvl4pPr algn="l" defTabSz="910110" rtl="0" fontAlgn="base">
              <a:lnSpc>
                <a:spcPct val="90000"/>
              </a:lnSpc>
              <a:spcBef>
                <a:spcPct val="0"/>
              </a:spcBef>
              <a:spcAft>
                <a:spcPct val="0"/>
              </a:spcAft>
              <a:defRPr sz="4373">
                <a:solidFill>
                  <a:schemeClr val="tx1"/>
                </a:solidFill>
                <a:latin typeface="Calibri Light" panose="020F0302020204030204" pitchFamily="34" charset="0"/>
              </a:defRPr>
            </a:lvl4pPr>
            <a:lvl5pPr algn="l" defTabSz="910110" rtl="0" fontAlgn="base">
              <a:lnSpc>
                <a:spcPct val="90000"/>
              </a:lnSpc>
              <a:spcBef>
                <a:spcPct val="0"/>
              </a:spcBef>
              <a:spcAft>
                <a:spcPct val="0"/>
              </a:spcAft>
              <a:defRPr sz="4373">
                <a:solidFill>
                  <a:schemeClr val="tx1"/>
                </a:solidFill>
                <a:latin typeface="Calibri Light" panose="020F0302020204030204" pitchFamily="34" charset="0"/>
              </a:defRPr>
            </a:lvl5pPr>
            <a:lvl6pPr marL="243825" algn="l" defTabSz="910110" rtl="0" fontAlgn="base">
              <a:lnSpc>
                <a:spcPct val="90000"/>
              </a:lnSpc>
              <a:spcBef>
                <a:spcPct val="0"/>
              </a:spcBef>
              <a:spcAft>
                <a:spcPct val="0"/>
              </a:spcAft>
              <a:defRPr sz="4373">
                <a:solidFill>
                  <a:schemeClr val="tx1"/>
                </a:solidFill>
                <a:latin typeface="Calibri Light" panose="020F0302020204030204" pitchFamily="34" charset="0"/>
              </a:defRPr>
            </a:lvl6pPr>
            <a:lvl7pPr marL="487650" algn="l" defTabSz="910110" rtl="0" fontAlgn="base">
              <a:lnSpc>
                <a:spcPct val="90000"/>
              </a:lnSpc>
              <a:spcBef>
                <a:spcPct val="0"/>
              </a:spcBef>
              <a:spcAft>
                <a:spcPct val="0"/>
              </a:spcAft>
              <a:defRPr sz="4373">
                <a:solidFill>
                  <a:schemeClr val="tx1"/>
                </a:solidFill>
                <a:latin typeface="Calibri Light" panose="020F0302020204030204" pitchFamily="34" charset="0"/>
              </a:defRPr>
            </a:lvl7pPr>
            <a:lvl8pPr marL="731474" algn="l" defTabSz="910110" rtl="0" fontAlgn="base">
              <a:lnSpc>
                <a:spcPct val="90000"/>
              </a:lnSpc>
              <a:spcBef>
                <a:spcPct val="0"/>
              </a:spcBef>
              <a:spcAft>
                <a:spcPct val="0"/>
              </a:spcAft>
              <a:defRPr sz="4373">
                <a:solidFill>
                  <a:schemeClr val="tx1"/>
                </a:solidFill>
                <a:latin typeface="Calibri Light" panose="020F0302020204030204" pitchFamily="34" charset="0"/>
              </a:defRPr>
            </a:lvl8pPr>
            <a:lvl9pPr marL="975299" algn="l" defTabSz="910110" rtl="0" fontAlgn="base">
              <a:lnSpc>
                <a:spcPct val="90000"/>
              </a:lnSpc>
              <a:spcBef>
                <a:spcPct val="0"/>
              </a:spcBef>
              <a:spcAft>
                <a:spcPct val="0"/>
              </a:spcAft>
              <a:defRPr sz="4373">
                <a:solidFill>
                  <a:schemeClr val="tx1"/>
                </a:solidFill>
                <a:latin typeface="Calibri Light" panose="020F0302020204030204" pitchFamily="34" charset="0"/>
              </a:defRPr>
            </a:lvl9pPr>
          </a:lstStyle>
          <a:p>
            <a:pPr marL="0" marR="0" lvl="0" indent="0" defTabSz="914400" fontAlgn="base">
              <a:spcAft>
                <a:spcPts val="600"/>
              </a:spcAft>
              <a:buClrTx/>
              <a:buSzTx/>
              <a:tabLst/>
              <a:defRPr/>
            </a:pPr>
            <a:r>
              <a:rPr lang="en-US" sz="2800" b="1" dirty="0">
                <a:solidFill>
                  <a:schemeClr val="tx1">
                    <a:lumMod val="95000"/>
                    <a:lumOff val="5000"/>
                  </a:schemeClr>
                </a:solidFill>
                <a:latin typeface="Space Grotesk"/>
              </a:rPr>
              <a:t>Why so Popular ?</a:t>
            </a:r>
          </a:p>
        </p:txBody>
      </p:sp>
      <p:sp>
        <p:nvSpPr>
          <p:cNvPr id="6" name="TextBox 5">
            <a:extLst>
              <a:ext uri="{FF2B5EF4-FFF2-40B4-BE49-F238E27FC236}">
                <a16:creationId xmlns:a16="http://schemas.microsoft.com/office/drawing/2014/main" id="{53C6E7A0-54C5-AAD8-12D0-7524031072DA}"/>
              </a:ext>
            </a:extLst>
          </p:cNvPr>
          <p:cNvSpPr txBox="1"/>
          <p:nvPr/>
        </p:nvSpPr>
        <p:spPr>
          <a:xfrm>
            <a:off x="843493" y="1494108"/>
            <a:ext cx="4255282" cy="369332"/>
          </a:xfrm>
          <a:prstGeom prst="rect">
            <a:avLst/>
          </a:prstGeom>
          <a:noFill/>
        </p:spPr>
        <p:txBody>
          <a:bodyPr wrap="square" rtlCol="0">
            <a:spAutoFit/>
          </a:bodyPr>
          <a:lstStyle/>
          <a:p>
            <a:pPr algn="just"/>
            <a:r>
              <a:rPr lang="en-GB"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Fixed “works on my machine” problem</a:t>
            </a:r>
          </a:p>
        </p:txBody>
      </p:sp>
      <p:sp>
        <p:nvSpPr>
          <p:cNvPr id="2" name="TextBox 1">
            <a:extLst>
              <a:ext uri="{FF2B5EF4-FFF2-40B4-BE49-F238E27FC236}">
                <a16:creationId xmlns:a16="http://schemas.microsoft.com/office/drawing/2014/main" id="{EE6B8FFD-F80E-7C84-A8CC-9CA968EED5D1}"/>
              </a:ext>
            </a:extLst>
          </p:cNvPr>
          <p:cNvSpPr txBox="1"/>
          <p:nvPr/>
        </p:nvSpPr>
        <p:spPr>
          <a:xfrm>
            <a:off x="888840" y="4715544"/>
            <a:ext cx="8776698" cy="1200329"/>
          </a:xfrm>
          <a:prstGeom prst="rect">
            <a:avLst/>
          </a:prstGeom>
          <a:noFill/>
        </p:spPr>
        <p:txBody>
          <a:bodyPr wrap="none" rtlCol="0">
            <a:spAutoFit/>
          </a:bodyPr>
          <a:lstStyle/>
          <a:p>
            <a:pPr marL="285750" indent="-285750" algn="l">
              <a:buFont typeface="Arial" panose="020B0604020202020204" pitchFamily="34" charset="0"/>
              <a:buChar char="•"/>
            </a:pPr>
            <a:r>
              <a:rPr lang="en-US"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Simplicity</a:t>
            </a:r>
            <a:r>
              <a:rPr lang="en-US" b="0"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 Easy to use and learn, reducing development time</a:t>
            </a:r>
          </a:p>
          <a:p>
            <a:pPr marL="285750" indent="-285750" algn="l">
              <a:buFont typeface="Arial" panose="020B0604020202020204" pitchFamily="34" charset="0"/>
              <a:buChar char="•"/>
            </a:pPr>
            <a:r>
              <a:rPr lang="en-US"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F</a:t>
            </a:r>
            <a:r>
              <a:rPr lang="en-US"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lexibility</a:t>
            </a:r>
            <a:r>
              <a:rPr lang="en-US" b="0"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 Supports a wide range of programming languages and frameworks</a:t>
            </a:r>
          </a:p>
          <a:p>
            <a:pPr marL="285750" indent="-285750" algn="l">
              <a:buFont typeface="Arial" panose="020B0604020202020204" pitchFamily="34" charset="0"/>
              <a:buChar char="•"/>
            </a:pPr>
            <a:r>
              <a:rPr lang="en-US"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Scalability</a:t>
            </a:r>
            <a:r>
              <a:rPr lang="en-US" b="0"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 Scales effortlessly from development to production environments</a:t>
            </a:r>
          </a:p>
          <a:p>
            <a:pPr marL="285750" indent="-285750" algn="l">
              <a:buFont typeface="Arial" panose="020B0604020202020204" pitchFamily="34" charset="0"/>
              <a:buChar char="•"/>
            </a:pPr>
            <a:r>
              <a:rPr lang="en-US"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a:t>
            </a:r>
            <a:r>
              <a:rPr lang="en-US"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ommunity Support</a:t>
            </a:r>
            <a:r>
              <a:rPr lang="en-US" b="0"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 Large and active community contributing to its ecosystem</a:t>
            </a:r>
          </a:p>
        </p:txBody>
      </p:sp>
      <p:pic>
        <p:nvPicPr>
          <p:cNvPr id="10" name="Picture 9" descr="A child looking up at a horse&#10;&#10;Description automatically generated">
            <a:extLst>
              <a:ext uri="{FF2B5EF4-FFF2-40B4-BE49-F238E27FC236}">
                <a16:creationId xmlns:a16="http://schemas.microsoft.com/office/drawing/2014/main" id="{AE2FD48C-3B0A-1AA4-BEFE-22EA3D35F812}"/>
              </a:ext>
            </a:extLst>
          </p:cNvPr>
          <p:cNvPicPr>
            <a:picLocks noChangeAspect="1"/>
          </p:cNvPicPr>
          <p:nvPr/>
        </p:nvPicPr>
        <p:blipFill>
          <a:blip r:embed="rId3"/>
          <a:stretch>
            <a:fillRect/>
          </a:stretch>
        </p:blipFill>
        <p:spPr>
          <a:xfrm>
            <a:off x="5585300" y="942127"/>
            <a:ext cx="3727663" cy="3401152"/>
          </a:xfrm>
          <a:prstGeom prst="rect">
            <a:avLst/>
          </a:prstGeom>
        </p:spPr>
      </p:pic>
    </p:spTree>
    <p:extLst>
      <p:ext uri="{BB962C8B-B14F-4D97-AF65-F5344CB8AC3E}">
        <p14:creationId xmlns:p14="http://schemas.microsoft.com/office/powerpoint/2010/main" val="2275840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descr="A white line on a black background&#10;&#10;Description automatically generated">
            <a:extLst>
              <a:ext uri="{FF2B5EF4-FFF2-40B4-BE49-F238E27FC236}">
                <a16:creationId xmlns:a16="http://schemas.microsoft.com/office/drawing/2014/main" id="{56231974-33AE-22A8-C3D8-3527EBF72827}"/>
              </a:ext>
            </a:extLst>
          </p:cNvPr>
          <p:cNvPicPr>
            <a:picLocks noChangeAspect="1"/>
          </p:cNvPicPr>
          <p:nvPr/>
        </p:nvPicPr>
        <p:blipFill rotWithShape="1">
          <a:blip r:embed="rId2">
            <a:duotone>
              <a:prstClr val="black"/>
              <a:schemeClr val="accent4">
                <a:tint val="45000"/>
                <a:satMod val="400000"/>
              </a:schemeClr>
            </a:duotone>
          </a:blip>
          <a:srcRect l="34568" r="30199"/>
          <a:stretch/>
        </p:blipFill>
        <p:spPr>
          <a:xfrm>
            <a:off x="10540181" y="1368148"/>
            <a:ext cx="1651819" cy="5489852"/>
          </a:xfrm>
          <a:prstGeom prst="rect">
            <a:avLst/>
          </a:prstGeom>
        </p:spPr>
      </p:pic>
      <p:sp>
        <p:nvSpPr>
          <p:cNvPr id="4" name="Rectangle 3">
            <a:extLst>
              <a:ext uri="{FF2B5EF4-FFF2-40B4-BE49-F238E27FC236}">
                <a16:creationId xmlns:a16="http://schemas.microsoft.com/office/drawing/2014/main" id="{D283C2FD-EC03-5CDB-8E95-36742BC40B74}"/>
              </a:ext>
            </a:extLst>
          </p:cNvPr>
          <p:cNvSpPr/>
          <p:nvPr/>
        </p:nvSpPr>
        <p:spPr>
          <a:xfrm>
            <a:off x="0" y="64851"/>
            <a:ext cx="6103147" cy="40160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5" name="Title 1">
            <a:extLst>
              <a:ext uri="{FF2B5EF4-FFF2-40B4-BE49-F238E27FC236}">
                <a16:creationId xmlns:a16="http://schemas.microsoft.com/office/drawing/2014/main" id="{B7F56D06-BB74-E294-F34D-370F719DFD0F}"/>
              </a:ext>
            </a:extLst>
          </p:cNvPr>
          <p:cNvSpPr txBox="1">
            <a:spLocks/>
          </p:cNvSpPr>
          <p:nvPr/>
        </p:nvSpPr>
        <p:spPr>
          <a:xfrm>
            <a:off x="78093" y="64851"/>
            <a:ext cx="5322393" cy="503369"/>
          </a:xfrm>
          <a:prstGeom prst="rect">
            <a:avLst/>
          </a:prstGeom>
        </p:spPr>
        <p:txBody>
          <a:bodyPr lIns="91440" tIns="45720" rIns="91440" bIns="45720" anchor="t"/>
          <a:lstStyle>
            <a:lvl1pPr algn="l" defTabSz="910110" rtl="0" fontAlgn="base">
              <a:lnSpc>
                <a:spcPct val="90000"/>
              </a:lnSpc>
              <a:spcBef>
                <a:spcPct val="0"/>
              </a:spcBef>
              <a:spcAft>
                <a:spcPct val="0"/>
              </a:spcAft>
              <a:defRPr sz="4373" kern="1200">
                <a:solidFill>
                  <a:schemeClr val="tx1"/>
                </a:solidFill>
                <a:latin typeface="+mj-lt"/>
                <a:ea typeface="+mj-ea"/>
                <a:cs typeface="+mj-cs"/>
              </a:defRPr>
            </a:lvl1pPr>
            <a:lvl2pPr algn="l" defTabSz="910110" rtl="0" fontAlgn="base">
              <a:lnSpc>
                <a:spcPct val="90000"/>
              </a:lnSpc>
              <a:spcBef>
                <a:spcPct val="0"/>
              </a:spcBef>
              <a:spcAft>
                <a:spcPct val="0"/>
              </a:spcAft>
              <a:defRPr sz="4373">
                <a:solidFill>
                  <a:schemeClr val="tx1"/>
                </a:solidFill>
                <a:latin typeface="Calibri Light" panose="020F0302020204030204" pitchFamily="34" charset="0"/>
              </a:defRPr>
            </a:lvl2pPr>
            <a:lvl3pPr algn="l" defTabSz="910110" rtl="0" fontAlgn="base">
              <a:lnSpc>
                <a:spcPct val="90000"/>
              </a:lnSpc>
              <a:spcBef>
                <a:spcPct val="0"/>
              </a:spcBef>
              <a:spcAft>
                <a:spcPct val="0"/>
              </a:spcAft>
              <a:defRPr sz="4373">
                <a:solidFill>
                  <a:schemeClr val="tx1"/>
                </a:solidFill>
                <a:latin typeface="Calibri Light" panose="020F0302020204030204" pitchFamily="34" charset="0"/>
              </a:defRPr>
            </a:lvl3pPr>
            <a:lvl4pPr algn="l" defTabSz="910110" rtl="0" fontAlgn="base">
              <a:lnSpc>
                <a:spcPct val="90000"/>
              </a:lnSpc>
              <a:spcBef>
                <a:spcPct val="0"/>
              </a:spcBef>
              <a:spcAft>
                <a:spcPct val="0"/>
              </a:spcAft>
              <a:defRPr sz="4373">
                <a:solidFill>
                  <a:schemeClr val="tx1"/>
                </a:solidFill>
                <a:latin typeface="Calibri Light" panose="020F0302020204030204" pitchFamily="34" charset="0"/>
              </a:defRPr>
            </a:lvl4pPr>
            <a:lvl5pPr algn="l" defTabSz="910110" rtl="0" fontAlgn="base">
              <a:lnSpc>
                <a:spcPct val="90000"/>
              </a:lnSpc>
              <a:spcBef>
                <a:spcPct val="0"/>
              </a:spcBef>
              <a:spcAft>
                <a:spcPct val="0"/>
              </a:spcAft>
              <a:defRPr sz="4373">
                <a:solidFill>
                  <a:schemeClr val="tx1"/>
                </a:solidFill>
                <a:latin typeface="Calibri Light" panose="020F0302020204030204" pitchFamily="34" charset="0"/>
              </a:defRPr>
            </a:lvl5pPr>
            <a:lvl6pPr marL="243825" algn="l" defTabSz="910110" rtl="0" fontAlgn="base">
              <a:lnSpc>
                <a:spcPct val="90000"/>
              </a:lnSpc>
              <a:spcBef>
                <a:spcPct val="0"/>
              </a:spcBef>
              <a:spcAft>
                <a:spcPct val="0"/>
              </a:spcAft>
              <a:defRPr sz="4373">
                <a:solidFill>
                  <a:schemeClr val="tx1"/>
                </a:solidFill>
                <a:latin typeface="Calibri Light" panose="020F0302020204030204" pitchFamily="34" charset="0"/>
              </a:defRPr>
            </a:lvl6pPr>
            <a:lvl7pPr marL="487650" algn="l" defTabSz="910110" rtl="0" fontAlgn="base">
              <a:lnSpc>
                <a:spcPct val="90000"/>
              </a:lnSpc>
              <a:spcBef>
                <a:spcPct val="0"/>
              </a:spcBef>
              <a:spcAft>
                <a:spcPct val="0"/>
              </a:spcAft>
              <a:defRPr sz="4373">
                <a:solidFill>
                  <a:schemeClr val="tx1"/>
                </a:solidFill>
                <a:latin typeface="Calibri Light" panose="020F0302020204030204" pitchFamily="34" charset="0"/>
              </a:defRPr>
            </a:lvl7pPr>
            <a:lvl8pPr marL="731474" algn="l" defTabSz="910110" rtl="0" fontAlgn="base">
              <a:lnSpc>
                <a:spcPct val="90000"/>
              </a:lnSpc>
              <a:spcBef>
                <a:spcPct val="0"/>
              </a:spcBef>
              <a:spcAft>
                <a:spcPct val="0"/>
              </a:spcAft>
              <a:defRPr sz="4373">
                <a:solidFill>
                  <a:schemeClr val="tx1"/>
                </a:solidFill>
                <a:latin typeface="Calibri Light" panose="020F0302020204030204" pitchFamily="34" charset="0"/>
              </a:defRPr>
            </a:lvl8pPr>
            <a:lvl9pPr marL="975299" algn="l" defTabSz="910110" rtl="0" fontAlgn="base">
              <a:lnSpc>
                <a:spcPct val="90000"/>
              </a:lnSpc>
              <a:spcBef>
                <a:spcPct val="0"/>
              </a:spcBef>
              <a:spcAft>
                <a:spcPct val="0"/>
              </a:spcAft>
              <a:defRPr sz="4373">
                <a:solidFill>
                  <a:schemeClr val="tx1"/>
                </a:solidFill>
                <a:latin typeface="Calibri Light" panose="020F0302020204030204" pitchFamily="34" charset="0"/>
              </a:defRPr>
            </a:lvl9pPr>
          </a:lstStyle>
          <a:p>
            <a:pPr marL="0" marR="0" lvl="0" indent="0" defTabSz="914400" fontAlgn="base">
              <a:spcAft>
                <a:spcPts val="600"/>
              </a:spcAft>
              <a:buClrTx/>
              <a:buSzTx/>
              <a:tabLst/>
              <a:defRPr/>
            </a:pPr>
            <a:r>
              <a:rPr lang="en-US" sz="2800" b="1" dirty="0">
                <a:solidFill>
                  <a:schemeClr val="tx1">
                    <a:lumMod val="95000"/>
                    <a:lumOff val="5000"/>
                  </a:schemeClr>
                </a:solidFill>
                <a:latin typeface="Space Grotesk"/>
              </a:rPr>
              <a:t>Architecture</a:t>
            </a:r>
          </a:p>
        </p:txBody>
      </p:sp>
      <p:pic>
        <p:nvPicPr>
          <p:cNvPr id="7" name="Picture 6" descr="A screenshot of a diagram&#10;&#10;Description automatically generated">
            <a:extLst>
              <a:ext uri="{FF2B5EF4-FFF2-40B4-BE49-F238E27FC236}">
                <a16:creationId xmlns:a16="http://schemas.microsoft.com/office/drawing/2014/main" id="{5B517158-D813-2326-BDBF-FCF00EA300C6}"/>
              </a:ext>
            </a:extLst>
          </p:cNvPr>
          <p:cNvPicPr>
            <a:picLocks noChangeAspect="1"/>
          </p:cNvPicPr>
          <p:nvPr/>
        </p:nvPicPr>
        <p:blipFill>
          <a:blip r:embed="rId3"/>
          <a:stretch>
            <a:fillRect/>
          </a:stretch>
        </p:blipFill>
        <p:spPr>
          <a:xfrm>
            <a:off x="4164349" y="4137608"/>
            <a:ext cx="6465284" cy="2641047"/>
          </a:xfrm>
          <a:prstGeom prst="rect">
            <a:avLst/>
          </a:prstGeom>
        </p:spPr>
      </p:pic>
      <p:pic>
        <p:nvPicPr>
          <p:cNvPr id="11" name="Picture 10" descr="A diagram of a docker host&#10;&#10;Description automatically generated">
            <a:extLst>
              <a:ext uri="{FF2B5EF4-FFF2-40B4-BE49-F238E27FC236}">
                <a16:creationId xmlns:a16="http://schemas.microsoft.com/office/drawing/2014/main" id="{A07AD497-CCC8-2A22-9E55-EC596A664756}"/>
              </a:ext>
            </a:extLst>
          </p:cNvPr>
          <p:cNvPicPr>
            <a:picLocks noChangeAspect="1"/>
          </p:cNvPicPr>
          <p:nvPr/>
        </p:nvPicPr>
        <p:blipFill>
          <a:blip r:embed="rId4"/>
          <a:stretch>
            <a:fillRect/>
          </a:stretch>
        </p:blipFill>
        <p:spPr>
          <a:xfrm>
            <a:off x="78093" y="615711"/>
            <a:ext cx="7247046" cy="3823522"/>
          </a:xfrm>
          <a:prstGeom prst="rect">
            <a:avLst/>
          </a:prstGeom>
        </p:spPr>
      </p:pic>
    </p:spTree>
    <p:extLst>
      <p:ext uri="{BB962C8B-B14F-4D97-AF65-F5344CB8AC3E}">
        <p14:creationId xmlns:p14="http://schemas.microsoft.com/office/powerpoint/2010/main" val="268917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descr="A white line on a black background&#10;&#10;Description automatically generated">
            <a:extLst>
              <a:ext uri="{FF2B5EF4-FFF2-40B4-BE49-F238E27FC236}">
                <a16:creationId xmlns:a16="http://schemas.microsoft.com/office/drawing/2014/main" id="{56231974-33AE-22A8-C3D8-3527EBF72827}"/>
              </a:ext>
            </a:extLst>
          </p:cNvPr>
          <p:cNvPicPr>
            <a:picLocks noChangeAspect="1"/>
          </p:cNvPicPr>
          <p:nvPr/>
        </p:nvPicPr>
        <p:blipFill rotWithShape="1">
          <a:blip r:embed="rId2">
            <a:duotone>
              <a:prstClr val="black"/>
              <a:schemeClr val="accent4">
                <a:tint val="45000"/>
                <a:satMod val="400000"/>
              </a:schemeClr>
            </a:duotone>
          </a:blip>
          <a:srcRect l="34568" r="30199"/>
          <a:stretch/>
        </p:blipFill>
        <p:spPr>
          <a:xfrm>
            <a:off x="10540181" y="1368148"/>
            <a:ext cx="1651819" cy="5489852"/>
          </a:xfrm>
          <a:prstGeom prst="rect">
            <a:avLst/>
          </a:prstGeom>
        </p:spPr>
      </p:pic>
      <p:sp>
        <p:nvSpPr>
          <p:cNvPr id="4" name="Rectangle 3">
            <a:extLst>
              <a:ext uri="{FF2B5EF4-FFF2-40B4-BE49-F238E27FC236}">
                <a16:creationId xmlns:a16="http://schemas.microsoft.com/office/drawing/2014/main" id="{D283C2FD-EC03-5CDB-8E95-36742BC40B74}"/>
              </a:ext>
            </a:extLst>
          </p:cNvPr>
          <p:cNvSpPr/>
          <p:nvPr/>
        </p:nvSpPr>
        <p:spPr>
          <a:xfrm>
            <a:off x="0" y="64851"/>
            <a:ext cx="6103147" cy="40160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5" name="Title 1">
            <a:extLst>
              <a:ext uri="{FF2B5EF4-FFF2-40B4-BE49-F238E27FC236}">
                <a16:creationId xmlns:a16="http://schemas.microsoft.com/office/drawing/2014/main" id="{B7F56D06-BB74-E294-F34D-370F719DFD0F}"/>
              </a:ext>
            </a:extLst>
          </p:cNvPr>
          <p:cNvSpPr txBox="1">
            <a:spLocks/>
          </p:cNvSpPr>
          <p:nvPr/>
        </p:nvSpPr>
        <p:spPr>
          <a:xfrm>
            <a:off x="78093" y="64851"/>
            <a:ext cx="5322393" cy="503369"/>
          </a:xfrm>
          <a:prstGeom prst="rect">
            <a:avLst/>
          </a:prstGeom>
        </p:spPr>
        <p:txBody>
          <a:bodyPr lIns="91440" tIns="45720" rIns="91440" bIns="45720" anchor="t"/>
          <a:lstStyle>
            <a:lvl1pPr algn="l" defTabSz="910110" rtl="0" fontAlgn="base">
              <a:lnSpc>
                <a:spcPct val="90000"/>
              </a:lnSpc>
              <a:spcBef>
                <a:spcPct val="0"/>
              </a:spcBef>
              <a:spcAft>
                <a:spcPct val="0"/>
              </a:spcAft>
              <a:defRPr sz="4373" kern="1200">
                <a:solidFill>
                  <a:schemeClr val="tx1"/>
                </a:solidFill>
                <a:latin typeface="+mj-lt"/>
                <a:ea typeface="+mj-ea"/>
                <a:cs typeface="+mj-cs"/>
              </a:defRPr>
            </a:lvl1pPr>
            <a:lvl2pPr algn="l" defTabSz="910110" rtl="0" fontAlgn="base">
              <a:lnSpc>
                <a:spcPct val="90000"/>
              </a:lnSpc>
              <a:spcBef>
                <a:spcPct val="0"/>
              </a:spcBef>
              <a:spcAft>
                <a:spcPct val="0"/>
              </a:spcAft>
              <a:defRPr sz="4373">
                <a:solidFill>
                  <a:schemeClr val="tx1"/>
                </a:solidFill>
                <a:latin typeface="Calibri Light" panose="020F0302020204030204" pitchFamily="34" charset="0"/>
              </a:defRPr>
            </a:lvl2pPr>
            <a:lvl3pPr algn="l" defTabSz="910110" rtl="0" fontAlgn="base">
              <a:lnSpc>
                <a:spcPct val="90000"/>
              </a:lnSpc>
              <a:spcBef>
                <a:spcPct val="0"/>
              </a:spcBef>
              <a:spcAft>
                <a:spcPct val="0"/>
              </a:spcAft>
              <a:defRPr sz="4373">
                <a:solidFill>
                  <a:schemeClr val="tx1"/>
                </a:solidFill>
                <a:latin typeface="Calibri Light" panose="020F0302020204030204" pitchFamily="34" charset="0"/>
              </a:defRPr>
            </a:lvl3pPr>
            <a:lvl4pPr algn="l" defTabSz="910110" rtl="0" fontAlgn="base">
              <a:lnSpc>
                <a:spcPct val="90000"/>
              </a:lnSpc>
              <a:spcBef>
                <a:spcPct val="0"/>
              </a:spcBef>
              <a:spcAft>
                <a:spcPct val="0"/>
              </a:spcAft>
              <a:defRPr sz="4373">
                <a:solidFill>
                  <a:schemeClr val="tx1"/>
                </a:solidFill>
                <a:latin typeface="Calibri Light" panose="020F0302020204030204" pitchFamily="34" charset="0"/>
              </a:defRPr>
            </a:lvl4pPr>
            <a:lvl5pPr algn="l" defTabSz="910110" rtl="0" fontAlgn="base">
              <a:lnSpc>
                <a:spcPct val="90000"/>
              </a:lnSpc>
              <a:spcBef>
                <a:spcPct val="0"/>
              </a:spcBef>
              <a:spcAft>
                <a:spcPct val="0"/>
              </a:spcAft>
              <a:defRPr sz="4373">
                <a:solidFill>
                  <a:schemeClr val="tx1"/>
                </a:solidFill>
                <a:latin typeface="Calibri Light" panose="020F0302020204030204" pitchFamily="34" charset="0"/>
              </a:defRPr>
            </a:lvl5pPr>
            <a:lvl6pPr marL="243825" algn="l" defTabSz="910110" rtl="0" fontAlgn="base">
              <a:lnSpc>
                <a:spcPct val="90000"/>
              </a:lnSpc>
              <a:spcBef>
                <a:spcPct val="0"/>
              </a:spcBef>
              <a:spcAft>
                <a:spcPct val="0"/>
              </a:spcAft>
              <a:defRPr sz="4373">
                <a:solidFill>
                  <a:schemeClr val="tx1"/>
                </a:solidFill>
                <a:latin typeface="Calibri Light" panose="020F0302020204030204" pitchFamily="34" charset="0"/>
              </a:defRPr>
            </a:lvl6pPr>
            <a:lvl7pPr marL="487650" algn="l" defTabSz="910110" rtl="0" fontAlgn="base">
              <a:lnSpc>
                <a:spcPct val="90000"/>
              </a:lnSpc>
              <a:spcBef>
                <a:spcPct val="0"/>
              </a:spcBef>
              <a:spcAft>
                <a:spcPct val="0"/>
              </a:spcAft>
              <a:defRPr sz="4373">
                <a:solidFill>
                  <a:schemeClr val="tx1"/>
                </a:solidFill>
                <a:latin typeface="Calibri Light" panose="020F0302020204030204" pitchFamily="34" charset="0"/>
              </a:defRPr>
            </a:lvl7pPr>
            <a:lvl8pPr marL="731474" algn="l" defTabSz="910110" rtl="0" fontAlgn="base">
              <a:lnSpc>
                <a:spcPct val="90000"/>
              </a:lnSpc>
              <a:spcBef>
                <a:spcPct val="0"/>
              </a:spcBef>
              <a:spcAft>
                <a:spcPct val="0"/>
              </a:spcAft>
              <a:defRPr sz="4373">
                <a:solidFill>
                  <a:schemeClr val="tx1"/>
                </a:solidFill>
                <a:latin typeface="Calibri Light" panose="020F0302020204030204" pitchFamily="34" charset="0"/>
              </a:defRPr>
            </a:lvl8pPr>
            <a:lvl9pPr marL="975299" algn="l" defTabSz="910110" rtl="0" fontAlgn="base">
              <a:lnSpc>
                <a:spcPct val="90000"/>
              </a:lnSpc>
              <a:spcBef>
                <a:spcPct val="0"/>
              </a:spcBef>
              <a:spcAft>
                <a:spcPct val="0"/>
              </a:spcAft>
              <a:defRPr sz="4373">
                <a:solidFill>
                  <a:schemeClr val="tx1"/>
                </a:solidFill>
                <a:latin typeface="Calibri Light" panose="020F0302020204030204" pitchFamily="34" charset="0"/>
              </a:defRPr>
            </a:lvl9pPr>
          </a:lstStyle>
          <a:p>
            <a:pPr marL="0" marR="0" lvl="0" indent="0" defTabSz="914400" fontAlgn="base">
              <a:spcAft>
                <a:spcPts val="600"/>
              </a:spcAft>
              <a:buClrTx/>
              <a:buSzTx/>
              <a:tabLst/>
              <a:defRPr/>
            </a:pPr>
            <a:r>
              <a:rPr lang="en-US" sz="2800" b="1" dirty="0" err="1">
                <a:solidFill>
                  <a:schemeClr val="tx1">
                    <a:lumMod val="95000"/>
                    <a:lumOff val="5000"/>
                  </a:schemeClr>
                </a:solidFill>
                <a:latin typeface="Space Grotesk"/>
              </a:rPr>
              <a:t>Dockerfile</a:t>
            </a:r>
            <a:r>
              <a:rPr lang="en-US" sz="2800" b="1" dirty="0">
                <a:solidFill>
                  <a:schemeClr val="tx1">
                    <a:lumMod val="95000"/>
                    <a:lumOff val="5000"/>
                  </a:schemeClr>
                </a:solidFill>
                <a:latin typeface="Space Grotesk"/>
              </a:rPr>
              <a:t> &amp; docker-compose</a:t>
            </a:r>
          </a:p>
        </p:txBody>
      </p:sp>
      <p:pic>
        <p:nvPicPr>
          <p:cNvPr id="6" name="Picture 5" descr="A screenshot of a computer code&#10;&#10;Description automatically generated">
            <a:extLst>
              <a:ext uri="{FF2B5EF4-FFF2-40B4-BE49-F238E27FC236}">
                <a16:creationId xmlns:a16="http://schemas.microsoft.com/office/drawing/2014/main" id="{03F0B618-42B3-8A16-EF02-D00143558E1A}"/>
              </a:ext>
            </a:extLst>
          </p:cNvPr>
          <p:cNvPicPr>
            <a:picLocks noChangeAspect="1"/>
          </p:cNvPicPr>
          <p:nvPr/>
        </p:nvPicPr>
        <p:blipFill>
          <a:blip r:embed="rId3"/>
          <a:stretch>
            <a:fillRect/>
          </a:stretch>
        </p:blipFill>
        <p:spPr>
          <a:xfrm>
            <a:off x="438962" y="1944765"/>
            <a:ext cx="4600653" cy="1732713"/>
          </a:xfrm>
          <a:prstGeom prst="rect">
            <a:avLst/>
          </a:prstGeom>
        </p:spPr>
      </p:pic>
      <p:sp>
        <p:nvSpPr>
          <p:cNvPr id="9" name="TextBox 8">
            <a:extLst>
              <a:ext uri="{FF2B5EF4-FFF2-40B4-BE49-F238E27FC236}">
                <a16:creationId xmlns:a16="http://schemas.microsoft.com/office/drawing/2014/main" id="{77475F37-E3EA-DE8A-F053-C353C6DFDC2F}"/>
              </a:ext>
            </a:extLst>
          </p:cNvPr>
          <p:cNvSpPr txBox="1"/>
          <p:nvPr/>
        </p:nvSpPr>
        <p:spPr>
          <a:xfrm>
            <a:off x="352791" y="1575433"/>
            <a:ext cx="1218603" cy="369332"/>
          </a:xfrm>
          <a:prstGeom prst="rect">
            <a:avLst/>
          </a:prstGeom>
          <a:noFill/>
        </p:spPr>
        <p:txBody>
          <a:bodyPr wrap="none" rtlCol="0">
            <a:spAutoFit/>
          </a:bodyPr>
          <a:lstStyle/>
          <a:p>
            <a:r>
              <a:rPr lang="en-US" dirty="0" err="1">
                <a:solidFill>
                  <a:srgbClr val="FFFF00"/>
                </a:solidFill>
                <a:latin typeface="Helvetica Neue" panose="02000503000000020004" pitchFamily="2" charset="0"/>
                <a:ea typeface="Helvetica Neue" panose="02000503000000020004" pitchFamily="2" charset="0"/>
                <a:cs typeface="Helvetica Neue" panose="02000503000000020004" pitchFamily="2" charset="0"/>
              </a:rPr>
              <a:t>Dockerfile</a:t>
            </a:r>
            <a:endParaRPr lang="en-US"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2" name="Picture 11" descr="A screenshot of a computer code&#10;&#10;Description automatically generated">
            <a:extLst>
              <a:ext uri="{FF2B5EF4-FFF2-40B4-BE49-F238E27FC236}">
                <a16:creationId xmlns:a16="http://schemas.microsoft.com/office/drawing/2014/main" id="{3BAAEF98-9C80-FA9C-3DF6-282F30CAE4F3}"/>
              </a:ext>
            </a:extLst>
          </p:cNvPr>
          <p:cNvPicPr>
            <a:picLocks noChangeAspect="1"/>
          </p:cNvPicPr>
          <p:nvPr/>
        </p:nvPicPr>
        <p:blipFill>
          <a:blip r:embed="rId4"/>
          <a:stretch>
            <a:fillRect/>
          </a:stretch>
        </p:blipFill>
        <p:spPr>
          <a:xfrm>
            <a:off x="6442765" y="2460486"/>
            <a:ext cx="3208130" cy="3871881"/>
          </a:xfrm>
          <a:prstGeom prst="rect">
            <a:avLst/>
          </a:prstGeom>
        </p:spPr>
      </p:pic>
      <p:sp>
        <p:nvSpPr>
          <p:cNvPr id="13" name="TextBox 12">
            <a:extLst>
              <a:ext uri="{FF2B5EF4-FFF2-40B4-BE49-F238E27FC236}">
                <a16:creationId xmlns:a16="http://schemas.microsoft.com/office/drawing/2014/main" id="{7A9020A7-26CF-F5DC-EE7E-21BB6D154AF6}"/>
              </a:ext>
            </a:extLst>
          </p:cNvPr>
          <p:cNvSpPr txBox="1"/>
          <p:nvPr/>
        </p:nvSpPr>
        <p:spPr>
          <a:xfrm>
            <a:off x="6363073" y="2091154"/>
            <a:ext cx="2488310" cy="369332"/>
          </a:xfrm>
          <a:prstGeom prst="rect">
            <a:avLst/>
          </a:prstGeom>
          <a:noFill/>
        </p:spPr>
        <p:txBody>
          <a:bodyPr wrap="none" rtlCol="0">
            <a:spAutoFit/>
          </a:bodyPr>
          <a:lstStyle/>
          <a:p>
            <a:r>
              <a:rPr lang="en-US"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rPr>
              <a:t>docker-</a:t>
            </a:r>
            <a:r>
              <a:rPr lang="en-US" dirty="0" err="1">
                <a:solidFill>
                  <a:srgbClr val="FFFF00"/>
                </a:solidFill>
                <a:latin typeface="Helvetica Neue" panose="02000503000000020004" pitchFamily="2" charset="0"/>
                <a:ea typeface="Helvetica Neue" panose="02000503000000020004" pitchFamily="2" charset="0"/>
                <a:cs typeface="Helvetica Neue" panose="02000503000000020004" pitchFamily="2" charset="0"/>
              </a:rPr>
              <a:t>compose.yaml</a:t>
            </a:r>
            <a:endParaRPr lang="en-US"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84130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descr="A white line on a black background&#10;&#10;Description automatically generated">
            <a:extLst>
              <a:ext uri="{FF2B5EF4-FFF2-40B4-BE49-F238E27FC236}">
                <a16:creationId xmlns:a16="http://schemas.microsoft.com/office/drawing/2014/main" id="{56231974-33AE-22A8-C3D8-3527EBF72827}"/>
              </a:ext>
            </a:extLst>
          </p:cNvPr>
          <p:cNvPicPr>
            <a:picLocks noChangeAspect="1"/>
          </p:cNvPicPr>
          <p:nvPr/>
        </p:nvPicPr>
        <p:blipFill rotWithShape="1">
          <a:blip r:embed="rId2">
            <a:duotone>
              <a:prstClr val="black"/>
              <a:schemeClr val="accent4">
                <a:tint val="45000"/>
                <a:satMod val="400000"/>
              </a:schemeClr>
            </a:duotone>
          </a:blip>
          <a:srcRect l="34568" r="30199"/>
          <a:stretch/>
        </p:blipFill>
        <p:spPr>
          <a:xfrm>
            <a:off x="10540181" y="1368148"/>
            <a:ext cx="1651819" cy="5489852"/>
          </a:xfrm>
          <a:prstGeom prst="rect">
            <a:avLst/>
          </a:prstGeom>
        </p:spPr>
      </p:pic>
      <p:sp>
        <p:nvSpPr>
          <p:cNvPr id="4" name="Rectangle 3">
            <a:extLst>
              <a:ext uri="{FF2B5EF4-FFF2-40B4-BE49-F238E27FC236}">
                <a16:creationId xmlns:a16="http://schemas.microsoft.com/office/drawing/2014/main" id="{D283C2FD-EC03-5CDB-8E95-36742BC40B74}"/>
              </a:ext>
            </a:extLst>
          </p:cNvPr>
          <p:cNvSpPr/>
          <p:nvPr/>
        </p:nvSpPr>
        <p:spPr>
          <a:xfrm>
            <a:off x="0" y="64851"/>
            <a:ext cx="6103147" cy="40160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5" name="Title 1">
            <a:extLst>
              <a:ext uri="{FF2B5EF4-FFF2-40B4-BE49-F238E27FC236}">
                <a16:creationId xmlns:a16="http://schemas.microsoft.com/office/drawing/2014/main" id="{B7F56D06-BB74-E294-F34D-370F719DFD0F}"/>
              </a:ext>
            </a:extLst>
          </p:cNvPr>
          <p:cNvSpPr txBox="1">
            <a:spLocks/>
          </p:cNvSpPr>
          <p:nvPr/>
        </p:nvSpPr>
        <p:spPr>
          <a:xfrm>
            <a:off x="78093" y="64851"/>
            <a:ext cx="5322393" cy="503369"/>
          </a:xfrm>
          <a:prstGeom prst="rect">
            <a:avLst/>
          </a:prstGeom>
        </p:spPr>
        <p:txBody>
          <a:bodyPr lIns="91440" tIns="45720" rIns="91440" bIns="45720" anchor="t"/>
          <a:lstStyle>
            <a:lvl1pPr algn="l" defTabSz="910110" rtl="0" fontAlgn="base">
              <a:lnSpc>
                <a:spcPct val="90000"/>
              </a:lnSpc>
              <a:spcBef>
                <a:spcPct val="0"/>
              </a:spcBef>
              <a:spcAft>
                <a:spcPct val="0"/>
              </a:spcAft>
              <a:defRPr sz="4373" kern="1200">
                <a:solidFill>
                  <a:schemeClr val="tx1"/>
                </a:solidFill>
                <a:latin typeface="+mj-lt"/>
                <a:ea typeface="+mj-ea"/>
                <a:cs typeface="+mj-cs"/>
              </a:defRPr>
            </a:lvl1pPr>
            <a:lvl2pPr algn="l" defTabSz="910110" rtl="0" fontAlgn="base">
              <a:lnSpc>
                <a:spcPct val="90000"/>
              </a:lnSpc>
              <a:spcBef>
                <a:spcPct val="0"/>
              </a:spcBef>
              <a:spcAft>
                <a:spcPct val="0"/>
              </a:spcAft>
              <a:defRPr sz="4373">
                <a:solidFill>
                  <a:schemeClr val="tx1"/>
                </a:solidFill>
                <a:latin typeface="Calibri Light" panose="020F0302020204030204" pitchFamily="34" charset="0"/>
              </a:defRPr>
            </a:lvl2pPr>
            <a:lvl3pPr algn="l" defTabSz="910110" rtl="0" fontAlgn="base">
              <a:lnSpc>
                <a:spcPct val="90000"/>
              </a:lnSpc>
              <a:spcBef>
                <a:spcPct val="0"/>
              </a:spcBef>
              <a:spcAft>
                <a:spcPct val="0"/>
              </a:spcAft>
              <a:defRPr sz="4373">
                <a:solidFill>
                  <a:schemeClr val="tx1"/>
                </a:solidFill>
                <a:latin typeface="Calibri Light" panose="020F0302020204030204" pitchFamily="34" charset="0"/>
              </a:defRPr>
            </a:lvl3pPr>
            <a:lvl4pPr algn="l" defTabSz="910110" rtl="0" fontAlgn="base">
              <a:lnSpc>
                <a:spcPct val="90000"/>
              </a:lnSpc>
              <a:spcBef>
                <a:spcPct val="0"/>
              </a:spcBef>
              <a:spcAft>
                <a:spcPct val="0"/>
              </a:spcAft>
              <a:defRPr sz="4373">
                <a:solidFill>
                  <a:schemeClr val="tx1"/>
                </a:solidFill>
                <a:latin typeface="Calibri Light" panose="020F0302020204030204" pitchFamily="34" charset="0"/>
              </a:defRPr>
            </a:lvl4pPr>
            <a:lvl5pPr algn="l" defTabSz="910110" rtl="0" fontAlgn="base">
              <a:lnSpc>
                <a:spcPct val="90000"/>
              </a:lnSpc>
              <a:spcBef>
                <a:spcPct val="0"/>
              </a:spcBef>
              <a:spcAft>
                <a:spcPct val="0"/>
              </a:spcAft>
              <a:defRPr sz="4373">
                <a:solidFill>
                  <a:schemeClr val="tx1"/>
                </a:solidFill>
                <a:latin typeface="Calibri Light" panose="020F0302020204030204" pitchFamily="34" charset="0"/>
              </a:defRPr>
            </a:lvl5pPr>
            <a:lvl6pPr marL="243825" algn="l" defTabSz="910110" rtl="0" fontAlgn="base">
              <a:lnSpc>
                <a:spcPct val="90000"/>
              </a:lnSpc>
              <a:spcBef>
                <a:spcPct val="0"/>
              </a:spcBef>
              <a:spcAft>
                <a:spcPct val="0"/>
              </a:spcAft>
              <a:defRPr sz="4373">
                <a:solidFill>
                  <a:schemeClr val="tx1"/>
                </a:solidFill>
                <a:latin typeface="Calibri Light" panose="020F0302020204030204" pitchFamily="34" charset="0"/>
              </a:defRPr>
            </a:lvl6pPr>
            <a:lvl7pPr marL="487650" algn="l" defTabSz="910110" rtl="0" fontAlgn="base">
              <a:lnSpc>
                <a:spcPct val="90000"/>
              </a:lnSpc>
              <a:spcBef>
                <a:spcPct val="0"/>
              </a:spcBef>
              <a:spcAft>
                <a:spcPct val="0"/>
              </a:spcAft>
              <a:defRPr sz="4373">
                <a:solidFill>
                  <a:schemeClr val="tx1"/>
                </a:solidFill>
                <a:latin typeface="Calibri Light" panose="020F0302020204030204" pitchFamily="34" charset="0"/>
              </a:defRPr>
            </a:lvl7pPr>
            <a:lvl8pPr marL="731474" algn="l" defTabSz="910110" rtl="0" fontAlgn="base">
              <a:lnSpc>
                <a:spcPct val="90000"/>
              </a:lnSpc>
              <a:spcBef>
                <a:spcPct val="0"/>
              </a:spcBef>
              <a:spcAft>
                <a:spcPct val="0"/>
              </a:spcAft>
              <a:defRPr sz="4373">
                <a:solidFill>
                  <a:schemeClr val="tx1"/>
                </a:solidFill>
                <a:latin typeface="Calibri Light" panose="020F0302020204030204" pitchFamily="34" charset="0"/>
              </a:defRPr>
            </a:lvl8pPr>
            <a:lvl9pPr marL="975299" algn="l" defTabSz="910110" rtl="0" fontAlgn="base">
              <a:lnSpc>
                <a:spcPct val="90000"/>
              </a:lnSpc>
              <a:spcBef>
                <a:spcPct val="0"/>
              </a:spcBef>
              <a:spcAft>
                <a:spcPct val="0"/>
              </a:spcAft>
              <a:defRPr sz="4373">
                <a:solidFill>
                  <a:schemeClr val="tx1"/>
                </a:solidFill>
                <a:latin typeface="Calibri Light" panose="020F0302020204030204" pitchFamily="34" charset="0"/>
              </a:defRPr>
            </a:lvl9pPr>
          </a:lstStyle>
          <a:p>
            <a:pPr marL="0" marR="0" lvl="0" indent="0" defTabSz="914400" fontAlgn="base">
              <a:spcAft>
                <a:spcPts val="600"/>
              </a:spcAft>
              <a:buClrTx/>
              <a:buSzTx/>
              <a:tabLst/>
              <a:defRPr/>
            </a:pPr>
            <a:r>
              <a:rPr lang="en-US" sz="2800" b="1" dirty="0">
                <a:solidFill>
                  <a:schemeClr val="tx1">
                    <a:lumMod val="95000"/>
                    <a:lumOff val="5000"/>
                  </a:schemeClr>
                </a:solidFill>
                <a:latin typeface="Space Grotesk"/>
              </a:rPr>
              <a:t>Challenge Time!</a:t>
            </a:r>
          </a:p>
        </p:txBody>
      </p:sp>
      <p:sp>
        <p:nvSpPr>
          <p:cNvPr id="7" name="TextBox 6">
            <a:extLst>
              <a:ext uri="{FF2B5EF4-FFF2-40B4-BE49-F238E27FC236}">
                <a16:creationId xmlns:a16="http://schemas.microsoft.com/office/drawing/2014/main" id="{3F0B387D-31FC-4888-4BBD-56EA2FEDAB51}"/>
              </a:ext>
            </a:extLst>
          </p:cNvPr>
          <p:cNvSpPr txBox="1"/>
          <p:nvPr/>
        </p:nvSpPr>
        <p:spPr>
          <a:xfrm>
            <a:off x="6449351" y="1368148"/>
            <a:ext cx="4329239" cy="2646878"/>
          </a:xfrm>
          <a:prstGeom prst="rect">
            <a:avLst/>
          </a:prstGeom>
          <a:noFill/>
        </p:spPr>
        <p:txBody>
          <a:bodyPr wrap="square" rtlCol="0">
            <a:spAutoFit/>
          </a:body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Requirements:</a:t>
            </a: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3"/>
              </a:rPr>
              <a:t>Git</a:t>
            </a:r>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4"/>
              </a:rPr>
              <a:t>Docker</a:t>
            </a:r>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US" u="sng"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Clone Repository</a:t>
            </a:r>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1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git clone </a:t>
            </a:r>
            <a:r>
              <a:rPr lang="en-US" sz="1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5"/>
              </a:rPr>
              <a:t>https://github.com/casta-114/il-docker-workshop.git</a:t>
            </a:r>
            <a:endParaRPr lang="en-US" sz="1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3" name="Picture 2" descr="A person pointing at a keyboard&#10;&#10;Description automatically generated">
            <a:extLst>
              <a:ext uri="{FF2B5EF4-FFF2-40B4-BE49-F238E27FC236}">
                <a16:creationId xmlns:a16="http://schemas.microsoft.com/office/drawing/2014/main" id="{9FB8693A-3357-05EB-AEBE-B929FF0A6481}"/>
              </a:ext>
            </a:extLst>
          </p:cNvPr>
          <p:cNvPicPr>
            <a:picLocks noChangeAspect="1"/>
          </p:cNvPicPr>
          <p:nvPr/>
        </p:nvPicPr>
        <p:blipFill>
          <a:blip r:embed="rId6"/>
          <a:stretch>
            <a:fillRect/>
          </a:stretch>
        </p:blipFill>
        <p:spPr>
          <a:xfrm>
            <a:off x="199870" y="1295319"/>
            <a:ext cx="6002742" cy="4765615"/>
          </a:xfrm>
          <a:prstGeom prst="rect">
            <a:avLst/>
          </a:prstGeom>
        </p:spPr>
      </p:pic>
    </p:spTree>
    <p:extLst>
      <p:ext uri="{BB962C8B-B14F-4D97-AF65-F5344CB8AC3E}">
        <p14:creationId xmlns:p14="http://schemas.microsoft.com/office/powerpoint/2010/main" val="315288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descr="A white line on a black background&#10;&#10;Description automatically generated">
            <a:extLst>
              <a:ext uri="{FF2B5EF4-FFF2-40B4-BE49-F238E27FC236}">
                <a16:creationId xmlns:a16="http://schemas.microsoft.com/office/drawing/2014/main" id="{56231974-33AE-22A8-C3D8-3527EBF72827}"/>
              </a:ext>
            </a:extLst>
          </p:cNvPr>
          <p:cNvPicPr>
            <a:picLocks noChangeAspect="1"/>
          </p:cNvPicPr>
          <p:nvPr/>
        </p:nvPicPr>
        <p:blipFill rotWithShape="1">
          <a:blip r:embed="rId2">
            <a:duotone>
              <a:prstClr val="black"/>
              <a:schemeClr val="accent4">
                <a:tint val="45000"/>
                <a:satMod val="400000"/>
              </a:schemeClr>
            </a:duotone>
          </a:blip>
          <a:srcRect l="34568" r="30199"/>
          <a:stretch/>
        </p:blipFill>
        <p:spPr>
          <a:xfrm>
            <a:off x="10540181" y="1368148"/>
            <a:ext cx="1651819" cy="5489852"/>
          </a:xfrm>
          <a:prstGeom prst="rect">
            <a:avLst/>
          </a:prstGeom>
        </p:spPr>
      </p:pic>
      <p:sp>
        <p:nvSpPr>
          <p:cNvPr id="4" name="Rectangle 3">
            <a:extLst>
              <a:ext uri="{FF2B5EF4-FFF2-40B4-BE49-F238E27FC236}">
                <a16:creationId xmlns:a16="http://schemas.microsoft.com/office/drawing/2014/main" id="{D283C2FD-EC03-5CDB-8E95-36742BC40B74}"/>
              </a:ext>
            </a:extLst>
          </p:cNvPr>
          <p:cNvSpPr/>
          <p:nvPr/>
        </p:nvSpPr>
        <p:spPr>
          <a:xfrm>
            <a:off x="0" y="64851"/>
            <a:ext cx="6103147" cy="40160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5" name="Title 1">
            <a:extLst>
              <a:ext uri="{FF2B5EF4-FFF2-40B4-BE49-F238E27FC236}">
                <a16:creationId xmlns:a16="http://schemas.microsoft.com/office/drawing/2014/main" id="{B7F56D06-BB74-E294-F34D-370F719DFD0F}"/>
              </a:ext>
            </a:extLst>
          </p:cNvPr>
          <p:cNvSpPr txBox="1">
            <a:spLocks/>
          </p:cNvSpPr>
          <p:nvPr/>
        </p:nvSpPr>
        <p:spPr>
          <a:xfrm>
            <a:off x="78093" y="64851"/>
            <a:ext cx="5322393" cy="503369"/>
          </a:xfrm>
          <a:prstGeom prst="rect">
            <a:avLst/>
          </a:prstGeom>
        </p:spPr>
        <p:txBody>
          <a:bodyPr lIns="91440" tIns="45720" rIns="91440" bIns="45720" anchor="t"/>
          <a:lstStyle>
            <a:lvl1pPr algn="l" defTabSz="910110" rtl="0" fontAlgn="base">
              <a:lnSpc>
                <a:spcPct val="90000"/>
              </a:lnSpc>
              <a:spcBef>
                <a:spcPct val="0"/>
              </a:spcBef>
              <a:spcAft>
                <a:spcPct val="0"/>
              </a:spcAft>
              <a:defRPr sz="4373" kern="1200">
                <a:solidFill>
                  <a:schemeClr val="tx1"/>
                </a:solidFill>
                <a:latin typeface="+mj-lt"/>
                <a:ea typeface="+mj-ea"/>
                <a:cs typeface="+mj-cs"/>
              </a:defRPr>
            </a:lvl1pPr>
            <a:lvl2pPr algn="l" defTabSz="910110" rtl="0" fontAlgn="base">
              <a:lnSpc>
                <a:spcPct val="90000"/>
              </a:lnSpc>
              <a:spcBef>
                <a:spcPct val="0"/>
              </a:spcBef>
              <a:spcAft>
                <a:spcPct val="0"/>
              </a:spcAft>
              <a:defRPr sz="4373">
                <a:solidFill>
                  <a:schemeClr val="tx1"/>
                </a:solidFill>
                <a:latin typeface="Calibri Light" panose="020F0302020204030204" pitchFamily="34" charset="0"/>
              </a:defRPr>
            </a:lvl2pPr>
            <a:lvl3pPr algn="l" defTabSz="910110" rtl="0" fontAlgn="base">
              <a:lnSpc>
                <a:spcPct val="90000"/>
              </a:lnSpc>
              <a:spcBef>
                <a:spcPct val="0"/>
              </a:spcBef>
              <a:spcAft>
                <a:spcPct val="0"/>
              </a:spcAft>
              <a:defRPr sz="4373">
                <a:solidFill>
                  <a:schemeClr val="tx1"/>
                </a:solidFill>
                <a:latin typeface="Calibri Light" panose="020F0302020204030204" pitchFamily="34" charset="0"/>
              </a:defRPr>
            </a:lvl3pPr>
            <a:lvl4pPr algn="l" defTabSz="910110" rtl="0" fontAlgn="base">
              <a:lnSpc>
                <a:spcPct val="90000"/>
              </a:lnSpc>
              <a:spcBef>
                <a:spcPct val="0"/>
              </a:spcBef>
              <a:spcAft>
                <a:spcPct val="0"/>
              </a:spcAft>
              <a:defRPr sz="4373">
                <a:solidFill>
                  <a:schemeClr val="tx1"/>
                </a:solidFill>
                <a:latin typeface="Calibri Light" panose="020F0302020204030204" pitchFamily="34" charset="0"/>
              </a:defRPr>
            </a:lvl4pPr>
            <a:lvl5pPr algn="l" defTabSz="910110" rtl="0" fontAlgn="base">
              <a:lnSpc>
                <a:spcPct val="90000"/>
              </a:lnSpc>
              <a:spcBef>
                <a:spcPct val="0"/>
              </a:spcBef>
              <a:spcAft>
                <a:spcPct val="0"/>
              </a:spcAft>
              <a:defRPr sz="4373">
                <a:solidFill>
                  <a:schemeClr val="tx1"/>
                </a:solidFill>
                <a:latin typeface="Calibri Light" panose="020F0302020204030204" pitchFamily="34" charset="0"/>
              </a:defRPr>
            </a:lvl5pPr>
            <a:lvl6pPr marL="243825" algn="l" defTabSz="910110" rtl="0" fontAlgn="base">
              <a:lnSpc>
                <a:spcPct val="90000"/>
              </a:lnSpc>
              <a:spcBef>
                <a:spcPct val="0"/>
              </a:spcBef>
              <a:spcAft>
                <a:spcPct val="0"/>
              </a:spcAft>
              <a:defRPr sz="4373">
                <a:solidFill>
                  <a:schemeClr val="tx1"/>
                </a:solidFill>
                <a:latin typeface="Calibri Light" panose="020F0302020204030204" pitchFamily="34" charset="0"/>
              </a:defRPr>
            </a:lvl6pPr>
            <a:lvl7pPr marL="487650" algn="l" defTabSz="910110" rtl="0" fontAlgn="base">
              <a:lnSpc>
                <a:spcPct val="90000"/>
              </a:lnSpc>
              <a:spcBef>
                <a:spcPct val="0"/>
              </a:spcBef>
              <a:spcAft>
                <a:spcPct val="0"/>
              </a:spcAft>
              <a:defRPr sz="4373">
                <a:solidFill>
                  <a:schemeClr val="tx1"/>
                </a:solidFill>
                <a:latin typeface="Calibri Light" panose="020F0302020204030204" pitchFamily="34" charset="0"/>
              </a:defRPr>
            </a:lvl7pPr>
            <a:lvl8pPr marL="731474" algn="l" defTabSz="910110" rtl="0" fontAlgn="base">
              <a:lnSpc>
                <a:spcPct val="90000"/>
              </a:lnSpc>
              <a:spcBef>
                <a:spcPct val="0"/>
              </a:spcBef>
              <a:spcAft>
                <a:spcPct val="0"/>
              </a:spcAft>
              <a:defRPr sz="4373">
                <a:solidFill>
                  <a:schemeClr val="tx1"/>
                </a:solidFill>
                <a:latin typeface="Calibri Light" panose="020F0302020204030204" pitchFamily="34" charset="0"/>
              </a:defRPr>
            </a:lvl8pPr>
            <a:lvl9pPr marL="975299" algn="l" defTabSz="910110" rtl="0" fontAlgn="base">
              <a:lnSpc>
                <a:spcPct val="90000"/>
              </a:lnSpc>
              <a:spcBef>
                <a:spcPct val="0"/>
              </a:spcBef>
              <a:spcAft>
                <a:spcPct val="0"/>
              </a:spcAft>
              <a:defRPr sz="4373">
                <a:solidFill>
                  <a:schemeClr val="tx1"/>
                </a:solidFill>
                <a:latin typeface="Calibri Light" panose="020F0302020204030204" pitchFamily="34" charset="0"/>
              </a:defRPr>
            </a:lvl9pPr>
          </a:lstStyle>
          <a:p>
            <a:pPr marL="0" marR="0" lvl="0" indent="0" defTabSz="914400" fontAlgn="base">
              <a:spcAft>
                <a:spcPts val="600"/>
              </a:spcAft>
              <a:buClrTx/>
              <a:buSzTx/>
              <a:tabLst/>
              <a:defRPr/>
            </a:pPr>
            <a:r>
              <a:rPr lang="en-US" sz="2800" b="1" dirty="0">
                <a:solidFill>
                  <a:schemeClr val="tx1">
                    <a:lumMod val="95000"/>
                    <a:lumOff val="5000"/>
                  </a:schemeClr>
                </a:solidFill>
                <a:latin typeface="Space Grotesk"/>
              </a:rPr>
              <a:t>Resources</a:t>
            </a:r>
          </a:p>
        </p:txBody>
      </p:sp>
      <p:sp>
        <p:nvSpPr>
          <p:cNvPr id="2" name="TextBox 1">
            <a:extLst>
              <a:ext uri="{FF2B5EF4-FFF2-40B4-BE49-F238E27FC236}">
                <a16:creationId xmlns:a16="http://schemas.microsoft.com/office/drawing/2014/main" id="{E9940D90-986D-3B9D-92F8-A043A8E062E8}"/>
              </a:ext>
            </a:extLst>
          </p:cNvPr>
          <p:cNvSpPr txBox="1"/>
          <p:nvPr/>
        </p:nvSpPr>
        <p:spPr>
          <a:xfrm>
            <a:off x="461246" y="1466703"/>
            <a:ext cx="8403839" cy="2031325"/>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Docker for beginners: </a:t>
            </a:r>
            <a:r>
              <a:rPr lang="en-US" dirty="0">
                <a:solidFill>
                  <a:schemeClr val="bg1"/>
                </a:solidFill>
                <a:hlinkClick r:id="rId3"/>
              </a:rPr>
              <a:t>https://docker-curriculum.com/#what-is-docker-</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Docker CLI Cheat Sheet: </a:t>
            </a:r>
            <a:r>
              <a:rPr lang="en-US" dirty="0">
                <a:solidFill>
                  <a:schemeClr val="bg1"/>
                </a:solidFill>
                <a:hlinkClick r:id="rId4"/>
              </a:rPr>
              <a:t>https://docs.docker.com/get-started/docker_cheatsheet.pdf</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Docker Hub: </a:t>
            </a:r>
            <a:r>
              <a:rPr lang="en-US" dirty="0">
                <a:solidFill>
                  <a:schemeClr val="bg1"/>
                </a:solidFill>
                <a:hlinkClick r:id="rId5"/>
              </a:rPr>
              <a:t>https://hub.docker.com</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Docker Desktop: </a:t>
            </a:r>
            <a:r>
              <a:rPr lang="en-US" dirty="0">
                <a:solidFill>
                  <a:schemeClr val="bg1"/>
                </a:solidFill>
                <a:hlinkClick r:id="rId6"/>
              </a:rPr>
              <a:t>https://www.docker.com/products/docker-desktop/</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GitHub: </a:t>
            </a:r>
            <a:r>
              <a:rPr lang="en-US" dirty="0">
                <a:solidFill>
                  <a:schemeClr val="bg1"/>
                </a:solidFill>
                <a:hlinkClick r:id="rId7"/>
              </a:rPr>
              <a:t>https://github.com</a:t>
            </a: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Github</a:t>
            </a:r>
            <a:r>
              <a:rPr lang="en-US" dirty="0">
                <a:solidFill>
                  <a:schemeClr val="bg1"/>
                </a:solidFill>
              </a:rPr>
              <a:t> Desktop: </a:t>
            </a:r>
            <a:r>
              <a:rPr lang="en-US" dirty="0">
                <a:solidFill>
                  <a:schemeClr val="bg1"/>
                </a:solidFill>
                <a:hlinkClick r:id="rId8"/>
              </a:rPr>
              <a:t>https://desktop.github.com</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Git Cheat Sheet: </a:t>
            </a:r>
            <a:r>
              <a:rPr lang="en-US" dirty="0">
                <a:solidFill>
                  <a:schemeClr val="bg1"/>
                </a:solidFill>
                <a:hlinkClick r:id="rId9"/>
              </a:rPr>
              <a:t>https://education.github.com/git-cheat-sheet-education.pdf</a:t>
            </a:r>
            <a:endParaRPr lang="en-US" dirty="0">
              <a:solidFill>
                <a:schemeClr val="bg1"/>
              </a:solidFill>
            </a:endParaRPr>
          </a:p>
        </p:txBody>
      </p:sp>
    </p:spTree>
    <p:extLst>
      <p:ext uri="{BB962C8B-B14F-4D97-AF65-F5344CB8AC3E}">
        <p14:creationId xmlns:p14="http://schemas.microsoft.com/office/powerpoint/2010/main" val="3225173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9cefacf-b8f2-4244-8eeb-235254924767" xsi:nil="true"/>
    <lcf76f155ced4ddcb4097134ff3c332f xmlns="5ff4bc4d-02b1-444f-afee-75c7f09a2f2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DDFA4C311FDEE4CB9C576EA11AD80F2" ma:contentTypeVersion="15" ma:contentTypeDescription="Create a new document." ma:contentTypeScope="" ma:versionID="220689ebaf4ec71802bf1531f53907c7">
  <xsd:schema xmlns:xsd="http://www.w3.org/2001/XMLSchema" xmlns:xs="http://www.w3.org/2001/XMLSchema" xmlns:p="http://schemas.microsoft.com/office/2006/metadata/properties" xmlns:ns2="5ff4bc4d-02b1-444f-afee-75c7f09a2f25" xmlns:ns3="89cefacf-b8f2-4244-8eeb-235254924767" targetNamespace="http://schemas.microsoft.com/office/2006/metadata/properties" ma:root="true" ma:fieldsID="959cd0433423f437412c8ac86b9470c9" ns2:_="" ns3:_="">
    <xsd:import namespace="5ff4bc4d-02b1-444f-afee-75c7f09a2f25"/>
    <xsd:import namespace="89cefacf-b8f2-4244-8eeb-23525492476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f4bc4d-02b1-444f-afee-75c7f09a2f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038ee07-69fc-471f-90e7-8de4a0543db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cefacf-b8f2-4244-8eeb-23525492476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33f46935-d459-4cb8-a38c-42ceb79a6604}" ma:internalName="TaxCatchAll" ma:showField="CatchAllData" ma:web="89cefacf-b8f2-4244-8eeb-23525492476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EEC70C-4517-4100-B8EC-178A21C47106}">
  <ds:schemaRefs>
    <ds:schemaRef ds:uri="http://schemas.microsoft.com/sharepoint/v3/contenttype/forms"/>
  </ds:schemaRefs>
</ds:datastoreItem>
</file>

<file path=customXml/itemProps2.xml><?xml version="1.0" encoding="utf-8"?>
<ds:datastoreItem xmlns:ds="http://schemas.openxmlformats.org/officeDocument/2006/customXml" ds:itemID="{527F5F83-DE5F-4480-8557-1578E10866E0}">
  <ds:schemaRefs>
    <ds:schemaRef ds:uri="http://schemas.microsoft.com/office/2006/metadata/properties"/>
    <ds:schemaRef ds:uri="http://schemas.microsoft.com/office/infopath/2007/PartnerControls"/>
    <ds:schemaRef ds:uri="89cefacf-b8f2-4244-8eeb-235254924767"/>
    <ds:schemaRef ds:uri="5ff4bc4d-02b1-444f-afee-75c7f09a2f25"/>
  </ds:schemaRefs>
</ds:datastoreItem>
</file>

<file path=customXml/itemProps3.xml><?xml version="1.0" encoding="utf-8"?>
<ds:datastoreItem xmlns:ds="http://schemas.openxmlformats.org/officeDocument/2006/customXml" ds:itemID="{6BB2C039-40CE-453E-939C-B9F6EB693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f4bc4d-02b1-444f-afee-75c7f09a2f25"/>
    <ds:schemaRef ds:uri="89cefacf-b8f2-4244-8eeb-2352549247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4778</TotalTime>
  <Words>354</Words>
  <Application>Microsoft Macintosh PowerPoint</Application>
  <PresentationFormat>Widescreen</PresentationFormat>
  <Paragraphs>35</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Helvetica Neue</vt:lpstr>
      <vt:lpstr>Space Grotesk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Cristina Martins</dc:creator>
  <cp:lastModifiedBy>João Correia</cp:lastModifiedBy>
  <cp:revision>16</cp:revision>
  <dcterms:created xsi:type="dcterms:W3CDTF">2023-04-17T14:14:28Z</dcterms:created>
  <dcterms:modified xsi:type="dcterms:W3CDTF">2024-02-19T18:19:56Z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0x0101004DDFA4C311FDEE4CB9C576EA11AD80F2</vt:lpwstr>
  </property>
  <property fmtid="{D5CDD505-2E9C-101B-9397-08002B2CF9AE}" pid="3" name="Order">
    <vt:r8>200</vt:r8>
  </property>
  <property fmtid="{D5CDD505-2E9C-101B-9397-08002B2CF9AE}" pid="4" name="_activity">
    <vt:lpwstr>{"FileActivityType":"9","FileActivityTimeStamp":"2023-07-19T09:50:40.730Z","FileActivityUsersOnPage":[{"DisplayName":"Joao  Correia","Id":"joao.correia@ingeniouslion.com"}],"FileActivityNavigationId":null}</vt:lpwstr>
  </property>
  <property fmtid="{D5CDD505-2E9C-101B-9397-08002B2CF9AE}" pid="5" name="_ExtendedDescription">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ies>
</file>