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B9964-FEA3-4BA0-A364-AEF9046E581D}" v="89" dt="2022-12-11T20:22:32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CASTELLUCCI" userId="dfb672f6-e238-401f-bfd8-77885cd711b7" providerId="ADAL" clId="{6BA984F6-1660-AF4D-9E5A-9AAA91453127}"/>
    <pc:docChg chg="custSel addSld modSld">
      <pc:chgData name="ALESSANDRO CASTELLUCCI" userId="dfb672f6-e238-401f-bfd8-77885cd711b7" providerId="ADAL" clId="{6BA984F6-1660-AF4D-9E5A-9AAA91453127}" dt="2022-12-09T08:58:42.996" v="626" actId="20577"/>
      <pc:docMkLst>
        <pc:docMk/>
      </pc:docMkLst>
      <pc:sldChg chg="modSp">
        <pc:chgData name="ALESSANDRO CASTELLUCCI" userId="dfb672f6-e238-401f-bfd8-77885cd711b7" providerId="ADAL" clId="{6BA984F6-1660-AF4D-9E5A-9AAA91453127}" dt="2022-12-09T08:28:11.470" v="84" actId="20577"/>
        <pc:sldMkLst>
          <pc:docMk/>
          <pc:sldMk cId="984031716" sldId="256"/>
        </pc:sldMkLst>
        <pc:spChg chg="mod">
          <ac:chgData name="ALESSANDRO CASTELLUCCI" userId="dfb672f6-e238-401f-bfd8-77885cd711b7" providerId="ADAL" clId="{6BA984F6-1660-AF4D-9E5A-9AAA91453127}" dt="2022-12-09T08:27:48.446" v="45" actId="20577"/>
          <ac:spMkLst>
            <pc:docMk/>
            <pc:sldMk cId="984031716" sldId="256"/>
            <ac:spMk id="2" creationId="{E6A25676-1E9F-EA88-B052-1DE16CE7F81E}"/>
          </ac:spMkLst>
        </pc:spChg>
        <pc:spChg chg="mod">
          <ac:chgData name="ALESSANDRO CASTELLUCCI" userId="dfb672f6-e238-401f-bfd8-77885cd711b7" providerId="ADAL" clId="{6BA984F6-1660-AF4D-9E5A-9AAA91453127}" dt="2022-12-09T08:28:11.470" v="84" actId="20577"/>
          <ac:spMkLst>
            <pc:docMk/>
            <pc:sldMk cId="984031716" sldId="256"/>
            <ac:spMk id="3" creationId="{E76F464A-6E27-3303-53E2-E2E1B63479B1}"/>
          </ac:spMkLst>
        </pc:spChg>
      </pc:sldChg>
      <pc:sldChg chg="modSp new">
        <pc:chgData name="ALESSANDRO CASTELLUCCI" userId="dfb672f6-e238-401f-bfd8-77885cd711b7" providerId="ADAL" clId="{6BA984F6-1660-AF4D-9E5A-9AAA91453127}" dt="2022-12-09T08:58:42.996" v="626" actId="20577"/>
        <pc:sldMkLst>
          <pc:docMk/>
          <pc:sldMk cId="265255765" sldId="257"/>
        </pc:sldMkLst>
        <pc:spChg chg="mod">
          <ac:chgData name="ALESSANDRO CASTELLUCCI" userId="dfb672f6-e238-401f-bfd8-77885cd711b7" providerId="ADAL" clId="{6BA984F6-1660-AF4D-9E5A-9AAA91453127}" dt="2022-12-09T08:29:31.765" v="121" actId="20577"/>
          <ac:spMkLst>
            <pc:docMk/>
            <pc:sldMk cId="265255765" sldId="257"/>
            <ac:spMk id="2" creationId="{8D9A2A4D-3027-A7A7-102A-E56838C97FB3}"/>
          </ac:spMkLst>
        </pc:spChg>
        <pc:spChg chg="mod">
          <ac:chgData name="ALESSANDRO CASTELLUCCI" userId="dfb672f6-e238-401f-bfd8-77885cd711b7" providerId="ADAL" clId="{6BA984F6-1660-AF4D-9E5A-9AAA91453127}" dt="2022-12-09T08:58:42.996" v="626" actId="20577"/>
          <ac:spMkLst>
            <pc:docMk/>
            <pc:sldMk cId="265255765" sldId="257"/>
            <ac:spMk id="3" creationId="{D613AF0D-F85D-D71F-AD8F-A5824B907E50}"/>
          </ac:spMkLst>
        </pc:spChg>
      </pc:sldChg>
    </pc:docChg>
  </pc:docChgLst>
  <pc:docChgLst>
    <pc:chgData name="ALESSANDRO CASTELLUCCI" userId="dfb672f6-e238-401f-bfd8-77885cd711b7" providerId="ADAL" clId="{71AB9964-FEA3-4BA0-A364-AEF9046E581D}"/>
    <pc:docChg chg="undo custSel addSld delSld modSld sldOrd">
      <pc:chgData name="ALESSANDRO CASTELLUCCI" userId="dfb672f6-e238-401f-bfd8-77885cd711b7" providerId="ADAL" clId="{71AB9964-FEA3-4BA0-A364-AEF9046E581D}" dt="2022-12-16T09:01:50.132" v="3307" actId="20577"/>
      <pc:docMkLst>
        <pc:docMk/>
      </pc:docMkLst>
      <pc:sldChg chg="addSp delSp modSp new mod setBg addAnim modAnim setClrOvrMap delDesignElem">
        <pc:chgData name="ALESSANDRO CASTELLUCCI" userId="dfb672f6-e238-401f-bfd8-77885cd711b7" providerId="ADAL" clId="{71AB9964-FEA3-4BA0-A364-AEF9046E581D}" dt="2022-12-16T09:01:50.132" v="3307" actId="20577"/>
        <pc:sldMkLst>
          <pc:docMk/>
          <pc:sldMk cId="984031716" sldId="256"/>
        </pc:sldMkLst>
        <pc:spChg chg="mod">
          <ac:chgData name="ALESSANDRO CASTELLUCCI" userId="dfb672f6-e238-401f-bfd8-77885cd711b7" providerId="ADAL" clId="{71AB9964-FEA3-4BA0-A364-AEF9046E581D}" dt="2022-12-16T09:01:50.132" v="3307" actId="20577"/>
          <ac:spMkLst>
            <pc:docMk/>
            <pc:sldMk cId="984031716" sldId="256"/>
            <ac:spMk id="2" creationId="{E6A25676-1E9F-EA88-B052-1DE16CE7F81E}"/>
          </ac:spMkLst>
        </pc:spChg>
        <pc:spChg chg="mod">
          <ac:chgData name="ALESSANDRO CASTELLUCCI" userId="dfb672f6-e238-401f-bfd8-77885cd711b7" providerId="ADAL" clId="{71AB9964-FEA3-4BA0-A364-AEF9046E581D}" dt="2022-12-11T20:13:42.656" v="3214" actId="255"/>
          <ac:spMkLst>
            <pc:docMk/>
            <pc:sldMk cId="984031716" sldId="256"/>
            <ac:spMk id="3" creationId="{E76F464A-6E27-3303-53E2-E2E1B63479B1}"/>
          </ac:spMkLst>
        </pc:spChg>
        <pc:spChg chg="add del mod">
          <ac:chgData name="ALESSANDRO CASTELLUCCI" userId="dfb672f6-e238-401f-bfd8-77885cd711b7" providerId="ADAL" clId="{71AB9964-FEA3-4BA0-A364-AEF9046E581D}" dt="2022-12-10T17:49:04.146" v="60"/>
          <ac:spMkLst>
            <pc:docMk/>
            <pc:sldMk cId="984031716" sldId="256"/>
            <ac:spMk id="4" creationId="{BC6CC2C0-CC0D-814C-12AB-471A38855DED}"/>
          </ac:spMkLst>
        </pc:spChg>
        <pc:spChg chg="add del mod">
          <ac:chgData name="ALESSANDRO CASTELLUCCI" userId="dfb672f6-e238-401f-bfd8-77885cd711b7" providerId="ADAL" clId="{71AB9964-FEA3-4BA0-A364-AEF9046E581D}" dt="2022-12-10T17:49:04.146" v="60"/>
          <ac:spMkLst>
            <pc:docMk/>
            <pc:sldMk cId="984031716" sldId="256"/>
            <ac:spMk id="6" creationId="{15E592C0-8E8E-B6CD-0C8E-F9D9159AE9E4}"/>
          </ac:spMkLst>
        </pc:spChg>
        <pc:spChg chg="add del">
          <ac:chgData name="ALESSANDRO CASTELLUCCI" userId="dfb672f6-e238-401f-bfd8-77885cd711b7" providerId="ADAL" clId="{71AB9964-FEA3-4BA0-A364-AEF9046E581D}" dt="2022-12-10T17:49:04.146" v="60"/>
          <ac:spMkLst>
            <pc:docMk/>
            <pc:sldMk cId="984031716" sldId="256"/>
            <ac:spMk id="9" creationId="{E49CC64F-7275-4E33-961B-0C5CDC439875}"/>
          </ac:spMkLst>
        </pc:spChg>
        <pc:picChg chg="add">
          <ac:chgData name="ALESSANDRO CASTELLUCCI" userId="dfb672f6-e238-401f-bfd8-77885cd711b7" providerId="ADAL" clId="{71AB9964-FEA3-4BA0-A364-AEF9046E581D}" dt="2022-12-10T11:22:50.393" v="1" actId="26606"/>
          <ac:picMkLst>
            <pc:docMk/>
            <pc:sldMk cId="984031716" sldId="256"/>
            <ac:picMk id="5" creationId="{65EB6D4E-361F-7D27-9727-EA3A4441D4FF}"/>
          </ac:picMkLst>
        </pc:picChg>
      </pc:sldChg>
      <pc:sldChg chg="addSp delSp modSp mod setBg setClrOvrMap">
        <pc:chgData name="ALESSANDRO CASTELLUCCI" userId="dfb672f6-e238-401f-bfd8-77885cd711b7" providerId="ADAL" clId="{71AB9964-FEA3-4BA0-A364-AEF9046E581D}" dt="2022-12-11T19:31:07.297" v="2655" actId="20577"/>
        <pc:sldMkLst>
          <pc:docMk/>
          <pc:sldMk cId="265255765" sldId="257"/>
        </pc:sldMkLst>
        <pc:spChg chg="mod">
          <ac:chgData name="ALESSANDRO CASTELLUCCI" userId="dfb672f6-e238-401f-bfd8-77885cd711b7" providerId="ADAL" clId="{71AB9964-FEA3-4BA0-A364-AEF9046E581D}" dt="2022-12-10T17:47:37.461" v="39" actId="20577"/>
          <ac:spMkLst>
            <pc:docMk/>
            <pc:sldMk cId="265255765" sldId="257"/>
            <ac:spMk id="2" creationId="{8D9A2A4D-3027-A7A7-102A-E56838C97FB3}"/>
          </ac:spMkLst>
        </pc:spChg>
        <pc:spChg chg="add del mod">
          <ac:chgData name="ALESSANDRO CASTELLUCCI" userId="dfb672f6-e238-401f-bfd8-77885cd711b7" providerId="ADAL" clId="{71AB9964-FEA3-4BA0-A364-AEF9046E581D}" dt="2022-12-10T11:23:28.666" v="14" actId="26606"/>
          <ac:spMkLst>
            <pc:docMk/>
            <pc:sldMk cId="265255765" sldId="257"/>
            <ac:spMk id="3" creationId="{D613AF0D-F85D-D71F-AD8F-A5824B907E50}"/>
          </ac:spMkLst>
        </pc:spChg>
        <pc:spChg chg="add del">
          <ac:chgData name="ALESSANDRO CASTELLUCCI" userId="dfb672f6-e238-401f-bfd8-77885cd711b7" providerId="ADAL" clId="{71AB9964-FEA3-4BA0-A364-AEF9046E581D}" dt="2022-12-10T11:23:17.499" v="5" actId="26606"/>
          <ac:spMkLst>
            <pc:docMk/>
            <pc:sldMk cId="265255765" sldId="257"/>
            <ac:spMk id="8" creationId="{AD21898E-86C0-4C8A-A76C-DF33E844C87A}"/>
          </ac:spMkLst>
        </pc:spChg>
        <pc:spChg chg="add del">
          <ac:chgData name="ALESSANDRO CASTELLUCCI" userId="dfb672f6-e238-401f-bfd8-77885cd711b7" providerId="ADAL" clId="{71AB9964-FEA3-4BA0-A364-AEF9046E581D}" dt="2022-12-10T11:23:17.499" v="5" actId="26606"/>
          <ac:spMkLst>
            <pc:docMk/>
            <pc:sldMk cId="265255765" sldId="257"/>
            <ac:spMk id="10" creationId="{5C8F04BD-D093-45D0-B54C-50FDB308B4EE}"/>
          </ac:spMkLst>
        </pc:spChg>
        <pc:spChg chg="add del">
          <ac:chgData name="ALESSANDRO CASTELLUCCI" userId="dfb672f6-e238-401f-bfd8-77885cd711b7" providerId="ADAL" clId="{71AB9964-FEA3-4BA0-A364-AEF9046E581D}" dt="2022-12-10T11:23:19.364" v="7" actId="26606"/>
          <ac:spMkLst>
            <pc:docMk/>
            <pc:sldMk cId="265255765" sldId="257"/>
            <ac:spMk id="12" creationId="{CF62D2A7-8207-488C-9F46-316BA81A16C8}"/>
          </ac:spMkLst>
        </pc:spChg>
        <pc:spChg chg="add del">
          <ac:chgData name="ALESSANDRO CASTELLUCCI" userId="dfb672f6-e238-401f-bfd8-77885cd711b7" providerId="ADAL" clId="{71AB9964-FEA3-4BA0-A364-AEF9046E581D}" dt="2022-12-10T11:23:22.148" v="9" actId="26606"/>
          <ac:spMkLst>
            <pc:docMk/>
            <pc:sldMk cId="265255765" sldId="257"/>
            <ac:spMk id="14" creationId="{AD21898E-86C0-4C8A-A76C-DF33E844C87A}"/>
          </ac:spMkLst>
        </pc:spChg>
        <pc:spChg chg="add del">
          <ac:chgData name="ALESSANDRO CASTELLUCCI" userId="dfb672f6-e238-401f-bfd8-77885cd711b7" providerId="ADAL" clId="{71AB9964-FEA3-4BA0-A364-AEF9046E581D}" dt="2022-12-10T11:23:22.148" v="9" actId="26606"/>
          <ac:spMkLst>
            <pc:docMk/>
            <pc:sldMk cId="265255765" sldId="257"/>
            <ac:spMk id="15" creationId="{5C8F04BD-D093-45D0-B54C-50FDB308B4EE}"/>
          </ac:spMkLst>
        </pc:spChg>
        <pc:spChg chg="add del">
          <ac:chgData name="ALESSANDRO CASTELLUCCI" userId="dfb672f6-e238-401f-bfd8-77885cd711b7" providerId="ADAL" clId="{71AB9964-FEA3-4BA0-A364-AEF9046E581D}" dt="2022-12-10T11:23:22.148" v="9" actId="26606"/>
          <ac:spMkLst>
            <pc:docMk/>
            <pc:sldMk cId="265255765" sldId="257"/>
            <ac:spMk id="16" creationId="{D613AF0D-F85D-D71F-AD8F-A5824B907E50}"/>
          </ac:spMkLst>
        </pc:spChg>
        <pc:spChg chg="add del">
          <ac:chgData name="ALESSANDRO CASTELLUCCI" userId="dfb672f6-e238-401f-bfd8-77885cd711b7" providerId="ADAL" clId="{71AB9964-FEA3-4BA0-A364-AEF9046E581D}" dt="2022-12-10T11:23:26.980" v="11" actId="26606"/>
          <ac:spMkLst>
            <pc:docMk/>
            <pc:sldMk cId="265255765" sldId="257"/>
            <ac:spMk id="18" creationId="{DFF2AC85-FAA0-4844-813F-83C04D7382E2}"/>
          </ac:spMkLst>
        </pc:spChg>
        <pc:spChg chg="add del">
          <ac:chgData name="ALESSANDRO CASTELLUCCI" userId="dfb672f6-e238-401f-bfd8-77885cd711b7" providerId="ADAL" clId="{71AB9964-FEA3-4BA0-A364-AEF9046E581D}" dt="2022-12-10T11:23:26.980" v="11" actId="26606"/>
          <ac:spMkLst>
            <pc:docMk/>
            <pc:sldMk cId="265255765" sldId="257"/>
            <ac:spMk id="19" creationId="{89CC0F1E-BAA2-47B1-8F83-7ECB9FD9E009}"/>
          </ac:spMkLst>
        </pc:spChg>
        <pc:spChg chg="add del">
          <ac:chgData name="ALESSANDRO CASTELLUCCI" userId="dfb672f6-e238-401f-bfd8-77885cd711b7" providerId="ADAL" clId="{71AB9964-FEA3-4BA0-A364-AEF9046E581D}" dt="2022-12-10T11:23:26.980" v="11" actId="26606"/>
          <ac:spMkLst>
            <pc:docMk/>
            <pc:sldMk cId="265255765" sldId="257"/>
            <ac:spMk id="20" creationId="{D613AF0D-F85D-D71F-AD8F-A5824B907E50}"/>
          </ac:spMkLst>
        </pc:spChg>
        <pc:spChg chg="add del">
          <ac:chgData name="ALESSANDRO CASTELLUCCI" userId="dfb672f6-e238-401f-bfd8-77885cd711b7" providerId="ADAL" clId="{71AB9964-FEA3-4BA0-A364-AEF9046E581D}" dt="2022-12-10T11:23:28.655" v="13" actId="26606"/>
          <ac:spMkLst>
            <pc:docMk/>
            <pc:sldMk cId="265255765" sldId="257"/>
            <ac:spMk id="22" creationId="{025E2AA9-10C9-4A14-BEA3-064CD0131100}"/>
          </ac:spMkLst>
        </pc:spChg>
        <pc:spChg chg="add del">
          <ac:chgData name="ALESSANDRO CASTELLUCCI" userId="dfb672f6-e238-401f-bfd8-77885cd711b7" providerId="ADAL" clId="{71AB9964-FEA3-4BA0-A364-AEF9046E581D}" dt="2022-12-10T11:23:28.655" v="13" actId="26606"/>
          <ac:spMkLst>
            <pc:docMk/>
            <pc:sldMk cId="265255765" sldId="257"/>
            <ac:spMk id="23" creationId="{F076F371-EE61-49EA-AA2A-3582C3AC9BCD}"/>
          </ac:spMkLst>
        </pc:spChg>
        <pc:spChg chg="add del">
          <ac:chgData name="ALESSANDRO CASTELLUCCI" userId="dfb672f6-e238-401f-bfd8-77885cd711b7" providerId="ADAL" clId="{71AB9964-FEA3-4BA0-A364-AEF9046E581D}" dt="2022-12-10T11:23:28.655" v="13" actId="26606"/>
          <ac:spMkLst>
            <pc:docMk/>
            <pc:sldMk cId="265255765" sldId="257"/>
            <ac:spMk id="24" creationId="{D613AF0D-F85D-D71F-AD8F-A5824B907E50}"/>
          </ac:spMkLst>
        </pc:spChg>
        <pc:spChg chg="add">
          <ac:chgData name="ALESSANDRO CASTELLUCCI" userId="dfb672f6-e238-401f-bfd8-77885cd711b7" providerId="ADAL" clId="{71AB9964-FEA3-4BA0-A364-AEF9046E581D}" dt="2022-12-10T11:23:28.666" v="14" actId="26606"/>
          <ac:spMkLst>
            <pc:docMk/>
            <pc:sldMk cId="265255765" sldId="257"/>
            <ac:spMk id="26" creationId="{DFF2AC85-FAA0-4844-813F-83C04D7382E2}"/>
          </ac:spMkLst>
        </pc:spChg>
        <pc:spChg chg="add">
          <ac:chgData name="ALESSANDRO CASTELLUCCI" userId="dfb672f6-e238-401f-bfd8-77885cd711b7" providerId="ADAL" clId="{71AB9964-FEA3-4BA0-A364-AEF9046E581D}" dt="2022-12-10T11:23:28.666" v="14" actId="26606"/>
          <ac:spMkLst>
            <pc:docMk/>
            <pc:sldMk cId="265255765" sldId="257"/>
            <ac:spMk id="27" creationId="{89CC0F1E-BAA2-47B1-8F83-7ECB9FD9E009}"/>
          </ac:spMkLst>
        </pc:spChg>
        <pc:spChg chg="add mod">
          <ac:chgData name="ALESSANDRO CASTELLUCCI" userId="dfb672f6-e238-401f-bfd8-77885cd711b7" providerId="ADAL" clId="{71AB9964-FEA3-4BA0-A364-AEF9046E581D}" dt="2022-12-11T19:31:07.297" v="2655" actId="20577"/>
          <ac:spMkLst>
            <pc:docMk/>
            <pc:sldMk cId="265255765" sldId="257"/>
            <ac:spMk id="28" creationId="{D613AF0D-F85D-D71F-AD8F-A5824B907E50}"/>
          </ac:spMkLst>
        </pc:spChg>
        <pc:graphicFrameChg chg="add del">
          <ac:chgData name="ALESSANDRO CASTELLUCCI" userId="dfb672f6-e238-401f-bfd8-77885cd711b7" providerId="ADAL" clId="{71AB9964-FEA3-4BA0-A364-AEF9046E581D}" dt="2022-12-10T11:23:19.364" v="7" actId="26606"/>
          <ac:graphicFrameMkLst>
            <pc:docMk/>
            <pc:sldMk cId="265255765" sldId="257"/>
            <ac:graphicFrameMk id="5" creationId="{D71705D5-91BF-E058-51AD-8DC6158C1CF0}"/>
          </ac:graphicFrameMkLst>
        </pc:graphicFrameChg>
        <pc:picChg chg="add del">
          <ac:chgData name="ALESSANDRO CASTELLUCCI" userId="dfb672f6-e238-401f-bfd8-77885cd711b7" providerId="ADAL" clId="{71AB9964-FEA3-4BA0-A364-AEF9046E581D}" dt="2022-12-10T11:23:19.364" v="7" actId="26606"/>
          <ac:picMkLst>
            <pc:docMk/>
            <pc:sldMk cId="265255765" sldId="257"/>
            <ac:picMk id="6" creationId="{A350B63E-F8C1-65EF-552B-10BF09A0A90D}"/>
          </ac:picMkLst>
        </pc:picChg>
      </pc:sldChg>
      <pc:sldChg chg="addSp delSp modSp new mod setBg setClrOvrMap">
        <pc:chgData name="ALESSANDRO CASTELLUCCI" userId="dfb672f6-e238-401f-bfd8-77885cd711b7" providerId="ADAL" clId="{71AB9964-FEA3-4BA0-A364-AEF9046E581D}" dt="2022-12-11T19:31:03.216" v="2654" actId="20577"/>
        <pc:sldMkLst>
          <pc:docMk/>
          <pc:sldMk cId="420650612" sldId="258"/>
        </pc:sldMkLst>
        <pc:spChg chg="mod">
          <ac:chgData name="ALESSANDRO CASTELLUCCI" userId="dfb672f6-e238-401f-bfd8-77885cd711b7" providerId="ADAL" clId="{71AB9964-FEA3-4BA0-A364-AEF9046E581D}" dt="2022-12-10T17:47:47.235" v="43" actId="20577"/>
          <ac:spMkLst>
            <pc:docMk/>
            <pc:sldMk cId="420650612" sldId="258"/>
            <ac:spMk id="2" creationId="{62DD049D-E236-2C4C-6BDD-170C027BFCDE}"/>
          </ac:spMkLst>
        </pc:spChg>
        <pc:spChg chg="mod">
          <ac:chgData name="ALESSANDRO CASTELLUCCI" userId="dfb672f6-e238-401f-bfd8-77885cd711b7" providerId="ADAL" clId="{71AB9964-FEA3-4BA0-A364-AEF9046E581D}" dt="2022-12-10T18:29:23.775" v="418" actId="1076"/>
          <ac:spMkLst>
            <pc:docMk/>
            <pc:sldMk cId="420650612" sldId="258"/>
            <ac:spMk id="3" creationId="{A6A329C1-81E0-D256-6FFC-0359877214CE}"/>
          </ac:spMkLst>
        </pc:spChg>
        <pc:spChg chg="add del">
          <ac:chgData name="ALESSANDRO CASTELLUCCI" userId="dfb672f6-e238-401f-bfd8-77885cd711b7" providerId="ADAL" clId="{71AB9964-FEA3-4BA0-A364-AEF9046E581D}" dt="2022-12-10T18:13:37.790" v="133" actId="478"/>
          <ac:spMkLst>
            <pc:docMk/>
            <pc:sldMk cId="420650612" sldId="258"/>
            <ac:spMk id="6" creationId="{FFF864D0-C2AD-2652-BB77-B1777AE3F244}"/>
          </ac:spMkLst>
        </pc:spChg>
        <pc:spChg chg="add del mod">
          <ac:chgData name="ALESSANDRO CASTELLUCCI" userId="dfb672f6-e238-401f-bfd8-77885cd711b7" providerId="ADAL" clId="{71AB9964-FEA3-4BA0-A364-AEF9046E581D}" dt="2022-12-10T18:18:21.146" v="153"/>
          <ac:spMkLst>
            <pc:docMk/>
            <pc:sldMk cId="420650612" sldId="258"/>
            <ac:spMk id="7" creationId="{61CEDC5B-1E21-7807-B113-6CFC3B8A631D}"/>
          </ac:spMkLst>
        </pc:spChg>
        <pc:spChg chg="add">
          <ac:chgData name="ALESSANDRO CASTELLUCCI" userId="dfb672f6-e238-401f-bfd8-77885cd711b7" providerId="ADAL" clId="{71AB9964-FEA3-4BA0-A364-AEF9046E581D}" dt="2022-12-10T17:47:04.751" v="35" actId="26606"/>
          <ac:spMkLst>
            <pc:docMk/>
            <pc:sldMk cId="420650612" sldId="258"/>
            <ac:spMk id="8" creationId="{DFF2AC85-FAA0-4844-813F-83C04D7382E2}"/>
          </ac:spMkLst>
        </pc:spChg>
        <pc:spChg chg="add mod">
          <ac:chgData name="ALESSANDRO CASTELLUCCI" userId="dfb672f6-e238-401f-bfd8-77885cd711b7" providerId="ADAL" clId="{71AB9964-FEA3-4BA0-A364-AEF9046E581D}" dt="2022-12-11T19:31:03.216" v="2654" actId="20577"/>
          <ac:spMkLst>
            <pc:docMk/>
            <pc:sldMk cId="420650612" sldId="258"/>
            <ac:spMk id="9" creationId="{149AAE6C-0A06-5969-8D6A-1C7D973C2491}"/>
          </ac:spMkLst>
        </pc:spChg>
        <pc:spChg chg="add">
          <ac:chgData name="ALESSANDRO CASTELLUCCI" userId="dfb672f6-e238-401f-bfd8-77885cd711b7" providerId="ADAL" clId="{71AB9964-FEA3-4BA0-A364-AEF9046E581D}" dt="2022-12-10T17:47:04.751" v="35" actId="26606"/>
          <ac:spMkLst>
            <pc:docMk/>
            <pc:sldMk cId="420650612" sldId="258"/>
            <ac:spMk id="10" creationId="{89CC0F1E-BAA2-47B1-8F83-7ECB9FD9E009}"/>
          </ac:spMkLst>
        </pc:spChg>
        <pc:picChg chg="add mod">
          <ac:chgData name="ALESSANDRO CASTELLUCCI" userId="dfb672f6-e238-401f-bfd8-77885cd711b7" providerId="ADAL" clId="{71AB9964-FEA3-4BA0-A364-AEF9046E581D}" dt="2022-12-10T18:29:26.790" v="419" actId="1076"/>
          <ac:picMkLst>
            <pc:docMk/>
            <pc:sldMk cId="420650612" sldId="258"/>
            <ac:picMk id="5" creationId="{18B0DFDE-00C7-983B-9FED-3F929C94E167}"/>
          </ac:picMkLst>
        </pc:picChg>
        <pc:picChg chg="add del mod">
          <ac:chgData name="ALESSANDRO CASTELLUCCI" userId="dfb672f6-e238-401f-bfd8-77885cd711b7" providerId="ADAL" clId="{71AB9964-FEA3-4BA0-A364-AEF9046E581D}" dt="2022-12-10T18:14:23.688" v="140" actId="478"/>
          <ac:picMkLst>
            <pc:docMk/>
            <pc:sldMk cId="420650612" sldId="258"/>
            <ac:picMk id="1026" creationId="{1B52A854-3DA1-166D-F203-3B772437ADD0}"/>
          </ac:picMkLst>
        </pc:picChg>
        <pc:picChg chg="add mod">
          <ac:chgData name="ALESSANDRO CASTELLUCCI" userId="dfb672f6-e238-401f-bfd8-77885cd711b7" providerId="ADAL" clId="{71AB9964-FEA3-4BA0-A364-AEF9046E581D}" dt="2022-12-10T18:43:15.702" v="431" actId="1076"/>
          <ac:picMkLst>
            <pc:docMk/>
            <pc:sldMk cId="420650612" sldId="258"/>
            <ac:picMk id="1028" creationId="{ACE41C5F-C148-FAA0-EA6D-E64EAFC2948D}"/>
          </ac:picMkLst>
        </pc:picChg>
      </pc:sldChg>
      <pc:sldChg chg="new del">
        <pc:chgData name="ALESSANDRO CASTELLUCCI" userId="dfb672f6-e238-401f-bfd8-77885cd711b7" providerId="ADAL" clId="{71AB9964-FEA3-4BA0-A364-AEF9046E581D}" dt="2022-12-10T18:29:47.185" v="423" actId="2696"/>
        <pc:sldMkLst>
          <pc:docMk/>
          <pc:sldMk cId="2278381228" sldId="259"/>
        </pc:sldMkLst>
      </pc:sldChg>
      <pc:sldChg chg="addSp delSp modSp add mod">
        <pc:chgData name="ALESSANDRO CASTELLUCCI" userId="dfb672f6-e238-401f-bfd8-77885cd711b7" providerId="ADAL" clId="{71AB9964-FEA3-4BA0-A364-AEF9046E581D}" dt="2022-12-11T19:30:58.006" v="2653" actId="20577"/>
        <pc:sldMkLst>
          <pc:docMk/>
          <pc:sldMk cId="3372760430" sldId="259"/>
        </pc:sldMkLst>
        <pc:spChg chg="mod">
          <ac:chgData name="ALESSANDRO CASTELLUCCI" userId="dfb672f6-e238-401f-bfd8-77885cd711b7" providerId="ADAL" clId="{71AB9964-FEA3-4BA0-A364-AEF9046E581D}" dt="2022-12-10T18:45:26.504" v="514" actId="20577"/>
          <ac:spMkLst>
            <pc:docMk/>
            <pc:sldMk cId="3372760430" sldId="259"/>
            <ac:spMk id="2" creationId="{62DD049D-E236-2C4C-6BDD-170C027BFCDE}"/>
          </ac:spMkLst>
        </pc:spChg>
        <pc:spChg chg="mod">
          <ac:chgData name="ALESSANDRO CASTELLUCCI" userId="dfb672f6-e238-401f-bfd8-77885cd711b7" providerId="ADAL" clId="{71AB9964-FEA3-4BA0-A364-AEF9046E581D}" dt="2022-12-11T19:30:58.006" v="2653" actId="20577"/>
          <ac:spMkLst>
            <pc:docMk/>
            <pc:sldMk cId="3372760430" sldId="259"/>
            <ac:spMk id="3" creationId="{A6A329C1-81E0-D256-6FFC-0359877214CE}"/>
          </ac:spMkLst>
        </pc:spChg>
        <pc:spChg chg="add mod">
          <ac:chgData name="ALESSANDRO CASTELLUCCI" userId="dfb672f6-e238-401f-bfd8-77885cd711b7" providerId="ADAL" clId="{71AB9964-FEA3-4BA0-A364-AEF9046E581D}" dt="2022-12-10T21:56:14.148" v="739" actId="1076"/>
          <ac:spMkLst>
            <pc:docMk/>
            <pc:sldMk cId="3372760430" sldId="259"/>
            <ac:spMk id="4" creationId="{E43C711D-69BF-D25E-51E4-C88F84AF4A77}"/>
          </ac:spMkLst>
        </pc:spChg>
        <pc:spChg chg="add mod">
          <ac:chgData name="ALESSANDRO CASTELLUCCI" userId="dfb672f6-e238-401f-bfd8-77885cd711b7" providerId="ADAL" clId="{71AB9964-FEA3-4BA0-A364-AEF9046E581D}" dt="2022-12-11T19:30:56.001" v="2651" actId="20577"/>
          <ac:spMkLst>
            <pc:docMk/>
            <pc:sldMk cId="3372760430" sldId="259"/>
            <ac:spMk id="6" creationId="{057963AC-0B61-6C8A-D78E-28D086C78994}"/>
          </ac:spMkLst>
        </pc:spChg>
        <pc:spChg chg="del mod">
          <ac:chgData name="ALESSANDRO CASTELLUCCI" userId="dfb672f6-e238-401f-bfd8-77885cd711b7" providerId="ADAL" clId="{71AB9964-FEA3-4BA0-A364-AEF9046E581D}" dt="2022-12-10T18:30:03.219" v="430"/>
          <ac:spMkLst>
            <pc:docMk/>
            <pc:sldMk cId="3372760430" sldId="259"/>
            <ac:spMk id="9" creationId="{149AAE6C-0A06-5969-8D6A-1C7D973C2491}"/>
          </ac:spMkLst>
        </pc:spChg>
        <pc:picChg chg="del">
          <ac:chgData name="ALESSANDRO CASTELLUCCI" userId="dfb672f6-e238-401f-bfd8-77885cd711b7" providerId="ADAL" clId="{71AB9964-FEA3-4BA0-A364-AEF9046E581D}" dt="2022-12-10T18:29:56.884" v="426" actId="478"/>
          <ac:picMkLst>
            <pc:docMk/>
            <pc:sldMk cId="3372760430" sldId="259"/>
            <ac:picMk id="5" creationId="{18B0DFDE-00C7-983B-9FED-3F929C94E167}"/>
          </ac:picMkLst>
        </pc:picChg>
        <pc:picChg chg="del">
          <ac:chgData name="ALESSANDRO CASTELLUCCI" userId="dfb672f6-e238-401f-bfd8-77885cd711b7" providerId="ADAL" clId="{71AB9964-FEA3-4BA0-A364-AEF9046E581D}" dt="2022-12-10T18:29:55.947" v="425" actId="478"/>
          <ac:picMkLst>
            <pc:docMk/>
            <pc:sldMk cId="3372760430" sldId="259"/>
            <ac:picMk id="1028" creationId="{ACE41C5F-C148-FAA0-EA6D-E64EAFC2948D}"/>
          </ac:picMkLst>
        </pc:picChg>
      </pc:sldChg>
      <pc:sldChg chg="addSp delSp modSp new mod setBg">
        <pc:chgData name="ALESSANDRO CASTELLUCCI" userId="dfb672f6-e238-401f-bfd8-77885cd711b7" providerId="ADAL" clId="{71AB9964-FEA3-4BA0-A364-AEF9046E581D}" dt="2022-12-10T23:20:12.084" v="852" actId="1076"/>
        <pc:sldMkLst>
          <pc:docMk/>
          <pc:sldMk cId="2443093583" sldId="260"/>
        </pc:sldMkLst>
        <pc:spChg chg="mod">
          <ac:chgData name="ALESSANDRO CASTELLUCCI" userId="dfb672f6-e238-401f-bfd8-77885cd711b7" providerId="ADAL" clId="{71AB9964-FEA3-4BA0-A364-AEF9046E581D}" dt="2022-12-10T23:20:12.084" v="852" actId="1076"/>
          <ac:spMkLst>
            <pc:docMk/>
            <pc:sldMk cId="2443093583" sldId="260"/>
            <ac:spMk id="2" creationId="{46100F25-1A14-5541-D2B1-71D7C9B1560F}"/>
          </ac:spMkLst>
        </pc:spChg>
        <pc:spChg chg="del">
          <ac:chgData name="ALESSANDRO CASTELLUCCI" userId="dfb672f6-e238-401f-bfd8-77885cd711b7" providerId="ADAL" clId="{71AB9964-FEA3-4BA0-A364-AEF9046E581D}" dt="2022-12-10T23:18:29.823" v="812" actId="478"/>
          <ac:spMkLst>
            <pc:docMk/>
            <pc:sldMk cId="2443093583" sldId="260"/>
            <ac:spMk id="3" creationId="{6624C4C3-DA49-1651-D2A3-4750BC71B5AA}"/>
          </ac:spMkLst>
        </pc:spChg>
        <pc:picChg chg="add mod">
          <ac:chgData name="ALESSANDRO CASTELLUCCI" userId="dfb672f6-e238-401f-bfd8-77885cd711b7" providerId="ADAL" clId="{71AB9964-FEA3-4BA0-A364-AEF9046E581D}" dt="2022-12-10T23:19:37.019" v="851" actId="1076"/>
          <ac:picMkLst>
            <pc:docMk/>
            <pc:sldMk cId="2443093583" sldId="260"/>
            <ac:picMk id="5" creationId="{F57DCF64-7E55-ABA2-2BFA-F27DBA69A61E}"/>
          </ac:picMkLst>
        </pc:picChg>
      </pc:sldChg>
      <pc:sldChg chg="addSp delSp modSp new mod setBg">
        <pc:chgData name="ALESSANDRO CASTELLUCCI" userId="dfb672f6-e238-401f-bfd8-77885cd711b7" providerId="ADAL" clId="{71AB9964-FEA3-4BA0-A364-AEF9046E581D}" dt="2022-12-11T20:17:56.443" v="3236" actId="14100"/>
        <pc:sldMkLst>
          <pc:docMk/>
          <pc:sldMk cId="3013943321" sldId="261"/>
        </pc:sldMkLst>
        <pc:spChg chg="mod">
          <ac:chgData name="ALESSANDRO CASTELLUCCI" userId="dfb672f6-e238-401f-bfd8-77885cd711b7" providerId="ADAL" clId="{71AB9964-FEA3-4BA0-A364-AEF9046E581D}" dt="2022-12-10T23:27:53.374" v="1020" actId="1076"/>
          <ac:spMkLst>
            <pc:docMk/>
            <pc:sldMk cId="3013943321" sldId="261"/>
            <ac:spMk id="2" creationId="{15A51A3A-DA93-FFF0-95E8-0DC6BCCD7028}"/>
          </ac:spMkLst>
        </pc:spChg>
        <pc:spChg chg="mod">
          <ac:chgData name="ALESSANDRO CASTELLUCCI" userId="dfb672f6-e238-401f-bfd8-77885cd711b7" providerId="ADAL" clId="{71AB9964-FEA3-4BA0-A364-AEF9046E581D}" dt="2022-12-11T17:38:35.269" v="1480" actId="27636"/>
          <ac:spMkLst>
            <pc:docMk/>
            <pc:sldMk cId="3013943321" sldId="261"/>
            <ac:spMk id="3" creationId="{A9465B9E-E3FB-7460-03CA-A5962D786260}"/>
          </ac:spMkLst>
        </pc:spChg>
        <pc:spChg chg="add mod">
          <ac:chgData name="ALESSANDRO CASTELLUCCI" userId="dfb672f6-e238-401f-bfd8-77885cd711b7" providerId="ADAL" clId="{71AB9964-FEA3-4BA0-A364-AEF9046E581D}" dt="2022-12-11T17:39:38.451" v="1492" actId="1076"/>
          <ac:spMkLst>
            <pc:docMk/>
            <pc:sldMk cId="3013943321" sldId="261"/>
            <ac:spMk id="4" creationId="{9B68CA65-97BB-5B52-F943-BC687528CE43}"/>
          </ac:spMkLst>
        </pc:spChg>
        <pc:graphicFrameChg chg="add mod modGraphic">
          <ac:chgData name="ALESSANDRO CASTELLUCCI" userId="dfb672f6-e238-401f-bfd8-77885cd711b7" providerId="ADAL" clId="{71AB9964-FEA3-4BA0-A364-AEF9046E581D}" dt="2022-12-11T17:39:30.485" v="1491" actId="1076"/>
          <ac:graphicFrameMkLst>
            <pc:docMk/>
            <pc:sldMk cId="3013943321" sldId="261"/>
            <ac:graphicFrameMk id="12" creationId="{AA3AF810-A768-8806-86EF-EAE29D20D202}"/>
          </ac:graphicFrameMkLst>
        </pc:graphicFrameChg>
        <pc:picChg chg="add mod">
          <ac:chgData name="ALESSANDRO CASTELLUCCI" userId="dfb672f6-e238-401f-bfd8-77885cd711b7" providerId="ADAL" clId="{71AB9964-FEA3-4BA0-A364-AEF9046E581D}" dt="2022-12-11T20:17:56.443" v="3236" actId="14100"/>
          <ac:picMkLst>
            <pc:docMk/>
            <pc:sldMk cId="3013943321" sldId="261"/>
            <ac:picMk id="5" creationId="{FE69A7C6-AB0D-FB1F-2190-CD8EA69C6F48}"/>
          </ac:picMkLst>
        </pc:picChg>
        <pc:picChg chg="add del mod">
          <ac:chgData name="ALESSANDRO CASTELLUCCI" userId="dfb672f6-e238-401f-bfd8-77885cd711b7" providerId="ADAL" clId="{71AB9964-FEA3-4BA0-A364-AEF9046E581D}" dt="2022-12-11T18:16:07.162" v="1947" actId="478"/>
          <ac:picMkLst>
            <pc:docMk/>
            <pc:sldMk cId="3013943321" sldId="261"/>
            <ac:picMk id="6" creationId="{A951C9D6-ACB8-FE1F-53AC-3E34296B2B2D}"/>
          </ac:picMkLst>
        </pc:picChg>
        <pc:picChg chg="add del mod">
          <ac:chgData name="ALESSANDRO CASTELLUCCI" userId="dfb672f6-e238-401f-bfd8-77885cd711b7" providerId="ADAL" clId="{71AB9964-FEA3-4BA0-A364-AEF9046E581D}" dt="2022-12-11T18:16:04.512" v="1946" actId="478"/>
          <ac:picMkLst>
            <pc:docMk/>
            <pc:sldMk cId="3013943321" sldId="261"/>
            <ac:picMk id="7" creationId="{8840FC7C-B834-D61C-25B2-E1F8D638CA7A}"/>
          </ac:picMkLst>
        </pc:picChg>
        <pc:picChg chg="add del mod">
          <ac:chgData name="ALESSANDRO CASTELLUCCI" userId="dfb672f6-e238-401f-bfd8-77885cd711b7" providerId="ADAL" clId="{71AB9964-FEA3-4BA0-A364-AEF9046E581D}" dt="2022-12-10T23:30:48.323" v="1044" actId="478"/>
          <ac:picMkLst>
            <pc:docMk/>
            <pc:sldMk cId="3013943321" sldId="261"/>
            <ac:picMk id="7" creationId="{D6809B78-D982-29D7-8EA8-03624B8BFA4C}"/>
          </ac:picMkLst>
        </pc:picChg>
        <pc:picChg chg="add del mod">
          <ac:chgData name="ALESSANDRO CASTELLUCCI" userId="dfb672f6-e238-401f-bfd8-77885cd711b7" providerId="ADAL" clId="{71AB9964-FEA3-4BA0-A364-AEF9046E581D}" dt="2022-12-10T23:31:37.842" v="1050" actId="478"/>
          <ac:picMkLst>
            <pc:docMk/>
            <pc:sldMk cId="3013943321" sldId="261"/>
            <ac:picMk id="9" creationId="{57FA58F7-7AE4-FC2B-2ECE-52D311A5D8BB}"/>
          </ac:picMkLst>
        </pc:picChg>
        <pc:picChg chg="add mod">
          <ac:chgData name="ALESSANDRO CASTELLUCCI" userId="dfb672f6-e238-401f-bfd8-77885cd711b7" providerId="ADAL" clId="{71AB9964-FEA3-4BA0-A364-AEF9046E581D}" dt="2022-12-11T18:18:11.138" v="1964" actId="1076"/>
          <ac:picMkLst>
            <pc:docMk/>
            <pc:sldMk cId="3013943321" sldId="261"/>
            <ac:picMk id="9" creationId="{EECDA70D-D053-9470-517C-1C062E6E7F93}"/>
          </ac:picMkLst>
        </pc:picChg>
        <pc:picChg chg="add mod">
          <ac:chgData name="ALESSANDRO CASTELLUCCI" userId="dfb672f6-e238-401f-bfd8-77885cd711b7" providerId="ADAL" clId="{71AB9964-FEA3-4BA0-A364-AEF9046E581D}" dt="2022-12-11T18:17:24.093" v="1954" actId="1076"/>
          <ac:picMkLst>
            <pc:docMk/>
            <pc:sldMk cId="3013943321" sldId="261"/>
            <ac:picMk id="11" creationId="{D2269CDE-424E-4FE3-26E0-87903C21FC6E}"/>
          </ac:picMkLst>
        </pc:picChg>
        <pc:picChg chg="add del mod">
          <ac:chgData name="ALESSANDRO CASTELLUCCI" userId="dfb672f6-e238-401f-bfd8-77885cd711b7" providerId="ADAL" clId="{71AB9964-FEA3-4BA0-A364-AEF9046E581D}" dt="2022-12-10T23:31:38.418" v="1051" actId="478"/>
          <ac:picMkLst>
            <pc:docMk/>
            <pc:sldMk cId="3013943321" sldId="261"/>
            <ac:picMk id="11" creationId="{F25758B3-4C09-0D8F-35DD-CBE1BAAD9EFA}"/>
          </ac:picMkLst>
        </pc:picChg>
      </pc:sldChg>
      <pc:sldChg chg="addSp delSp modSp add mod">
        <pc:chgData name="ALESSANDRO CASTELLUCCI" userId="dfb672f6-e238-401f-bfd8-77885cd711b7" providerId="ADAL" clId="{71AB9964-FEA3-4BA0-A364-AEF9046E581D}" dt="2022-12-11T18:19:28.855" v="1976" actId="1076"/>
        <pc:sldMkLst>
          <pc:docMk/>
          <pc:sldMk cId="2309341456" sldId="262"/>
        </pc:sldMkLst>
        <pc:spChg chg="mod">
          <ac:chgData name="ALESSANDRO CASTELLUCCI" userId="dfb672f6-e238-401f-bfd8-77885cd711b7" providerId="ADAL" clId="{71AB9964-FEA3-4BA0-A364-AEF9046E581D}" dt="2022-12-11T17:39:52.818" v="1499" actId="20577"/>
          <ac:spMkLst>
            <pc:docMk/>
            <pc:sldMk cId="2309341456" sldId="262"/>
            <ac:spMk id="2" creationId="{15A51A3A-DA93-FFF0-95E8-0DC6BCCD7028}"/>
          </ac:spMkLst>
        </pc:spChg>
        <pc:spChg chg="mod">
          <ac:chgData name="ALESSANDRO CASTELLUCCI" userId="dfb672f6-e238-401f-bfd8-77885cd711b7" providerId="ADAL" clId="{71AB9964-FEA3-4BA0-A364-AEF9046E581D}" dt="2022-12-11T17:55:52.483" v="1656" actId="20577"/>
          <ac:spMkLst>
            <pc:docMk/>
            <pc:sldMk cId="2309341456" sldId="262"/>
            <ac:spMk id="3" creationId="{A9465B9E-E3FB-7460-03CA-A5962D786260}"/>
          </ac:spMkLst>
        </pc:spChg>
        <pc:graphicFrameChg chg="mod modGraphic">
          <ac:chgData name="ALESSANDRO CASTELLUCCI" userId="dfb672f6-e238-401f-bfd8-77885cd711b7" providerId="ADAL" clId="{71AB9964-FEA3-4BA0-A364-AEF9046E581D}" dt="2022-12-11T18:11:40.255" v="1869" actId="20577"/>
          <ac:graphicFrameMkLst>
            <pc:docMk/>
            <pc:sldMk cId="2309341456" sldId="262"/>
            <ac:graphicFrameMk id="12" creationId="{AA3AF810-A768-8806-86EF-EAE29D20D202}"/>
          </ac:graphicFrameMkLst>
        </pc:graphicFrameChg>
        <pc:picChg chg="add del mod">
          <ac:chgData name="ALESSANDRO CASTELLUCCI" userId="dfb672f6-e238-401f-bfd8-77885cd711b7" providerId="ADAL" clId="{71AB9964-FEA3-4BA0-A364-AEF9046E581D}" dt="2022-12-11T17:42:00.467" v="1523" actId="478"/>
          <ac:picMkLst>
            <pc:docMk/>
            <pc:sldMk cId="2309341456" sldId="262"/>
            <ac:picMk id="5" creationId="{FE69A7C6-AB0D-FB1F-2190-CD8EA69C6F48}"/>
          </ac:picMkLst>
        </pc:picChg>
        <pc:picChg chg="add mod modCrop">
          <ac:chgData name="ALESSANDRO CASTELLUCCI" userId="dfb672f6-e238-401f-bfd8-77885cd711b7" providerId="ADAL" clId="{71AB9964-FEA3-4BA0-A364-AEF9046E581D}" dt="2022-12-11T17:51:55.269" v="1627" actId="14100"/>
          <ac:picMkLst>
            <pc:docMk/>
            <pc:sldMk cId="2309341456" sldId="262"/>
            <ac:picMk id="7" creationId="{39C1FCE9-A817-DA16-1401-A014A983C238}"/>
          </ac:picMkLst>
        </pc:picChg>
        <pc:picChg chg="add mod">
          <ac:chgData name="ALESSANDRO CASTELLUCCI" userId="dfb672f6-e238-401f-bfd8-77885cd711b7" providerId="ADAL" clId="{71AB9964-FEA3-4BA0-A364-AEF9046E581D}" dt="2022-12-11T18:18:29.550" v="1966" actId="1076"/>
          <ac:picMkLst>
            <pc:docMk/>
            <pc:sldMk cId="2309341456" sldId="262"/>
            <ac:picMk id="8" creationId="{9169A503-F93B-A390-5FB5-C0411ACD2CFE}"/>
          </ac:picMkLst>
        </pc:picChg>
        <pc:picChg chg="add mod">
          <ac:chgData name="ALESSANDRO CASTELLUCCI" userId="dfb672f6-e238-401f-bfd8-77885cd711b7" providerId="ADAL" clId="{71AB9964-FEA3-4BA0-A364-AEF9046E581D}" dt="2022-12-11T18:19:28.855" v="1976" actId="1076"/>
          <ac:picMkLst>
            <pc:docMk/>
            <pc:sldMk cId="2309341456" sldId="262"/>
            <ac:picMk id="9" creationId="{12F91920-4559-CF67-2F5D-7BB2DAA7C1D1}"/>
          </ac:picMkLst>
        </pc:picChg>
      </pc:sldChg>
      <pc:sldChg chg="addSp delSp modSp add mod">
        <pc:chgData name="ALESSANDRO CASTELLUCCI" userId="dfb672f6-e238-401f-bfd8-77885cd711b7" providerId="ADAL" clId="{71AB9964-FEA3-4BA0-A364-AEF9046E581D}" dt="2022-12-11T20:18:09.698" v="3237" actId="14100"/>
        <pc:sldMkLst>
          <pc:docMk/>
          <pc:sldMk cId="1012574166" sldId="263"/>
        </pc:sldMkLst>
        <pc:spChg chg="mod">
          <ac:chgData name="ALESSANDRO CASTELLUCCI" userId="dfb672f6-e238-401f-bfd8-77885cd711b7" providerId="ADAL" clId="{71AB9964-FEA3-4BA0-A364-AEF9046E581D}" dt="2022-12-11T17:58:19.057" v="1668" actId="20577"/>
          <ac:spMkLst>
            <pc:docMk/>
            <pc:sldMk cId="1012574166" sldId="263"/>
            <ac:spMk id="2" creationId="{15A51A3A-DA93-FFF0-95E8-0DC6BCCD7028}"/>
          </ac:spMkLst>
        </pc:spChg>
        <pc:spChg chg="mod">
          <ac:chgData name="ALESSANDRO CASTELLUCCI" userId="dfb672f6-e238-401f-bfd8-77885cd711b7" providerId="ADAL" clId="{71AB9964-FEA3-4BA0-A364-AEF9046E581D}" dt="2022-12-11T18:00:48.523" v="1804" actId="20577"/>
          <ac:spMkLst>
            <pc:docMk/>
            <pc:sldMk cId="1012574166" sldId="263"/>
            <ac:spMk id="3" creationId="{A9465B9E-E3FB-7460-03CA-A5962D786260}"/>
          </ac:spMkLst>
        </pc:spChg>
        <pc:graphicFrameChg chg="mod modGraphic">
          <ac:chgData name="ALESSANDRO CASTELLUCCI" userId="dfb672f6-e238-401f-bfd8-77885cd711b7" providerId="ADAL" clId="{71AB9964-FEA3-4BA0-A364-AEF9046E581D}" dt="2022-12-11T18:12:44.961" v="1880" actId="20577"/>
          <ac:graphicFrameMkLst>
            <pc:docMk/>
            <pc:sldMk cId="1012574166" sldId="263"/>
            <ac:graphicFrameMk id="12" creationId="{AA3AF810-A768-8806-86EF-EAE29D20D202}"/>
          </ac:graphicFrameMkLst>
        </pc:graphicFrameChg>
        <pc:picChg chg="add mod modCrop">
          <ac:chgData name="ALESSANDRO CASTELLUCCI" userId="dfb672f6-e238-401f-bfd8-77885cd711b7" providerId="ADAL" clId="{71AB9964-FEA3-4BA0-A364-AEF9046E581D}" dt="2022-12-11T20:18:09.698" v="3237" actId="14100"/>
          <ac:picMkLst>
            <pc:docMk/>
            <pc:sldMk cId="1012574166" sldId="263"/>
            <ac:picMk id="6" creationId="{2A26BC3F-A996-386D-06A3-91C2D4F55A4D}"/>
          </ac:picMkLst>
        </pc:picChg>
        <pc:picChg chg="del">
          <ac:chgData name="ALESSANDRO CASTELLUCCI" userId="dfb672f6-e238-401f-bfd8-77885cd711b7" providerId="ADAL" clId="{71AB9964-FEA3-4BA0-A364-AEF9046E581D}" dt="2022-12-11T18:01:04.832" v="1805" actId="478"/>
          <ac:picMkLst>
            <pc:docMk/>
            <pc:sldMk cId="1012574166" sldId="263"/>
            <ac:picMk id="7" creationId="{39C1FCE9-A817-DA16-1401-A014A983C238}"/>
          </ac:picMkLst>
        </pc:picChg>
        <pc:picChg chg="add mod">
          <ac:chgData name="ALESSANDRO CASTELLUCCI" userId="dfb672f6-e238-401f-bfd8-77885cd711b7" providerId="ADAL" clId="{71AB9964-FEA3-4BA0-A364-AEF9046E581D}" dt="2022-12-11T18:18:54.534" v="1970" actId="1076"/>
          <ac:picMkLst>
            <pc:docMk/>
            <pc:sldMk cId="1012574166" sldId="263"/>
            <ac:picMk id="8" creationId="{3C67B64F-82C5-46E3-2C84-7845FD63F30A}"/>
          </ac:picMkLst>
        </pc:picChg>
        <pc:picChg chg="add mod">
          <ac:chgData name="ALESSANDRO CASTELLUCCI" userId="dfb672f6-e238-401f-bfd8-77885cd711b7" providerId="ADAL" clId="{71AB9964-FEA3-4BA0-A364-AEF9046E581D}" dt="2022-12-11T18:18:44.712" v="1969" actId="1076"/>
          <ac:picMkLst>
            <pc:docMk/>
            <pc:sldMk cId="1012574166" sldId="263"/>
            <ac:picMk id="9" creationId="{D603F5BD-7A3C-2A6C-ED8A-258BC301BC0D}"/>
          </ac:picMkLst>
        </pc:picChg>
        <pc:picChg chg="add mod">
          <ac:chgData name="ALESSANDRO CASTELLUCCI" userId="dfb672f6-e238-401f-bfd8-77885cd711b7" providerId="ADAL" clId="{71AB9964-FEA3-4BA0-A364-AEF9046E581D}" dt="2022-12-11T18:19:39.716" v="1978" actId="1076"/>
          <ac:picMkLst>
            <pc:docMk/>
            <pc:sldMk cId="1012574166" sldId="263"/>
            <ac:picMk id="10" creationId="{CED651C8-7CEF-1A31-24EE-08AEA7B60869}"/>
          </ac:picMkLst>
        </pc:picChg>
      </pc:sldChg>
      <pc:sldChg chg="addSp delSp modSp add mod ord">
        <pc:chgData name="ALESSANDRO CASTELLUCCI" userId="dfb672f6-e238-401f-bfd8-77885cd711b7" providerId="ADAL" clId="{71AB9964-FEA3-4BA0-A364-AEF9046E581D}" dt="2022-12-11T20:14:26.930" v="3222" actId="20577"/>
        <pc:sldMkLst>
          <pc:docMk/>
          <pc:sldMk cId="1314110599" sldId="264"/>
        </pc:sldMkLst>
        <pc:spChg chg="mod">
          <ac:chgData name="ALESSANDRO CASTELLUCCI" userId="dfb672f6-e238-401f-bfd8-77885cd711b7" providerId="ADAL" clId="{71AB9964-FEA3-4BA0-A364-AEF9046E581D}" dt="2022-12-11T18:15:10.912" v="1893" actId="20577"/>
          <ac:spMkLst>
            <pc:docMk/>
            <pc:sldMk cId="1314110599" sldId="264"/>
            <ac:spMk id="2" creationId="{15A51A3A-DA93-FFF0-95E8-0DC6BCCD7028}"/>
          </ac:spMkLst>
        </pc:spChg>
        <pc:spChg chg="mod">
          <ac:chgData name="ALESSANDRO CASTELLUCCI" userId="dfb672f6-e238-401f-bfd8-77885cd711b7" providerId="ADAL" clId="{71AB9964-FEA3-4BA0-A364-AEF9046E581D}" dt="2022-12-11T20:14:26.930" v="3222" actId="20577"/>
          <ac:spMkLst>
            <pc:docMk/>
            <pc:sldMk cId="1314110599" sldId="264"/>
            <ac:spMk id="3" creationId="{A9465B9E-E3FB-7460-03CA-A5962D786260}"/>
          </ac:spMkLst>
        </pc:spChg>
        <pc:spChg chg="mod">
          <ac:chgData name="ALESSANDRO CASTELLUCCI" userId="dfb672f6-e238-401f-bfd8-77885cd711b7" providerId="ADAL" clId="{71AB9964-FEA3-4BA0-A364-AEF9046E581D}" dt="2022-12-11T19:28:02.488" v="2538" actId="1076"/>
          <ac:spMkLst>
            <pc:docMk/>
            <pc:sldMk cId="1314110599" sldId="264"/>
            <ac:spMk id="4" creationId="{9B68CA65-97BB-5B52-F943-BC687528CE43}"/>
          </ac:spMkLst>
        </pc:spChg>
        <pc:spChg chg="add mod">
          <ac:chgData name="ALESSANDRO CASTELLUCCI" userId="dfb672f6-e238-401f-bfd8-77885cd711b7" providerId="ADAL" clId="{71AB9964-FEA3-4BA0-A364-AEF9046E581D}" dt="2022-12-11T19:29:31.046" v="2631" actId="1076"/>
          <ac:spMkLst>
            <pc:docMk/>
            <pc:sldMk cId="1314110599" sldId="264"/>
            <ac:spMk id="11" creationId="{563BB7E1-37C2-07CB-099A-1C78558F0740}"/>
          </ac:spMkLst>
        </pc:spChg>
        <pc:graphicFrameChg chg="mod modGraphic">
          <ac:chgData name="ALESSANDRO CASTELLUCCI" userId="dfb672f6-e238-401f-bfd8-77885cd711b7" providerId="ADAL" clId="{71AB9964-FEA3-4BA0-A364-AEF9046E581D}" dt="2022-12-11T19:28:06.599" v="2539" actId="1076"/>
          <ac:graphicFrameMkLst>
            <pc:docMk/>
            <pc:sldMk cId="1314110599" sldId="264"/>
            <ac:graphicFrameMk id="12" creationId="{AA3AF810-A768-8806-86EF-EAE29D20D202}"/>
          </ac:graphicFrameMkLst>
        </pc:graphicFrameChg>
        <pc:picChg chg="del">
          <ac:chgData name="ALESSANDRO CASTELLUCCI" userId="dfb672f6-e238-401f-bfd8-77885cd711b7" providerId="ADAL" clId="{71AB9964-FEA3-4BA0-A364-AEF9046E581D}" dt="2022-12-11T18:20:01.834" v="1981" actId="478"/>
          <ac:picMkLst>
            <pc:docMk/>
            <pc:sldMk cId="1314110599" sldId="264"/>
            <ac:picMk id="5" creationId="{FE69A7C6-AB0D-FB1F-2190-CD8EA69C6F48}"/>
          </ac:picMkLst>
        </pc:picChg>
        <pc:picChg chg="add mod">
          <ac:chgData name="ALESSANDRO CASTELLUCCI" userId="dfb672f6-e238-401f-bfd8-77885cd711b7" providerId="ADAL" clId="{71AB9964-FEA3-4BA0-A364-AEF9046E581D}" dt="2022-12-11T18:23:29.886" v="2042" actId="1076"/>
          <ac:picMkLst>
            <pc:docMk/>
            <pc:sldMk cId="1314110599" sldId="264"/>
            <ac:picMk id="6" creationId="{AD8F4593-0799-3111-C0C2-85A5AC4942FA}"/>
          </ac:picMkLst>
        </pc:picChg>
        <pc:picChg chg="add mod">
          <ac:chgData name="ALESSANDRO CASTELLUCCI" userId="dfb672f6-e238-401f-bfd8-77885cd711b7" providerId="ADAL" clId="{71AB9964-FEA3-4BA0-A364-AEF9046E581D}" dt="2022-12-11T18:23:52.148" v="2045" actId="1076"/>
          <ac:picMkLst>
            <pc:docMk/>
            <pc:sldMk cId="1314110599" sldId="264"/>
            <ac:picMk id="7" creationId="{D79527BA-1846-EAD4-C6EC-0655C80BC5A1}"/>
          </ac:picMkLst>
        </pc:picChg>
        <pc:picChg chg="add mod">
          <ac:chgData name="ALESSANDRO CASTELLUCCI" userId="dfb672f6-e238-401f-bfd8-77885cd711b7" providerId="ADAL" clId="{71AB9964-FEA3-4BA0-A364-AEF9046E581D}" dt="2022-12-11T18:23:35.086" v="2043" actId="1076"/>
          <ac:picMkLst>
            <pc:docMk/>
            <pc:sldMk cId="1314110599" sldId="264"/>
            <ac:picMk id="8" creationId="{DA6BE349-D870-BBBC-76E5-B47971044492}"/>
          </ac:picMkLst>
        </pc:picChg>
        <pc:picChg chg="add mod modCrop">
          <ac:chgData name="ALESSANDRO CASTELLUCCI" userId="dfb672f6-e238-401f-bfd8-77885cd711b7" providerId="ADAL" clId="{71AB9964-FEA3-4BA0-A364-AEF9046E581D}" dt="2022-12-11T18:22:11.600" v="1995" actId="18131"/>
          <ac:picMkLst>
            <pc:docMk/>
            <pc:sldMk cId="1314110599" sldId="264"/>
            <ac:picMk id="10" creationId="{6A3B83A0-3615-84EF-6684-283EC8FFF905}"/>
          </ac:picMkLst>
        </pc:picChg>
      </pc:sldChg>
      <pc:sldChg chg="delSp modSp add mod ord">
        <pc:chgData name="ALESSANDRO CASTELLUCCI" userId="dfb672f6-e238-401f-bfd8-77885cd711b7" providerId="ADAL" clId="{71AB9964-FEA3-4BA0-A364-AEF9046E581D}" dt="2022-12-11T20:04:59.234" v="3015" actId="20577"/>
        <pc:sldMkLst>
          <pc:docMk/>
          <pc:sldMk cId="609913754" sldId="265"/>
        </pc:sldMkLst>
        <pc:spChg chg="mod">
          <ac:chgData name="ALESSANDRO CASTELLUCCI" userId="dfb672f6-e238-401f-bfd8-77885cd711b7" providerId="ADAL" clId="{71AB9964-FEA3-4BA0-A364-AEF9046E581D}" dt="2022-12-11T19:17:34.476" v="2121" actId="14100"/>
          <ac:spMkLst>
            <pc:docMk/>
            <pc:sldMk cId="609913754" sldId="265"/>
            <ac:spMk id="2" creationId="{62DD049D-E236-2C4C-6BDD-170C027BFCDE}"/>
          </ac:spMkLst>
        </pc:spChg>
        <pc:spChg chg="mod">
          <ac:chgData name="ALESSANDRO CASTELLUCCI" userId="dfb672f6-e238-401f-bfd8-77885cd711b7" providerId="ADAL" clId="{71AB9964-FEA3-4BA0-A364-AEF9046E581D}" dt="2022-12-11T20:04:59.234" v="3015" actId="20577"/>
          <ac:spMkLst>
            <pc:docMk/>
            <pc:sldMk cId="609913754" sldId="265"/>
            <ac:spMk id="3" creationId="{A6A329C1-81E0-D256-6FFC-0359877214CE}"/>
          </ac:spMkLst>
        </pc:spChg>
        <pc:spChg chg="del">
          <ac:chgData name="ALESSANDRO CASTELLUCCI" userId="dfb672f6-e238-401f-bfd8-77885cd711b7" providerId="ADAL" clId="{71AB9964-FEA3-4BA0-A364-AEF9046E581D}" dt="2022-12-11T19:17:40.747" v="2124" actId="478"/>
          <ac:spMkLst>
            <pc:docMk/>
            <pc:sldMk cId="609913754" sldId="265"/>
            <ac:spMk id="4" creationId="{E43C711D-69BF-D25E-51E4-C88F84AF4A77}"/>
          </ac:spMkLst>
        </pc:spChg>
        <pc:spChg chg="del mod">
          <ac:chgData name="ALESSANDRO CASTELLUCCI" userId="dfb672f6-e238-401f-bfd8-77885cd711b7" providerId="ADAL" clId="{71AB9964-FEA3-4BA0-A364-AEF9046E581D}" dt="2022-12-11T19:17:44.320" v="2128"/>
          <ac:spMkLst>
            <pc:docMk/>
            <pc:sldMk cId="609913754" sldId="265"/>
            <ac:spMk id="6" creationId="{057963AC-0B61-6C8A-D78E-28D086C78994}"/>
          </ac:spMkLst>
        </pc:spChg>
      </pc:sldChg>
      <pc:sldChg chg="new del">
        <pc:chgData name="ALESSANDRO CASTELLUCCI" userId="dfb672f6-e238-401f-bfd8-77885cd711b7" providerId="ADAL" clId="{71AB9964-FEA3-4BA0-A364-AEF9046E581D}" dt="2022-12-11T19:17:15.767" v="2103" actId="47"/>
        <pc:sldMkLst>
          <pc:docMk/>
          <pc:sldMk cId="3252201200" sldId="265"/>
        </pc:sldMkLst>
      </pc:sldChg>
      <pc:sldChg chg="modSp add mod">
        <pc:chgData name="ALESSANDRO CASTELLUCCI" userId="dfb672f6-e238-401f-bfd8-77885cd711b7" providerId="ADAL" clId="{71AB9964-FEA3-4BA0-A364-AEF9046E581D}" dt="2022-12-11T19:26:04.132" v="2535" actId="20577"/>
        <pc:sldMkLst>
          <pc:docMk/>
          <pc:sldMk cId="455244513" sldId="266"/>
        </pc:sldMkLst>
        <pc:spChg chg="mod">
          <ac:chgData name="ALESSANDRO CASTELLUCCI" userId="dfb672f6-e238-401f-bfd8-77885cd711b7" providerId="ADAL" clId="{71AB9964-FEA3-4BA0-A364-AEF9046E581D}" dt="2022-12-11T19:23:34.856" v="2416" actId="20577"/>
          <ac:spMkLst>
            <pc:docMk/>
            <pc:sldMk cId="455244513" sldId="266"/>
            <ac:spMk id="2" creationId="{62DD049D-E236-2C4C-6BDD-170C027BFCDE}"/>
          </ac:spMkLst>
        </pc:spChg>
        <pc:spChg chg="mod">
          <ac:chgData name="ALESSANDRO CASTELLUCCI" userId="dfb672f6-e238-401f-bfd8-77885cd711b7" providerId="ADAL" clId="{71AB9964-FEA3-4BA0-A364-AEF9046E581D}" dt="2022-12-11T19:26:04.132" v="2535" actId="20577"/>
          <ac:spMkLst>
            <pc:docMk/>
            <pc:sldMk cId="455244513" sldId="266"/>
            <ac:spMk id="3" creationId="{A6A329C1-81E0-D256-6FFC-0359877214CE}"/>
          </ac:spMkLst>
        </pc:spChg>
      </pc:sldChg>
      <pc:sldChg chg="new del ord">
        <pc:chgData name="ALESSANDRO CASTELLUCCI" userId="dfb672f6-e238-401f-bfd8-77885cd711b7" providerId="ADAL" clId="{71AB9964-FEA3-4BA0-A364-AEF9046E581D}" dt="2022-12-11T19:17:14.924" v="2102" actId="47"/>
        <pc:sldMkLst>
          <pc:docMk/>
          <pc:sldMk cId="1855721442" sldId="266"/>
        </pc:sldMkLst>
      </pc:sldChg>
      <pc:sldChg chg="addSp delSp modSp new mod">
        <pc:chgData name="ALESSANDRO CASTELLUCCI" userId="dfb672f6-e238-401f-bfd8-77885cd711b7" providerId="ADAL" clId="{71AB9964-FEA3-4BA0-A364-AEF9046E581D}" dt="2022-12-11T20:23:01.206" v="3297" actId="1076"/>
        <pc:sldMkLst>
          <pc:docMk/>
          <pc:sldMk cId="2517042559" sldId="267"/>
        </pc:sldMkLst>
        <pc:spChg chg="mod">
          <ac:chgData name="ALESSANDRO CASTELLUCCI" userId="dfb672f6-e238-401f-bfd8-77885cd711b7" providerId="ADAL" clId="{71AB9964-FEA3-4BA0-A364-AEF9046E581D}" dt="2022-12-11T19:32:54.129" v="2683" actId="20577"/>
          <ac:spMkLst>
            <pc:docMk/>
            <pc:sldMk cId="2517042559" sldId="267"/>
            <ac:spMk id="2" creationId="{0EE0B66D-CA1D-8994-25DA-8F97DB0D527A}"/>
          </ac:spMkLst>
        </pc:spChg>
        <pc:spChg chg="del">
          <ac:chgData name="ALESSANDRO CASTELLUCCI" userId="dfb672f6-e238-401f-bfd8-77885cd711b7" providerId="ADAL" clId="{71AB9964-FEA3-4BA0-A364-AEF9046E581D}" dt="2022-12-11T19:33:03.406" v="2684" actId="478"/>
          <ac:spMkLst>
            <pc:docMk/>
            <pc:sldMk cId="2517042559" sldId="267"/>
            <ac:spMk id="3" creationId="{94507EF4-55D5-3147-494A-0F236E41A5C7}"/>
          </ac:spMkLst>
        </pc:spChg>
        <pc:spChg chg="add mod">
          <ac:chgData name="ALESSANDRO CASTELLUCCI" userId="dfb672f6-e238-401f-bfd8-77885cd711b7" providerId="ADAL" clId="{71AB9964-FEA3-4BA0-A364-AEF9046E581D}" dt="2022-12-11T20:23:01.206" v="3297" actId="1076"/>
          <ac:spMkLst>
            <pc:docMk/>
            <pc:sldMk cId="2517042559" sldId="267"/>
            <ac:spMk id="5" creationId="{E01F0F8B-4DDC-4498-70F3-9850E77BFE49}"/>
          </ac:spMkLst>
        </pc:spChg>
        <pc:graphicFrameChg chg="add mod modGraphic">
          <ac:chgData name="ALESSANDRO CASTELLUCCI" userId="dfb672f6-e238-401f-bfd8-77885cd711b7" providerId="ADAL" clId="{71AB9964-FEA3-4BA0-A364-AEF9046E581D}" dt="2022-12-11T20:22:14.416" v="3240" actId="1076"/>
          <ac:graphicFrameMkLst>
            <pc:docMk/>
            <pc:sldMk cId="2517042559" sldId="267"/>
            <ac:graphicFrameMk id="4" creationId="{26E6A539-7629-9FDC-3D97-857BF9FAF28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93127D-1D39-670F-DA95-712572632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2EBF15-7B79-19E4-E50A-3FFBE784D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9B530B-CD94-379B-9327-4EE36078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448-330D-44B6-B5AF-89E76AA4788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AC659F-AC4C-E80D-2C6D-E0A0A77B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53B7FE-72CE-98BE-4E11-A3BF5952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EAE-C37F-4736-AFDB-55E9948CEE5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24EB44-C22B-338B-E833-CEE3047B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7D1060-0ED5-E888-C4E1-036294465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E4F25A-C358-5510-A984-DE50BCD8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448-330D-44B6-B5AF-89E76AA4788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C817A6-A3DA-6C93-637B-139DDB3E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E5D368-5D8D-9E8F-BB7F-B28CD59C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EAE-C37F-4736-AFDB-55E9948CEE5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49705D0-9047-FFB4-88CA-7C4ED11B2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247686-2590-681F-6D3A-B6B36CEA9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7DFBC4-5E31-D16C-A1B9-C40B5151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448-330D-44B6-B5AF-89E76AA4788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48E311-8C3E-F5EF-6458-30FD9AA9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0062B4-3FDD-A4CE-E208-0252330D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EAE-C37F-4736-AFDB-55E9948CEE5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7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8E51F6-01E4-3646-2496-3004098F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BB5C01-8AB8-0487-F29A-C9A50979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E382A3-8D67-0518-AF4B-A5065824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448-330D-44B6-B5AF-89E76AA4788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8AAB85-38C7-FDF2-CD3B-8B491A2D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4E5FC1-5453-6710-C70C-DF788577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EAE-C37F-4736-AFDB-55E9948CEE5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0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41CCD8-B465-A6C5-A553-7F8B9C91F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F0C7B1-949E-4D00-FB88-E4EAC5DB6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684E34-9E32-4144-B409-D6F2E699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448-330D-44B6-B5AF-89E76AA4788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C641B7-C56F-2C76-F7EA-2693A9C6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66DED6-DD37-3D1E-DBF0-4388E4D4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EAE-C37F-4736-AFDB-55E9948CEE5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49170C-9F63-5277-F7F7-3FFD3142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79164B-B5F1-8A77-37E4-F62C10891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45E9A7-8659-A732-7DAD-75FF8B9DE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94E4ED-8DEB-27B3-0A88-85157956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448-330D-44B6-B5AF-89E76AA4788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480CE3-7940-67C2-5939-9907BF82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4469AB-8923-688E-6826-AEDF0113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EAE-C37F-4736-AFDB-55E9948CEE5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3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611C3-4543-1040-3E41-2AFFD42E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CA6385-BB62-4889-4A4C-87ED3E1B3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7D6D37-E8D1-B9CC-87C9-D45EC3723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FD0E77-55F2-6239-61E1-DFAE5E2DF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79B2C35-01F4-63B2-43D0-11E420945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6722116-04A4-CCDD-0A6E-2048D52C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448-330D-44B6-B5AF-89E76AA4788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2C941D6-E585-E23A-D3D1-9FD4905B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25649BB-69CF-ABE2-D968-CF0911B2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EAE-C37F-4736-AFDB-55E9948CEE5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5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7411E-14A2-2463-D61F-5048C119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1346BD-82EA-DCB6-6C18-976EAB01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448-330D-44B6-B5AF-89E76AA4788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C8BF73-1B7D-DE03-75AE-AD8DB732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181286-E047-85BA-F635-3FF36CB3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EAE-C37F-4736-AFDB-55E9948CEE5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2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6721142-0E46-61AB-5B70-5A2B242A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448-330D-44B6-B5AF-89E76AA4788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301F5EC-EE2D-4F6D-29C4-C135F474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E324E5D-A466-515E-CB55-DBE194B5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EAE-C37F-4736-AFDB-55E9948CEE5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0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BDF8DF-9684-CF45-16FF-52D15A7D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73EEDC-A9D3-1B1D-21C7-E5E4F0DD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9FD604-0D0A-5A0E-13A0-B8775FC46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933376-DF2D-FA61-AFFE-B1D0236D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448-330D-44B6-B5AF-89E76AA4788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40ADA7-7299-C9D0-5074-E248D992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9A26E1-861B-3B76-7764-75F58525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EAE-C37F-4736-AFDB-55E9948CEE5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B96384-52A6-AC90-E5B4-E34FDDD7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9CBEFD3-098F-7CFE-26F4-B8C88C432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DBBFB4-DAAA-DAB2-A3F1-C07DFE57A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E81E12-C1CA-0CCD-B3C7-9B5986CC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9448-330D-44B6-B5AF-89E76AA4788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BCD850-D442-DDFF-F637-3A44E6E2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4524616-7102-C514-AF84-CE7F6E01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EAE-C37F-4736-AFDB-55E9948CEE5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5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10B9BF-EDCA-05BA-1B76-2245DC61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109B6F-79C2-5143-ED8D-3CD1B8B0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07C258-8AB9-4B79-E68A-61452A47C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9448-330D-44B6-B5AF-89E76AA4788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41EEB7-71C8-E7AC-B0C6-94DFE7BD9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5531F-FCDE-49F4-F183-ABABF88D0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19EAE-C37F-4736-AFDB-55E9948CEE5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A25676-1E9F-EA88-B052-1DE16CE7F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5300" b="1" dirty="0"/>
              <a:t>Distributed </a:t>
            </a:r>
            <a:r>
              <a:rPr lang="it-IT" sz="5300" b="1" dirty="0" err="1"/>
              <a:t>Aggregation</a:t>
            </a:r>
            <a:r>
              <a:rPr lang="it-IT" sz="5300" b="1" dirty="0"/>
              <a:t> on </a:t>
            </a:r>
            <a:r>
              <a:rPr lang="it-IT" sz="5300" b="1" dirty="0" err="1"/>
              <a:t>Various</a:t>
            </a:r>
            <a:r>
              <a:rPr lang="it-IT" sz="5300" b="1" dirty="0"/>
              <a:t> Network </a:t>
            </a:r>
            <a:r>
              <a:rPr lang="it-IT" sz="5300" b="1" dirty="0" err="1"/>
              <a:t>Structures</a:t>
            </a:r>
            <a:endParaRPr lang="en-US" sz="5400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6F464A-6E27-3303-53E2-E2E1B6347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it-IT" sz="2000" dirty="0"/>
              <a:t>Alessandro Castellucci</a:t>
            </a:r>
          </a:p>
          <a:p>
            <a:pPr algn="l"/>
            <a:r>
              <a:rPr lang="it-IT" sz="1800" i="1" dirty="0"/>
              <a:t>Distributed </a:t>
            </a:r>
            <a:r>
              <a:rPr lang="it-IT" sz="1800" i="1" dirty="0" err="1"/>
              <a:t>Artificial</a:t>
            </a:r>
            <a:r>
              <a:rPr lang="it-IT" sz="1800" i="1" dirty="0"/>
              <a:t> Intelligence Project</a:t>
            </a:r>
            <a:endParaRPr lang="en-US" sz="1800" i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B6D4E-361F-7D27-9727-EA3A4441D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" r="2" b="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403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DD049D-E236-2C4C-6BDD-170C027B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807226" cy="4376572"/>
          </a:xfrm>
        </p:spPr>
        <p:txBody>
          <a:bodyPr anchor="ctr">
            <a:normAutofit/>
          </a:bodyPr>
          <a:lstStyle/>
          <a:p>
            <a:r>
              <a:rPr lang="it-IT" sz="4800" b="1" dirty="0" err="1"/>
              <a:t>Considerations</a:t>
            </a:r>
            <a:endParaRPr lang="en-US" sz="4800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A329C1-81E0-D256-6FFC-03598772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209" y="1341872"/>
            <a:ext cx="5501834" cy="4174256"/>
          </a:xfrm>
        </p:spPr>
        <p:txBody>
          <a:bodyPr anchor="ctr">
            <a:normAutofit/>
          </a:bodyPr>
          <a:lstStyle/>
          <a:p>
            <a:pPr algn="just"/>
            <a:r>
              <a:rPr lang="en-US" sz="2200" dirty="0">
                <a:solidFill>
                  <a:schemeClr val="bg1"/>
                </a:solidFill>
              </a:rPr>
              <a:t>Performances results also depend on nodes number and probability parameters</a:t>
            </a:r>
          </a:p>
          <a:p>
            <a:pPr algn="just"/>
            <a:r>
              <a:rPr lang="en-US" sz="2200" u="sng" dirty="0">
                <a:solidFill>
                  <a:schemeClr val="bg1"/>
                </a:solidFill>
              </a:rPr>
              <a:t>Lattice</a:t>
            </a:r>
            <a:r>
              <a:rPr lang="en-US" sz="2200" dirty="0">
                <a:solidFill>
                  <a:schemeClr val="bg1"/>
                </a:solidFill>
              </a:rPr>
              <a:t> network is obviously the worst</a:t>
            </a:r>
          </a:p>
          <a:p>
            <a:pPr algn="just"/>
            <a:r>
              <a:rPr lang="en-US" sz="2200" u="sng" dirty="0">
                <a:solidFill>
                  <a:schemeClr val="bg1"/>
                </a:solidFill>
              </a:rPr>
              <a:t>Small World</a:t>
            </a:r>
            <a:r>
              <a:rPr lang="en-US" sz="2200" dirty="0">
                <a:solidFill>
                  <a:schemeClr val="bg1"/>
                </a:solidFill>
              </a:rPr>
              <a:t> and </a:t>
            </a:r>
            <a:r>
              <a:rPr lang="en-US" sz="2200" u="sng" dirty="0">
                <a:solidFill>
                  <a:schemeClr val="bg1"/>
                </a:solidFill>
              </a:rPr>
              <a:t>Scale-free</a:t>
            </a:r>
            <a:r>
              <a:rPr lang="en-US" sz="2200" dirty="0">
                <a:solidFill>
                  <a:schemeClr val="bg1"/>
                </a:solidFill>
              </a:rPr>
              <a:t> networks obtain good results</a:t>
            </a:r>
          </a:p>
          <a:p>
            <a:pPr algn="just"/>
            <a:r>
              <a:rPr lang="en-US" sz="2200" u="sng" dirty="0">
                <a:solidFill>
                  <a:schemeClr val="bg1"/>
                </a:solidFill>
              </a:rPr>
              <a:t>Random</a:t>
            </a:r>
            <a:r>
              <a:rPr lang="en-US" sz="2200" dirty="0">
                <a:solidFill>
                  <a:schemeClr val="bg1"/>
                </a:solidFill>
              </a:rPr>
              <a:t> network outperforms all other networks in all operations in this simulation</a:t>
            </a:r>
          </a:p>
          <a:p>
            <a:pPr algn="just"/>
            <a:r>
              <a:rPr lang="en-US" sz="2200" dirty="0">
                <a:solidFill>
                  <a:schemeClr val="bg1"/>
                </a:solidFill>
              </a:rPr>
              <a:t>Although outperformed by Random network, Small World and Scale-free networks reach a good approximation value very quickly</a:t>
            </a:r>
          </a:p>
        </p:txBody>
      </p:sp>
    </p:spTree>
    <p:extLst>
      <p:ext uri="{BB962C8B-B14F-4D97-AF65-F5344CB8AC3E}">
        <p14:creationId xmlns:p14="http://schemas.microsoft.com/office/powerpoint/2010/main" val="609913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0B66D-CA1D-8994-25DA-8F97DB0D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Node Failures</a:t>
            </a:r>
          </a:p>
        </p:txBody>
      </p:sp>
      <p:graphicFrame>
        <p:nvGraphicFramePr>
          <p:cNvPr id="4" name="Tabella 12">
            <a:extLst>
              <a:ext uri="{FF2B5EF4-FFF2-40B4-BE49-F238E27FC236}">
                <a16:creationId xmlns:a16="http://schemas.microsoft.com/office/drawing/2014/main" id="{26E6A539-7629-9FDC-3D97-857BF9FA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39004"/>
              </p:ext>
            </p:extLst>
          </p:nvPr>
        </p:nvGraphicFramePr>
        <p:xfrm>
          <a:off x="1986069" y="1490663"/>
          <a:ext cx="8219861" cy="46450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5468">
                  <a:extLst>
                    <a:ext uri="{9D8B030D-6E8A-4147-A177-3AD203B41FA5}">
                      <a16:colId xmlns:a16="http://schemas.microsoft.com/office/drawing/2014/main" val="2644921204"/>
                    </a:ext>
                  </a:extLst>
                </a:gridCol>
                <a:gridCol w="1248853">
                  <a:extLst>
                    <a:ext uri="{9D8B030D-6E8A-4147-A177-3AD203B41FA5}">
                      <a16:colId xmlns:a16="http://schemas.microsoft.com/office/drawing/2014/main" val="400656641"/>
                    </a:ext>
                  </a:extLst>
                </a:gridCol>
                <a:gridCol w="1725618">
                  <a:extLst>
                    <a:ext uri="{9D8B030D-6E8A-4147-A177-3AD203B41FA5}">
                      <a16:colId xmlns:a16="http://schemas.microsoft.com/office/drawing/2014/main" val="2299729269"/>
                    </a:ext>
                  </a:extLst>
                </a:gridCol>
                <a:gridCol w="1824183">
                  <a:extLst>
                    <a:ext uri="{9D8B030D-6E8A-4147-A177-3AD203B41FA5}">
                      <a16:colId xmlns:a16="http://schemas.microsoft.com/office/drawing/2014/main" val="3037795425"/>
                    </a:ext>
                  </a:extLst>
                </a:gridCol>
                <a:gridCol w="2295739">
                  <a:extLst>
                    <a:ext uri="{9D8B030D-6E8A-4147-A177-3AD203B41FA5}">
                      <a16:colId xmlns:a16="http://schemas.microsoft.com/office/drawing/2014/main" val="3197610618"/>
                    </a:ext>
                  </a:extLst>
                </a:gridCol>
              </a:tblGrid>
              <a:tr h="6986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Nodes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Aggregation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 failure probability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Behaviour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5846092"/>
                  </a:ext>
                </a:extLst>
              </a:tr>
              <a:tr h="8647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Lattice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immediate adequate approximation 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961036"/>
                  </a:ext>
                </a:extLst>
              </a:tr>
              <a:tr h="8567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 and fast approximation value: </a:t>
                      </a:r>
                      <a:r>
                        <a:rPr lang="en-US" b="1" dirty="0"/>
                        <a:t>robust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4416945"/>
                  </a:ext>
                </a:extLst>
              </a:tr>
              <a:tr h="9288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 World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 and fast approximation value: </a:t>
                      </a:r>
                      <a:r>
                        <a:rPr lang="en-US" b="1" dirty="0"/>
                        <a:t>robust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11472"/>
                  </a:ext>
                </a:extLst>
              </a:tr>
              <a:tr h="1076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Scale-free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good and fast approximation value: </a:t>
                      </a:r>
                      <a:r>
                        <a:rPr lang="en-US" b="1" dirty="0"/>
                        <a:t>robust </a:t>
                      </a:r>
                      <a:r>
                        <a:rPr lang="en-US" b="0" dirty="0"/>
                        <a:t>(</a:t>
                      </a:r>
                      <a:r>
                        <a:rPr lang="en-US" b="0" u="sng" dirty="0"/>
                        <a:t>depends on which node fails</a:t>
                      </a:r>
                      <a:r>
                        <a:rPr lang="en-US" b="0" dirty="0"/>
                        <a:t>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6382390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1F0F8B-4DDC-4498-70F3-9850E77BFE49}"/>
              </a:ext>
            </a:extLst>
          </p:cNvPr>
          <p:cNvSpPr txBox="1"/>
          <p:nvPr/>
        </p:nvSpPr>
        <p:spPr>
          <a:xfrm>
            <a:off x="3504360" y="6123543"/>
            <a:ext cx="518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Performances also depends on failure rate parameter</a:t>
            </a:r>
          </a:p>
        </p:txBody>
      </p:sp>
    </p:spTree>
    <p:extLst>
      <p:ext uri="{BB962C8B-B14F-4D97-AF65-F5344CB8AC3E}">
        <p14:creationId xmlns:p14="http://schemas.microsoft.com/office/powerpoint/2010/main" val="251704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DD049D-E236-2C4C-6BDD-170C027B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807226" cy="4376572"/>
          </a:xfrm>
        </p:spPr>
        <p:txBody>
          <a:bodyPr anchor="ctr">
            <a:normAutofit/>
          </a:bodyPr>
          <a:lstStyle/>
          <a:p>
            <a:r>
              <a:rPr lang="it-IT" sz="4800" b="1" dirty="0" err="1"/>
              <a:t>Bibliography</a:t>
            </a:r>
            <a:endParaRPr lang="en-US" sz="4800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A329C1-81E0-D256-6FFC-03598772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459" y="1416919"/>
            <a:ext cx="5501834" cy="4174256"/>
          </a:xfrm>
        </p:spPr>
        <p:txBody>
          <a:bodyPr anchor="ctr">
            <a:normAutofit/>
          </a:bodyPr>
          <a:lstStyle/>
          <a:p>
            <a:pPr algn="just"/>
            <a:r>
              <a:rPr lang="en-US" sz="2200" dirty="0">
                <a:solidFill>
                  <a:schemeClr val="bg1"/>
                </a:solidFill>
              </a:rPr>
              <a:t>Professor F. </a:t>
            </a:r>
            <a:r>
              <a:rPr lang="en-US" sz="2200" dirty="0" err="1">
                <a:solidFill>
                  <a:schemeClr val="bg1"/>
                </a:solidFill>
              </a:rPr>
              <a:t>Zambonelli’s</a:t>
            </a:r>
            <a:r>
              <a:rPr lang="en-US" sz="2200" dirty="0">
                <a:solidFill>
                  <a:schemeClr val="bg1"/>
                </a:solidFill>
              </a:rPr>
              <a:t> slides and </a:t>
            </a:r>
            <a:r>
              <a:rPr lang="en-US" sz="2200" dirty="0" err="1">
                <a:solidFill>
                  <a:schemeClr val="bg1"/>
                </a:solidFill>
              </a:rPr>
              <a:t>NetLogo</a:t>
            </a:r>
            <a:r>
              <a:rPr lang="en-US" sz="2200" dirty="0">
                <a:solidFill>
                  <a:schemeClr val="bg1"/>
                </a:solidFill>
              </a:rPr>
              <a:t> simulations</a:t>
            </a:r>
          </a:p>
          <a:p>
            <a:pPr algn="just"/>
            <a:r>
              <a:rPr lang="en-US" sz="2200" dirty="0" err="1">
                <a:solidFill>
                  <a:schemeClr val="bg1"/>
                </a:solidFill>
              </a:rPr>
              <a:t>NetLogo</a:t>
            </a:r>
            <a:r>
              <a:rPr lang="en-US" sz="2200" dirty="0">
                <a:solidFill>
                  <a:schemeClr val="bg1"/>
                </a:solidFill>
              </a:rPr>
              <a:t> Models Library</a:t>
            </a:r>
          </a:p>
        </p:txBody>
      </p:sp>
    </p:spTree>
    <p:extLst>
      <p:ext uri="{BB962C8B-B14F-4D97-AF65-F5344CB8AC3E}">
        <p14:creationId xmlns:p14="http://schemas.microsoft.com/office/powerpoint/2010/main" val="455244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9A2A4D-3027-A7A7-102A-E56838C9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it-IT" sz="4800" b="1" dirty="0" err="1"/>
              <a:t>What</a:t>
            </a:r>
            <a:r>
              <a:rPr lang="it-IT" sz="4800" b="1" dirty="0"/>
              <a:t> </a:t>
            </a:r>
            <a:r>
              <a:rPr lang="it-IT" sz="4800" b="1" dirty="0" err="1"/>
              <a:t>is</a:t>
            </a:r>
            <a:r>
              <a:rPr lang="it-IT" sz="4800" b="1" dirty="0"/>
              <a:t> Distributed </a:t>
            </a:r>
            <a:r>
              <a:rPr lang="it-IT" sz="4800" b="1" dirty="0" err="1"/>
              <a:t>Aggregation</a:t>
            </a:r>
            <a:r>
              <a:rPr lang="it-IT" sz="4800" b="1" dirty="0"/>
              <a:t>?</a:t>
            </a:r>
            <a:br>
              <a:rPr lang="it-IT" sz="4800" b="1" dirty="0"/>
            </a:br>
            <a:r>
              <a:rPr lang="it-IT" sz="4800" b="1" dirty="0"/>
              <a:t>(1)</a:t>
            </a:r>
          </a:p>
        </p:txBody>
      </p:sp>
      <p:sp>
        <p:nvSpPr>
          <p:cNvPr id="26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D613AF0D-F85D-D71F-AD8F-A5824B907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200" dirty="0">
                <a:solidFill>
                  <a:schemeClr val="bg1"/>
                </a:solidFill>
              </a:rPr>
              <a:t>Given a network of </a:t>
            </a:r>
            <a:r>
              <a:rPr lang="it-IT" sz="2200" dirty="0" err="1">
                <a:solidFill>
                  <a:schemeClr val="bg1"/>
                </a:solidFill>
              </a:rPr>
              <a:t>nodes</a:t>
            </a:r>
            <a:r>
              <a:rPr lang="it-IT" sz="2200" dirty="0">
                <a:solidFill>
                  <a:schemeClr val="bg1"/>
                </a:solidFill>
              </a:rPr>
              <a:t>/</a:t>
            </a:r>
            <a:r>
              <a:rPr lang="it-IT" sz="2200" dirty="0" err="1">
                <a:solidFill>
                  <a:schemeClr val="bg1"/>
                </a:solidFill>
              </a:rPr>
              <a:t>processes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  <a:r>
              <a:rPr lang="it-IT" sz="2200" dirty="0" err="1">
                <a:solidFill>
                  <a:schemeClr val="bg1"/>
                </a:solidFill>
              </a:rPr>
              <a:t>there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  <a:r>
              <a:rPr lang="it-IT" sz="2200" dirty="0" err="1">
                <a:solidFill>
                  <a:schemeClr val="bg1"/>
                </a:solidFill>
              </a:rPr>
              <a:t>is</a:t>
            </a:r>
            <a:r>
              <a:rPr lang="it-IT" sz="2200" dirty="0">
                <a:solidFill>
                  <a:schemeClr val="bg1"/>
                </a:solidFill>
              </a:rPr>
              <a:t> an </a:t>
            </a:r>
            <a:r>
              <a:rPr lang="it-IT" sz="2200" dirty="0" err="1">
                <a:solidFill>
                  <a:schemeClr val="bg1"/>
                </a:solidFill>
              </a:rPr>
              <a:t>aggregation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  <a:r>
              <a:rPr lang="it-IT" sz="2200" dirty="0" err="1">
                <a:solidFill>
                  <a:schemeClr val="bg1"/>
                </a:solidFill>
              </a:rPr>
              <a:t>function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  <a:r>
              <a:rPr lang="it-IT" sz="2200" b="1" i="1" dirty="0">
                <a:solidFill>
                  <a:schemeClr val="bg1"/>
                </a:solidFill>
              </a:rPr>
              <a:t>AF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  <a:r>
              <a:rPr lang="it-IT" sz="2200" dirty="0" err="1">
                <a:solidFill>
                  <a:schemeClr val="bg1"/>
                </a:solidFill>
              </a:rPr>
              <a:t>that</a:t>
            </a:r>
            <a:r>
              <a:rPr lang="it-IT" sz="2200" dirty="0">
                <a:solidFill>
                  <a:schemeClr val="bg1"/>
                </a:solidFill>
              </a:rPr>
              <a:t> can be </a:t>
            </a:r>
            <a:r>
              <a:rPr lang="it-IT" sz="2200" dirty="0" err="1">
                <a:solidFill>
                  <a:schemeClr val="bg1"/>
                </a:solidFill>
              </a:rPr>
              <a:t>calculated</a:t>
            </a:r>
            <a:r>
              <a:rPr lang="it-IT" sz="2200" dirty="0">
                <a:solidFill>
                  <a:schemeClr val="bg1"/>
                </a:solidFill>
              </a:rPr>
              <a:t> in a </a:t>
            </a:r>
            <a:r>
              <a:rPr lang="it-IT" sz="2200" dirty="0" err="1">
                <a:solidFill>
                  <a:schemeClr val="bg1"/>
                </a:solidFill>
              </a:rPr>
              <a:t>distributed</a:t>
            </a:r>
            <a:r>
              <a:rPr lang="it-IT" sz="2200" dirty="0">
                <a:solidFill>
                  <a:schemeClr val="bg1"/>
                </a:solidFill>
              </a:rPr>
              <a:t> way from the </a:t>
            </a:r>
            <a:r>
              <a:rPr lang="it-IT" sz="2200" dirty="0" err="1">
                <a:solidFill>
                  <a:schemeClr val="bg1"/>
                </a:solidFill>
              </a:rPr>
              <a:t>states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  <a:r>
              <a:rPr lang="it-IT" sz="2200" b="1" i="1" dirty="0">
                <a:solidFill>
                  <a:schemeClr val="bg1"/>
                </a:solidFill>
              </a:rPr>
              <a:t>s </a:t>
            </a:r>
            <a:r>
              <a:rPr lang="it-IT" sz="2200" dirty="0">
                <a:solidFill>
                  <a:schemeClr val="bg1"/>
                </a:solidFill>
              </a:rPr>
              <a:t>of the </a:t>
            </a:r>
            <a:r>
              <a:rPr lang="it-IT" sz="2200" dirty="0" err="1">
                <a:solidFill>
                  <a:schemeClr val="bg1"/>
                </a:solidFill>
              </a:rPr>
              <a:t>processes</a:t>
            </a:r>
            <a:r>
              <a:rPr lang="it-IT" sz="2200" dirty="0">
                <a:solidFill>
                  <a:schemeClr val="bg1"/>
                </a:solidFill>
              </a:rPr>
              <a:t> and the </a:t>
            </a:r>
            <a:r>
              <a:rPr lang="it-IT" sz="2200" dirty="0" err="1">
                <a:solidFill>
                  <a:schemeClr val="bg1"/>
                </a:solidFill>
              </a:rPr>
              <a:t>environmental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  <a:r>
              <a:rPr lang="it-IT" sz="2200" dirty="0" err="1">
                <a:solidFill>
                  <a:schemeClr val="bg1"/>
                </a:solidFill>
              </a:rPr>
              <a:t>variables</a:t>
            </a:r>
            <a:r>
              <a:rPr lang="it-IT" sz="2200" b="1" i="1" dirty="0">
                <a:solidFill>
                  <a:schemeClr val="bg1"/>
                </a:solidFill>
              </a:rPr>
              <a:t> e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  <a:r>
              <a:rPr lang="it-IT" sz="2200" dirty="0" err="1">
                <a:solidFill>
                  <a:schemeClr val="bg1"/>
                </a:solidFill>
              </a:rPr>
              <a:t>observed</a:t>
            </a:r>
            <a:r>
              <a:rPr lang="it-IT" sz="2200" dirty="0">
                <a:solidFill>
                  <a:schemeClr val="bg1"/>
                </a:solidFill>
              </a:rPr>
              <a:t> by </a:t>
            </a:r>
            <a:r>
              <a:rPr lang="it-IT" sz="2200" dirty="0" err="1">
                <a:solidFill>
                  <a:schemeClr val="bg1"/>
                </a:solidFill>
              </a:rPr>
              <a:t>them</a:t>
            </a:r>
            <a:r>
              <a:rPr lang="it-IT" sz="2200" dirty="0">
                <a:solidFill>
                  <a:schemeClr val="bg1"/>
                </a:solidFill>
              </a:rPr>
              <a:t> (</a:t>
            </a:r>
            <a:r>
              <a:rPr lang="it-IT" sz="2200" dirty="0" err="1">
                <a:solidFill>
                  <a:schemeClr val="bg1"/>
                </a:solidFill>
              </a:rPr>
              <a:t>if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  <a:r>
              <a:rPr lang="it-IT" sz="2200" dirty="0" err="1">
                <a:solidFill>
                  <a:schemeClr val="bg1"/>
                </a:solidFill>
              </a:rPr>
              <a:t>present</a:t>
            </a:r>
            <a:r>
              <a:rPr lang="it-IT" sz="2200" dirty="0">
                <a:solidFill>
                  <a:schemeClr val="bg1"/>
                </a:solidFill>
              </a:rPr>
              <a:t>):</a:t>
            </a:r>
            <a:endParaRPr lang="it-IT" sz="2200" b="1" i="1" dirty="0">
              <a:solidFill>
                <a:schemeClr val="bg1"/>
              </a:solidFill>
            </a:endParaRPr>
          </a:p>
          <a:p>
            <a:pPr algn="just"/>
            <a:r>
              <a:rPr lang="it-IT" sz="2200" b="1" i="1" dirty="0">
                <a:solidFill>
                  <a:schemeClr val="bg1"/>
                </a:solidFill>
              </a:rPr>
              <a:t>AF(f(s1,e1), … ,f(</a:t>
            </a:r>
            <a:r>
              <a:rPr lang="it-IT" sz="2200" b="1" i="1" dirty="0" err="1">
                <a:solidFill>
                  <a:schemeClr val="bg1"/>
                </a:solidFill>
              </a:rPr>
              <a:t>sn,en</a:t>
            </a:r>
            <a:r>
              <a:rPr lang="it-IT" sz="2200" b="1" i="1" dirty="0">
                <a:solidFill>
                  <a:schemeClr val="bg1"/>
                </a:solidFill>
              </a:rPr>
              <a:t>))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  <a:r>
              <a:rPr lang="it-IT" sz="2200" dirty="0" err="1">
                <a:solidFill>
                  <a:schemeClr val="bg1"/>
                </a:solidFill>
              </a:rPr>
              <a:t>where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  <a:r>
              <a:rPr lang="it-IT" sz="2200" b="1" i="1" dirty="0">
                <a:solidFill>
                  <a:schemeClr val="bg1"/>
                </a:solidFill>
              </a:rPr>
              <a:t>f</a:t>
            </a:r>
            <a:r>
              <a:rPr lang="it-IT" sz="2200" dirty="0">
                <a:solidFill>
                  <a:schemeClr val="bg1"/>
                </a:solidFill>
              </a:rPr>
              <a:t> can be </a:t>
            </a:r>
            <a:r>
              <a:rPr lang="it-IT" sz="2200" u="sng" dirty="0" err="1">
                <a:solidFill>
                  <a:schemeClr val="bg1"/>
                </a:solidFill>
              </a:rPr>
              <a:t>locally</a:t>
            </a:r>
            <a:r>
              <a:rPr lang="it-IT" sz="2200" u="sng" dirty="0">
                <a:solidFill>
                  <a:schemeClr val="bg1"/>
                </a:solidFill>
              </a:rPr>
              <a:t> </a:t>
            </a:r>
            <a:r>
              <a:rPr lang="it-IT" sz="2200" u="sng" dirty="0" err="1">
                <a:solidFill>
                  <a:schemeClr val="bg1"/>
                </a:solidFill>
              </a:rPr>
              <a:t>computed</a:t>
            </a:r>
            <a:r>
              <a:rPr lang="it-IT" sz="2200" dirty="0">
                <a:solidFill>
                  <a:schemeClr val="bg1"/>
                </a:solidFill>
              </a:rPr>
              <a:t> by </a:t>
            </a:r>
            <a:r>
              <a:rPr lang="it-IT" sz="2200" dirty="0" err="1">
                <a:solidFill>
                  <a:schemeClr val="bg1"/>
                </a:solidFill>
              </a:rPr>
              <a:t>each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  <a:r>
              <a:rPr lang="it-IT" sz="2200" dirty="0" err="1">
                <a:solidFill>
                  <a:schemeClr val="bg1"/>
                </a:solidFill>
              </a:rPr>
              <a:t>node</a:t>
            </a:r>
            <a:r>
              <a:rPr lang="it-IT" sz="2200" dirty="0">
                <a:solidFill>
                  <a:schemeClr val="bg1"/>
                </a:solidFill>
              </a:rPr>
              <a:t>/</a:t>
            </a:r>
            <a:r>
              <a:rPr lang="it-IT" sz="2200" dirty="0" err="1">
                <a:solidFill>
                  <a:schemeClr val="bg1"/>
                </a:solidFill>
              </a:rPr>
              <a:t>process</a:t>
            </a:r>
            <a:r>
              <a:rPr lang="it-IT" sz="2200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it-IT" sz="2200" i="1" dirty="0">
                <a:solidFill>
                  <a:schemeClr val="bg1"/>
                </a:solidFill>
              </a:rPr>
              <a:t>AF</a:t>
            </a:r>
            <a:r>
              <a:rPr lang="it-IT" sz="2200" dirty="0">
                <a:solidFill>
                  <a:schemeClr val="bg1"/>
                </a:solidFill>
              </a:rPr>
              <a:t> can be MAX, MIN, AVG, STD, COUNT, etc.</a:t>
            </a:r>
          </a:p>
          <a:p>
            <a:pPr marL="0" indent="0" algn="ctr">
              <a:buNone/>
            </a:pPr>
            <a:r>
              <a:rPr lang="it-IT" sz="2200" dirty="0">
                <a:solidFill>
                  <a:schemeClr val="bg1"/>
                </a:solidFill>
              </a:rPr>
              <a:t>Distributed </a:t>
            </a:r>
            <a:r>
              <a:rPr lang="it-IT" sz="2200" dirty="0" err="1">
                <a:solidFill>
                  <a:schemeClr val="bg1"/>
                </a:solidFill>
              </a:rPr>
              <a:t>aggregation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  <a:r>
              <a:rPr lang="it-IT" sz="2200" dirty="0" err="1">
                <a:solidFill>
                  <a:schemeClr val="bg1"/>
                </a:solidFill>
              </a:rPr>
              <a:t>enables</a:t>
            </a:r>
            <a:r>
              <a:rPr lang="it-IT" sz="2200" dirty="0">
                <a:solidFill>
                  <a:schemeClr val="bg1"/>
                </a:solidFill>
              </a:rPr>
              <a:t> the </a:t>
            </a:r>
            <a:r>
              <a:rPr lang="it-IT" sz="2200" dirty="0" err="1">
                <a:solidFill>
                  <a:schemeClr val="bg1"/>
                </a:solidFill>
              </a:rPr>
              <a:t>evaluation</a:t>
            </a:r>
            <a:r>
              <a:rPr lang="it-IT" sz="2200" dirty="0">
                <a:solidFill>
                  <a:schemeClr val="bg1"/>
                </a:solidFill>
              </a:rPr>
              <a:t> of </a:t>
            </a:r>
            <a:r>
              <a:rPr lang="it-IT" sz="2200" u="sng" dirty="0" err="1">
                <a:solidFill>
                  <a:schemeClr val="bg1"/>
                </a:solidFill>
              </a:rPr>
              <a:t>aggregated</a:t>
            </a:r>
            <a:r>
              <a:rPr lang="it-IT" sz="2200" u="sng" dirty="0">
                <a:solidFill>
                  <a:schemeClr val="bg1"/>
                </a:solidFill>
              </a:rPr>
              <a:t> </a:t>
            </a:r>
            <a:r>
              <a:rPr lang="it-IT" sz="2200" u="sng" dirty="0" err="1">
                <a:solidFill>
                  <a:schemeClr val="bg1"/>
                </a:solidFill>
              </a:rPr>
              <a:t>perspectives</a:t>
            </a:r>
            <a:r>
              <a:rPr lang="it-IT" sz="2200" dirty="0">
                <a:solidFill>
                  <a:schemeClr val="bg1"/>
                </a:solidFill>
              </a:rPr>
              <a:t> on the system state</a:t>
            </a:r>
          </a:p>
        </p:txBody>
      </p:sp>
    </p:spTree>
    <p:extLst>
      <p:ext uri="{BB962C8B-B14F-4D97-AF65-F5344CB8AC3E}">
        <p14:creationId xmlns:p14="http://schemas.microsoft.com/office/powerpoint/2010/main" val="265255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DD049D-E236-2C4C-6BDD-170C027B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it-IT" sz="4800" b="1" dirty="0" err="1"/>
              <a:t>What</a:t>
            </a:r>
            <a:r>
              <a:rPr lang="it-IT" sz="4800" b="1" dirty="0"/>
              <a:t> </a:t>
            </a:r>
            <a:r>
              <a:rPr lang="it-IT" sz="4800" b="1" dirty="0" err="1"/>
              <a:t>is</a:t>
            </a:r>
            <a:r>
              <a:rPr lang="it-IT" sz="4800" b="1" dirty="0"/>
              <a:t> Distributed </a:t>
            </a:r>
            <a:r>
              <a:rPr lang="it-IT" sz="4800" b="1" dirty="0" err="1"/>
              <a:t>Aggregation</a:t>
            </a:r>
            <a:r>
              <a:rPr lang="it-IT" sz="4800" b="1" dirty="0"/>
              <a:t>?</a:t>
            </a:r>
            <a:br>
              <a:rPr lang="it-IT" sz="4800" b="1" dirty="0"/>
            </a:br>
            <a:r>
              <a:rPr lang="it-IT" sz="4800" b="1" dirty="0"/>
              <a:t>(2)</a:t>
            </a:r>
            <a:endParaRPr lang="en-US" sz="4800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A329C1-81E0-D256-6FFC-03598772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461" y="80936"/>
            <a:ext cx="5501834" cy="49834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Key idea: </a:t>
            </a:r>
            <a:r>
              <a:rPr lang="en-US" sz="2200" b="1" dirty="0">
                <a:solidFill>
                  <a:schemeClr val="bg1"/>
                </a:solidFill>
              </a:rPr>
              <a:t>GOSSIPING</a:t>
            </a:r>
            <a:r>
              <a:rPr lang="en-US" sz="2200" dirty="0">
                <a:solidFill>
                  <a:schemeClr val="bg1"/>
                </a:solidFill>
              </a:rPr>
              <a:t> between neighbors.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B0DFDE-00C7-983B-9FED-3F929C94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111" y="464052"/>
            <a:ext cx="6926288" cy="190344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CE41C5F-C148-FAA0-EA6D-E64EAFC29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56" y="2367493"/>
            <a:ext cx="2423998" cy="186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9AAE6C-0A06-5969-8D6A-1C7D973C2491}"/>
              </a:ext>
            </a:extLst>
          </p:cNvPr>
          <p:cNvSpPr txBox="1"/>
          <p:nvPr/>
        </p:nvSpPr>
        <p:spPr>
          <a:xfrm>
            <a:off x="5938334" y="4292555"/>
            <a:ext cx="58440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From </a:t>
            </a:r>
            <a:r>
              <a:rPr lang="en-US" sz="2200" b="1" dirty="0">
                <a:solidFill>
                  <a:schemeClr val="bg1"/>
                </a:solidFill>
              </a:rPr>
              <a:t>consensus</a:t>
            </a:r>
            <a:r>
              <a:rPr lang="en-US" sz="2200" dirty="0">
                <a:solidFill>
                  <a:schemeClr val="bg1"/>
                </a:solidFill>
              </a:rPr>
              <a:t> theory: it’s impossible to reach consensus in case of failures, and even if one only wants to tolerate a single failure of any nature.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So, if we have an unreliable system, we obtain an </a:t>
            </a:r>
            <a:r>
              <a:rPr lang="en-US" sz="2200" u="sng" dirty="0">
                <a:solidFill>
                  <a:schemeClr val="bg1"/>
                </a:solidFill>
              </a:rPr>
              <a:t>approximated final value</a:t>
            </a:r>
            <a:r>
              <a:rPr lang="en-US" sz="2200" dirty="0">
                <a:solidFill>
                  <a:schemeClr val="bg1"/>
                </a:solidFill>
              </a:rPr>
              <a:t>, and the goodness of that value depends on the network structure and on which nodes and/or links failed</a:t>
            </a:r>
          </a:p>
        </p:txBody>
      </p:sp>
    </p:spTree>
    <p:extLst>
      <p:ext uri="{BB962C8B-B14F-4D97-AF65-F5344CB8AC3E}">
        <p14:creationId xmlns:p14="http://schemas.microsoft.com/office/powerpoint/2010/main" val="420650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DD049D-E236-2C4C-6BDD-170C027B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it-IT" sz="4800" b="1" dirty="0"/>
              <a:t>Network </a:t>
            </a:r>
            <a:r>
              <a:rPr lang="it-IT" sz="4800" b="1" dirty="0" err="1"/>
              <a:t>structure</a:t>
            </a:r>
            <a:r>
              <a:rPr lang="it-IT" sz="4800" b="1" dirty="0"/>
              <a:t> and </a:t>
            </a:r>
            <a:r>
              <a:rPr lang="it-IT" sz="4800" b="1" dirty="0" err="1"/>
              <a:t>convergence</a:t>
            </a:r>
            <a:endParaRPr lang="en-US" sz="4800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A329C1-81E0-D256-6FFC-03598772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459" y="1416919"/>
            <a:ext cx="5501834" cy="2328889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Aggregation algorithms work well if the computation of the aggregated values propagate in the whole network: i.e., if the “gossip” propagates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Networks with </a:t>
            </a:r>
            <a:r>
              <a:rPr lang="en-US" sz="2200" b="1" dirty="0">
                <a:solidFill>
                  <a:schemeClr val="bg1"/>
                </a:solidFill>
              </a:rPr>
              <a:t>low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u="sng" dirty="0">
                <a:solidFill>
                  <a:schemeClr val="bg1"/>
                </a:solidFill>
              </a:rPr>
              <a:t>percolation threshold</a:t>
            </a:r>
            <a:r>
              <a:rPr lang="en-US" sz="2200" dirty="0">
                <a:solidFill>
                  <a:schemeClr val="bg1"/>
                </a:solidFill>
              </a:rPr>
              <a:t> and </a:t>
            </a:r>
            <a:r>
              <a:rPr lang="en-US" sz="2200" u="sng" dirty="0">
                <a:solidFill>
                  <a:schemeClr val="bg1"/>
                </a:solidFill>
              </a:rPr>
              <a:t>characteristic path length</a:t>
            </a:r>
            <a:r>
              <a:rPr lang="en-US" sz="2200" dirty="0">
                <a:solidFill>
                  <a:schemeClr val="bg1"/>
                </a:solidFill>
              </a:rPr>
              <a:t> (i.e., small degree of separation) converge very quickly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E43C711D-69BF-D25E-51E4-C88F84AF4A77}"/>
              </a:ext>
            </a:extLst>
          </p:cNvPr>
          <p:cNvSpPr/>
          <p:nvPr/>
        </p:nvSpPr>
        <p:spPr>
          <a:xfrm rot="5400000">
            <a:off x="8546053" y="3845820"/>
            <a:ext cx="628649" cy="428625"/>
          </a:xfrm>
          <a:prstGeom prst="rightArrow">
            <a:avLst/>
          </a:prstGeom>
          <a:ln>
            <a:solidFill>
              <a:srgbClr val="3F3F3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3F3F3F"/>
                </a:solidFill>
              </a:ln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7963AC-0B61-6C8A-D78E-28D086C78994}"/>
              </a:ext>
            </a:extLst>
          </p:cNvPr>
          <p:cNvSpPr txBox="1"/>
          <p:nvPr/>
        </p:nvSpPr>
        <p:spPr>
          <a:xfrm>
            <a:off x="6015197" y="4508232"/>
            <a:ext cx="56903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>
                <a:solidFill>
                  <a:schemeClr val="bg1"/>
                </a:solidFill>
              </a:rPr>
              <a:t>Small World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u="sng" dirty="0">
                <a:solidFill>
                  <a:schemeClr val="bg1"/>
                </a:solidFill>
              </a:rPr>
              <a:t>Scale-free</a:t>
            </a:r>
            <a:r>
              <a:rPr lang="en-US" sz="2200" dirty="0">
                <a:solidFill>
                  <a:schemeClr val="bg1"/>
                </a:solidFill>
              </a:rPr>
              <a:t> and </a:t>
            </a:r>
            <a:r>
              <a:rPr lang="en-US" sz="2200" u="sng" dirty="0">
                <a:solidFill>
                  <a:schemeClr val="bg1"/>
                </a:solidFill>
              </a:rPr>
              <a:t>Random</a:t>
            </a:r>
            <a:r>
              <a:rPr lang="en-US" sz="2200" dirty="0">
                <a:solidFill>
                  <a:schemeClr val="bg1"/>
                </a:solidFill>
              </a:rPr>
              <a:t> networks converge very quickly and are </a:t>
            </a:r>
            <a:r>
              <a:rPr lang="en-US" sz="2200" b="1" dirty="0">
                <a:solidFill>
                  <a:schemeClr val="bg1"/>
                </a:solidFill>
              </a:rPr>
              <a:t>robust </a:t>
            </a:r>
            <a:r>
              <a:rPr lang="en-US" sz="2200" dirty="0">
                <a:solidFill>
                  <a:schemeClr val="bg1"/>
                </a:solidFill>
              </a:rPr>
              <a:t>with respect to node failures</a:t>
            </a:r>
          </a:p>
        </p:txBody>
      </p:sp>
    </p:spTree>
    <p:extLst>
      <p:ext uri="{BB962C8B-B14F-4D97-AF65-F5344CB8AC3E}">
        <p14:creationId xmlns:p14="http://schemas.microsoft.com/office/powerpoint/2010/main" val="3372760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100F25-1A14-5541-D2B1-71D7C9B1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354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NetLogo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Simulation Overview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57DCF64-7E55-ABA2-2BFA-F27DBA69A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95" y="1311328"/>
            <a:ext cx="11490609" cy="534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9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A51A3A-DA93-FFF0-95E8-0DC6BCCD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1" y="97277"/>
            <a:ext cx="6586491" cy="778626"/>
          </a:xfrm>
        </p:spPr>
        <p:txBody>
          <a:bodyPr>
            <a:normAutofit/>
          </a:bodyPr>
          <a:lstStyle/>
          <a:p>
            <a:r>
              <a:rPr lang="en-US" sz="4800" b="1" dirty="0"/>
              <a:t>Lattice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465B9E-E3FB-7460-03CA-A5962D786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3" y="953724"/>
            <a:ext cx="6912242" cy="165612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4-regular 2D network</a:t>
            </a:r>
          </a:p>
          <a:p>
            <a:pPr algn="just"/>
            <a:r>
              <a:rPr lang="en-US" sz="2400" dirty="0"/>
              <a:t>Good clustering factor</a:t>
            </a:r>
          </a:p>
          <a:p>
            <a:pPr algn="just"/>
            <a:r>
              <a:rPr lang="en-US" sz="2400" dirty="0"/>
              <a:t>High percolation threshold and characteristic path length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E69A7C6-AB0D-FB1F-2190-CD8EA69C6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2" r="18634"/>
          <a:stretch/>
        </p:blipFill>
        <p:spPr>
          <a:xfrm>
            <a:off x="0" y="-95240"/>
            <a:ext cx="4635571" cy="6953240"/>
          </a:xfrm>
          <a:prstGeom prst="rect">
            <a:avLst/>
          </a:prstGeom>
          <a:effectLst/>
        </p:spPr>
      </p:pic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AA3AF810-A768-8806-86EF-EAE29D20D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696686"/>
              </p:ext>
            </p:extLst>
          </p:nvPr>
        </p:nvGraphicFramePr>
        <p:xfrm>
          <a:off x="5698859" y="3230597"/>
          <a:ext cx="5445390" cy="3255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3867">
                  <a:extLst>
                    <a:ext uri="{9D8B030D-6E8A-4147-A177-3AD203B41FA5}">
                      <a16:colId xmlns:a16="http://schemas.microsoft.com/office/drawing/2014/main" val="2644921204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299729269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3398200951"/>
                    </a:ext>
                  </a:extLst>
                </a:gridCol>
                <a:gridCol w="1762123">
                  <a:extLst>
                    <a:ext uri="{9D8B030D-6E8A-4147-A177-3AD203B41FA5}">
                      <a16:colId xmlns:a16="http://schemas.microsoft.com/office/drawing/2014/main" val="4022992602"/>
                    </a:ext>
                  </a:extLst>
                </a:gridCol>
              </a:tblGrid>
              <a:tr h="6162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Nodes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Aggregation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Convergence ticks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neighbor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5846092"/>
                  </a:ext>
                </a:extLst>
              </a:tr>
              <a:tr h="4157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5 900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961036"/>
                  </a:ext>
                </a:extLst>
              </a:tr>
              <a:tr h="4157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23 000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4416945"/>
                  </a:ext>
                </a:extLst>
              </a:tr>
              <a:tr h="470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6 200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11472"/>
                  </a:ext>
                </a:extLst>
              </a:tr>
              <a:tr h="470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19 000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6382390"/>
                  </a:ext>
                </a:extLst>
              </a:tr>
              <a:tr h="461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750 000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2743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3 200 000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760462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68CA65-97BB-5B52-F943-BC687528CE43}"/>
              </a:ext>
            </a:extLst>
          </p:cNvPr>
          <p:cNvSpPr txBox="1"/>
          <p:nvPr/>
        </p:nvSpPr>
        <p:spPr>
          <a:xfrm>
            <a:off x="7238089" y="2687671"/>
            <a:ext cx="2366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Some Experiments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9" name="Elemento grafico 8" descr="Faccina sorridente con riempimento a tinta unita">
            <a:extLst>
              <a:ext uri="{FF2B5EF4-FFF2-40B4-BE49-F238E27FC236}">
                <a16:creationId xmlns:a16="http://schemas.microsoft.com/office/drawing/2014/main" id="{EECDA70D-D053-9470-517C-1C062E6E7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8176" y="1341710"/>
            <a:ext cx="380999" cy="380999"/>
          </a:xfrm>
          <a:prstGeom prst="rect">
            <a:avLst/>
          </a:prstGeom>
        </p:spPr>
      </p:pic>
      <p:pic>
        <p:nvPicPr>
          <p:cNvPr id="11" name="Elemento grafico 10" descr="Faccina triste con riempimento a tinta unita">
            <a:extLst>
              <a:ext uri="{FF2B5EF4-FFF2-40B4-BE49-F238E27FC236}">
                <a16:creationId xmlns:a16="http://schemas.microsoft.com/office/drawing/2014/main" id="{D2269CDE-424E-4FE3-26E0-87903C21F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2077261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4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A51A3A-DA93-FFF0-95E8-0DC6BCCD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1" y="97277"/>
            <a:ext cx="6586491" cy="778626"/>
          </a:xfrm>
        </p:spPr>
        <p:txBody>
          <a:bodyPr>
            <a:normAutofit/>
          </a:bodyPr>
          <a:lstStyle/>
          <a:p>
            <a:r>
              <a:rPr lang="en-US" sz="4800" b="1" dirty="0"/>
              <a:t>Random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465B9E-E3FB-7460-03CA-A5962D786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3" y="953724"/>
            <a:ext cx="6912242" cy="1656126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 err="1"/>
              <a:t>Erdos-Renyi</a:t>
            </a:r>
            <a:r>
              <a:rPr lang="en-US" sz="2400" dirty="0"/>
              <a:t> network: each possible link is given a fixed probability of being created (random link probability)</a:t>
            </a:r>
          </a:p>
          <a:p>
            <a:pPr algn="just"/>
            <a:r>
              <a:rPr lang="en-US" sz="2400" dirty="0"/>
              <a:t>Bad clustering factor</a:t>
            </a:r>
          </a:p>
          <a:p>
            <a:pPr algn="just"/>
            <a:r>
              <a:rPr lang="en-US" sz="2400" dirty="0"/>
              <a:t>Low percolation threshold and characteristic path length</a:t>
            </a:r>
          </a:p>
        </p:txBody>
      </p:sp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AA3AF810-A768-8806-86EF-EAE29D20D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736187"/>
              </p:ext>
            </p:extLst>
          </p:nvPr>
        </p:nvGraphicFramePr>
        <p:xfrm>
          <a:off x="4965431" y="3230597"/>
          <a:ext cx="6912241" cy="3255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2281">
                  <a:extLst>
                    <a:ext uri="{9D8B030D-6E8A-4147-A177-3AD203B41FA5}">
                      <a16:colId xmlns:a16="http://schemas.microsoft.com/office/drawing/2014/main" val="2644921204"/>
                    </a:ext>
                  </a:extLst>
                </a:gridCol>
                <a:gridCol w="1433048">
                  <a:extLst>
                    <a:ext uri="{9D8B030D-6E8A-4147-A177-3AD203B41FA5}">
                      <a16:colId xmlns:a16="http://schemas.microsoft.com/office/drawing/2014/main" val="2299729269"/>
                    </a:ext>
                  </a:extLst>
                </a:gridCol>
                <a:gridCol w="1413813">
                  <a:extLst>
                    <a:ext uri="{9D8B030D-6E8A-4147-A177-3AD203B41FA5}">
                      <a16:colId xmlns:a16="http://schemas.microsoft.com/office/drawing/2014/main" val="3398200951"/>
                    </a:ext>
                  </a:extLst>
                </a:gridCol>
                <a:gridCol w="1413813">
                  <a:extLst>
                    <a:ext uri="{9D8B030D-6E8A-4147-A177-3AD203B41FA5}">
                      <a16:colId xmlns:a16="http://schemas.microsoft.com/office/drawing/2014/main" val="3037795425"/>
                    </a:ext>
                  </a:extLst>
                </a:gridCol>
                <a:gridCol w="1779286">
                  <a:extLst>
                    <a:ext uri="{9D8B030D-6E8A-4147-A177-3AD203B41FA5}">
                      <a16:colId xmlns:a16="http://schemas.microsoft.com/office/drawing/2014/main" val="4022992602"/>
                    </a:ext>
                  </a:extLst>
                </a:gridCol>
              </a:tblGrid>
              <a:tr h="6162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Nodes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Aggregation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Convergence ticks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Link Probability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neighbor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5846092"/>
                  </a:ext>
                </a:extLst>
              </a:tr>
              <a:tr h="4157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961036"/>
                  </a:ext>
                </a:extLst>
              </a:tr>
              <a:tr h="4157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2 100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4416945"/>
                  </a:ext>
                </a:extLst>
              </a:tr>
              <a:tr h="470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11472"/>
                  </a:ext>
                </a:extLst>
              </a:tr>
              <a:tr h="470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2 600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6382390"/>
                  </a:ext>
                </a:extLst>
              </a:tr>
              <a:tr h="461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1 700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2743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8 600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760462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68CA65-97BB-5B52-F943-BC687528CE43}"/>
              </a:ext>
            </a:extLst>
          </p:cNvPr>
          <p:cNvSpPr txBox="1"/>
          <p:nvPr/>
        </p:nvSpPr>
        <p:spPr>
          <a:xfrm>
            <a:off x="7238089" y="2687671"/>
            <a:ext cx="2366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Some Experiments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9C1FCE9-A817-DA16-1401-A014A983C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8" r="16350"/>
          <a:stretch/>
        </p:blipFill>
        <p:spPr>
          <a:xfrm>
            <a:off x="0" y="0"/>
            <a:ext cx="4600575" cy="6858000"/>
          </a:xfrm>
          <a:prstGeom prst="rect">
            <a:avLst/>
          </a:prstGeom>
        </p:spPr>
      </p:pic>
      <p:pic>
        <p:nvPicPr>
          <p:cNvPr id="8" name="Elemento grafico 7" descr="Faccina sorridente con riempimento a tinta unita">
            <a:extLst>
              <a:ext uri="{FF2B5EF4-FFF2-40B4-BE49-F238E27FC236}">
                <a16:creationId xmlns:a16="http://schemas.microsoft.com/office/drawing/2014/main" id="{9169A503-F93B-A390-5FB5-C0411ACD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87172" y="2077262"/>
            <a:ext cx="380999" cy="380999"/>
          </a:xfrm>
          <a:prstGeom prst="rect">
            <a:avLst/>
          </a:prstGeom>
        </p:spPr>
      </p:pic>
      <p:pic>
        <p:nvPicPr>
          <p:cNvPr id="9" name="Elemento grafico 8" descr="Faccina triste con riempimento a tinta unita">
            <a:extLst>
              <a:ext uri="{FF2B5EF4-FFF2-40B4-BE49-F238E27FC236}">
                <a16:creationId xmlns:a16="http://schemas.microsoft.com/office/drawing/2014/main" id="{12F91920-4559-CF67-2F5D-7BB2DAA7C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50480" y="167225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4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A51A3A-DA93-FFF0-95E8-0DC6BCCD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1" y="97277"/>
            <a:ext cx="6586491" cy="778626"/>
          </a:xfrm>
        </p:spPr>
        <p:txBody>
          <a:bodyPr>
            <a:normAutofit/>
          </a:bodyPr>
          <a:lstStyle/>
          <a:p>
            <a:r>
              <a:rPr lang="en-US" sz="4800" b="1" dirty="0"/>
              <a:t>Small World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465B9E-E3FB-7460-03CA-A5962D786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3" y="953724"/>
            <a:ext cx="6912242" cy="165612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dirty="0"/>
              <a:t>Watts &amp; </a:t>
            </a:r>
            <a:r>
              <a:rPr lang="en-US" sz="2400" dirty="0" err="1"/>
              <a:t>Strogatz</a:t>
            </a:r>
            <a:r>
              <a:rPr lang="en-US" sz="2400" dirty="0"/>
              <a:t> model: from lattice starts random re-wiring (re-wiring probability)</a:t>
            </a:r>
          </a:p>
          <a:p>
            <a:pPr algn="just"/>
            <a:r>
              <a:rPr lang="en-US" sz="2400" dirty="0"/>
              <a:t>Good clustering factor</a:t>
            </a:r>
          </a:p>
          <a:p>
            <a:pPr algn="just"/>
            <a:r>
              <a:rPr lang="en-US" sz="2400" dirty="0"/>
              <a:t>Low percolation threshold and characteristic path length</a:t>
            </a:r>
          </a:p>
          <a:p>
            <a:pPr algn="just"/>
            <a:r>
              <a:rPr lang="en-US" sz="2400" dirty="0"/>
              <a:t>Not scale-free as real social networks</a:t>
            </a:r>
          </a:p>
        </p:txBody>
      </p:sp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AA3AF810-A768-8806-86EF-EAE29D20D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66015"/>
              </p:ext>
            </p:extLst>
          </p:nvPr>
        </p:nvGraphicFramePr>
        <p:xfrm>
          <a:off x="4965431" y="3230597"/>
          <a:ext cx="6912241" cy="3255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2281">
                  <a:extLst>
                    <a:ext uri="{9D8B030D-6E8A-4147-A177-3AD203B41FA5}">
                      <a16:colId xmlns:a16="http://schemas.microsoft.com/office/drawing/2014/main" val="2644921204"/>
                    </a:ext>
                  </a:extLst>
                </a:gridCol>
                <a:gridCol w="1433048">
                  <a:extLst>
                    <a:ext uri="{9D8B030D-6E8A-4147-A177-3AD203B41FA5}">
                      <a16:colId xmlns:a16="http://schemas.microsoft.com/office/drawing/2014/main" val="2299729269"/>
                    </a:ext>
                  </a:extLst>
                </a:gridCol>
                <a:gridCol w="1413813">
                  <a:extLst>
                    <a:ext uri="{9D8B030D-6E8A-4147-A177-3AD203B41FA5}">
                      <a16:colId xmlns:a16="http://schemas.microsoft.com/office/drawing/2014/main" val="3398200951"/>
                    </a:ext>
                  </a:extLst>
                </a:gridCol>
                <a:gridCol w="1413813">
                  <a:extLst>
                    <a:ext uri="{9D8B030D-6E8A-4147-A177-3AD203B41FA5}">
                      <a16:colId xmlns:a16="http://schemas.microsoft.com/office/drawing/2014/main" val="3037795425"/>
                    </a:ext>
                  </a:extLst>
                </a:gridCol>
                <a:gridCol w="1779286">
                  <a:extLst>
                    <a:ext uri="{9D8B030D-6E8A-4147-A177-3AD203B41FA5}">
                      <a16:colId xmlns:a16="http://schemas.microsoft.com/office/drawing/2014/main" val="4022992602"/>
                    </a:ext>
                  </a:extLst>
                </a:gridCol>
              </a:tblGrid>
              <a:tr h="6162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Nodes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Aggregation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Convergence ticks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Re-wiring Probability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neighbor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5846092"/>
                  </a:ext>
                </a:extLst>
              </a:tr>
              <a:tr h="4157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1 000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961036"/>
                  </a:ext>
                </a:extLst>
              </a:tr>
              <a:tr h="4157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3 000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4416945"/>
                  </a:ext>
                </a:extLst>
              </a:tr>
              <a:tr h="470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1 200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11472"/>
                  </a:ext>
                </a:extLst>
              </a:tr>
              <a:tr h="470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3 700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6382390"/>
                  </a:ext>
                </a:extLst>
              </a:tr>
              <a:tr h="461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9 600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2743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47 000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760462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68CA65-97BB-5B52-F943-BC687528CE43}"/>
              </a:ext>
            </a:extLst>
          </p:cNvPr>
          <p:cNvSpPr txBox="1"/>
          <p:nvPr/>
        </p:nvSpPr>
        <p:spPr>
          <a:xfrm>
            <a:off x="7238089" y="2687671"/>
            <a:ext cx="2366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Some Experiments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26BC3F-A996-386D-06A3-91C2D4F5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26" t="1" r="16792" b="-264"/>
          <a:stretch/>
        </p:blipFill>
        <p:spPr>
          <a:xfrm>
            <a:off x="0" y="0"/>
            <a:ext cx="4600575" cy="6934200"/>
          </a:xfrm>
          <a:prstGeom prst="rect">
            <a:avLst/>
          </a:prstGeom>
        </p:spPr>
      </p:pic>
      <p:pic>
        <p:nvPicPr>
          <p:cNvPr id="8" name="Elemento grafico 7" descr="Faccina sorridente con riempimento a tinta unita">
            <a:extLst>
              <a:ext uri="{FF2B5EF4-FFF2-40B4-BE49-F238E27FC236}">
                <a16:creationId xmlns:a16="http://schemas.microsoft.com/office/drawing/2014/main" id="{3C67B64F-82C5-46E3-2C84-7845FD63F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0923" y="1781787"/>
            <a:ext cx="380999" cy="380999"/>
          </a:xfrm>
          <a:prstGeom prst="rect">
            <a:avLst/>
          </a:prstGeom>
        </p:spPr>
      </p:pic>
      <p:pic>
        <p:nvPicPr>
          <p:cNvPr id="9" name="Elemento grafico 8" descr="Faccina sorridente con riempimento a tinta unita">
            <a:extLst>
              <a:ext uri="{FF2B5EF4-FFF2-40B4-BE49-F238E27FC236}">
                <a16:creationId xmlns:a16="http://schemas.microsoft.com/office/drawing/2014/main" id="{D603F5BD-7A3C-2A6C-ED8A-258BC301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6376" y="1418829"/>
            <a:ext cx="380999" cy="380999"/>
          </a:xfrm>
          <a:prstGeom prst="rect">
            <a:avLst/>
          </a:prstGeom>
        </p:spPr>
      </p:pic>
      <p:pic>
        <p:nvPicPr>
          <p:cNvPr id="10" name="Elemento grafico 9" descr="Faccina triste con riempimento a tinta unita">
            <a:extLst>
              <a:ext uri="{FF2B5EF4-FFF2-40B4-BE49-F238E27FC236}">
                <a16:creationId xmlns:a16="http://schemas.microsoft.com/office/drawing/2014/main" id="{CED651C8-7CEF-1A31-24EE-08AEA7B608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4160" y="2077261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7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A51A3A-DA93-FFF0-95E8-0DC6BCCD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1" y="97277"/>
            <a:ext cx="6586491" cy="778626"/>
          </a:xfrm>
        </p:spPr>
        <p:txBody>
          <a:bodyPr>
            <a:normAutofit/>
          </a:bodyPr>
          <a:lstStyle/>
          <a:p>
            <a:r>
              <a:rPr lang="en-US" sz="4800" b="1" dirty="0"/>
              <a:t>Scale-free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465B9E-E3FB-7460-03CA-A5962D786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3" y="953724"/>
            <a:ext cx="6912242" cy="165612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err="1"/>
              <a:t>Barabási</a:t>
            </a:r>
            <a:r>
              <a:rPr lang="en-US" sz="2400" dirty="0"/>
              <a:t> model: preferential attachment</a:t>
            </a:r>
          </a:p>
          <a:p>
            <a:pPr algn="just"/>
            <a:r>
              <a:rPr lang="en-US" sz="2400" dirty="0"/>
              <a:t>Scale-free as real social networks (Power law)</a:t>
            </a:r>
          </a:p>
          <a:p>
            <a:pPr algn="just"/>
            <a:r>
              <a:rPr lang="en-US" sz="2400" dirty="0"/>
              <a:t>Bad clustering factor</a:t>
            </a:r>
          </a:p>
          <a:p>
            <a:pPr algn="just"/>
            <a:r>
              <a:rPr lang="en-US" sz="2400" dirty="0"/>
              <a:t>Low percolation threshold and characteristic path length</a:t>
            </a:r>
          </a:p>
        </p:txBody>
      </p:sp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AA3AF810-A768-8806-86EF-EAE29D20D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63888"/>
              </p:ext>
            </p:extLst>
          </p:nvPr>
        </p:nvGraphicFramePr>
        <p:xfrm>
          <a:off x="5698859" y="3040097"/>
          <a:ext cx="5445390" cy="3255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3867">
                  <a:extLst>
                    <a:ext uri="{9D8B030D-6E8A-4147-A177-3AD203B41FA5}">
                      <a16:colId xmlns:a16="http://schemas.microsoft.com/office/drawing/2014/main" val="2644921204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299729269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3398200951"/>
                    </a:ext>
                  </a:extLst>
                </a:gridCol>
                <a:gridCol w="1762123">
                  <a:extLst>
                    <a:ext uri="{9D8B030D-6E8A-4147-A177-3AD203B41FA5}">
                      <a16:colId xmlns:a16="http://schemas.microsoft.com/office/drawing/2014/main" val="4022992602"/>
                    </a:ext>
                  </a:extLst>
                </a:gridCol>
              </a:tblGrid>
              <a:tr h="6162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Nodes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Aggregation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Convergence ticks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neighbor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5846092"/>
                  </a:ext>
                </a:extLst>
              </a:tr>
              <a:tr h="4157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2 500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961036"/>
                  </a:ext>
                </a:extLst>
              </a:tr>
              <a:tr h="4157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9 300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4416945"/>
                  </a:ext>
                </a:extLst>
              </a:tr>
              <a:tr h="470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2 300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11472"/>
                  </a:ext>
                </a:extLst>
              </a:tr>
              <a:tr h="470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9 400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6382390"/>
                  </a:ext>
                </a:extLst>
              </a:tr>
              <a:tr h="461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200 000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2743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2 000 000 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760462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68CA65-97BB-5B52-F943-BC687528CE43}"/>
              </a:ext>
            </a:extLst>
          </p:cNvPr>
          <p:cNvSpPr txBox="1"/>
          <p:nvPr/>
        </p:nvSpPr>
        <p:spPr>
          <a:xfrm>
            <a:off x="7238089" y="2581676"/>
            <a:ext cx="2366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Some Experiments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6" name="Elemento grafico 5" descr="Faccina sorridente con riempimento a tinta unita">
            <a:extLst>
              <a:ext uri="{FF2B5EF4-FFF2-40B4-BE49-F238E27FC236}">
                <a16:creationId xmlns:a16="http://schemas.microsoft.com/office/drawing/2014/main" id="{AD8F4593-0799-3111-C0C2-85A5AC494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87175" y="2103932"/>
            <a:ext cx="380999" cy="380999"/>
          </a:xfrm>
          <a:prstGeom prst="rect">
            <a:avLst/>
          </a:prstGeom>
        </p:spPr>
      </p:pic>
      <p:pic>
        <p:nvPicPr>
          <p:cNvPr id="7" name="Elemento grafico 6" descr="Faccina sorridente con riempimento a tinta unita">
            <a:extLst>
              <a:ext uri="{FF2B5EF4-FFF2-40B4-BE49-F238E27FC236}">
                <a16:creationId xmlns:a16="http://schemas.microsoft.com/office/drawing/2014/main" id="{D79527BA-1846-EAD4-C6EC-0655C80BC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6079" y="1313992"/>
            <a:ext cx="380999" cy="380999"/>
          </a:xfrm>
          <a:prstGeom prst="rect">
            <a:avLst/>
          </a:prstGeom>
        </p:spPr>
      </p:pic>
      <p:pic>
        <p:nvPicPr>
          <p:cNvPr id="8" name="Elemento grafico 7" descr="Faccina triste con riempimento a tinta unita">
            <a:extLst>
              <a:ext uri="{FF2B5EF4-FFF2-40B4-BE49-F238E27FC236}">
                <a16:creationId xmlns:a16="http://schemas.microsoft.com/office/drawing/2014/main" id="{DA6BE349-D870-BBBC-76E5-B47971044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0506" y="1694991"/>
            <a:ext cx="381000" cy="381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A3B83A0-3615-84EF-6684-283EC8FFF9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52" r="20522"/>
          <a:stretch/>
        </p:blipFill>
        <p:spPr>
          <a:xfrm>
            <a:off x="0" y="0"/>
            <a:ext cx="4580765" cy="6858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63BB7E1-37C2-07CB-099A-1C78558F0740}"/>
              </a:ext>
            </a:extLst>
          </p:cNvPr>
          <p:cNvSpPr txBox="1"/>
          <p:nvPr/>
        </p:nvSpPr>
        <p:spPr>
          <a:xfrm>
            <a:off x="5153342" y="6296025"/>
            <a:ext cx="654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large number of nodes to see Scale-free network potential </a:t>
            </a:r>
          </a:p>
        </p:txBody>
      </p:sp>
    </p:spTree>
    <p:extLst>
      <p:ext uri="{BB962C8B-B14F-4D97-AF65-F5344CB8AC3E}">
        <p14:creationId xmlns:p14="http://schemas.microsoft.com/office/powerpoint/2010/main" val="1314110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733</Words>
  <Application>Microsoft Office PowerPoint</Application>
  <PresentationFormat>Widescreen</PresentationFormat>
  <Paragraphs>202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Distributed Aggregation on Various Network Structures</vt:lpstr>
      <vt:lpstr>What is Distributed Aggregation? (1)</vt:lpstr>
      <vt:lpstr>What is Distributed Aggregation? (2)</vt:lpstr>
      <vt:lpstr>Network structure and convergence</vt:lpstr>
      <vt:lpstr>NetLogo Simulation Overview</vt:lpstr>
      <vt:lpstr>Lattice Network</vt:lpstr>
      <vt:lpstr>Random Network</vt:lpstr>
      <vt:lpstr>Small World Network</vt:lpstr>
      <vt:lpstr>Scale-free Network</vt:lpstr>
      <vt:lpstr>Considerations</vt:lpstr>
      <vt:lpstr>Node Failures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CASTELLUCCI</dc:creator>
  <cp:lastModifiedBy>ALESSANDRO CASTELLUCCI</cp:lastModifiedBy>
  <cp:revision>2</cp:revision>
  <dcterms:created xsi:type="dcterms:W3CDTF">2022-12-07T14:54:53Z</dcterms:created>
  <dcterms:modified xsi:type="dcterms:W3CDTF">2022-12-16T09:01:58Z</dcterms:modified>
</cp:coreProperties>
</file>