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2AAE-F629-8B08-11CA-829A0E7B8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&lt;Pattern’s name&gt;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D109F-2755-7A34-292D-438DECA75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&lt;name&gt; - &lt;</a:t>
            </a:r>
            <a:r>
              <a:rPr lang="en-US" dirty="0" err="1"/>
              <a:t>nmec</a:t>
            </a:r>
            <a:r>
              <a:rPr lang="en-US" dirty="0"/>
              <a:t>&gt;</a:t>
            </a:r>
          </a:p>
          <a:p>
            <a:r>
              <a:rPr lang="en-US" dirty="0"/>
              <a:t>April 24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18475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6730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should we use this pattern?</a:t>
            </a:r>
          </a:p>
        </p:txBody>
      </p:sp>
    </p:spTree>
    <p:extLst>
      <p:ext uri="{BB962C8B-B14F-4D97-AF65-F5344CB8AC3E}">
        <p14:creationId xmlns:p14="http://schemas.microsoft.com/office/powerpoint/2010/main" val="327829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6331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implement this pattern?</a:t>
            </a:r>
          </a:p>
        </p:txBody>
      </p:sp>
    </p:spTree>
    <p:extLst>
      <p:ext uri="{BB962C8B-B14F-4D97-AF65-F5344CB8AC3E}">
        <p14:creationId xmlns:p14="http://schemas.microsoft.com/office/powerpoint/2010/main" val="85824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4321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(Base) Class Structure</a:t>
            </a:r>
          </a:p>
        </p:txBody>
      </p:sp>
    </p:spTree>
    <p:extLst>
      <p:ext uri="{BB962C8B-B14F-4D97-AF65-F5344CB8AC3E}">
        <p14:creationId xmlns:p14="http://schemas.microsoft.com/office/powerpoint/2010/main" val="364124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336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Example(s)</a:t>
            </a:r>
          </a:p>
        </p:txBody>
      </p:sp>
    </p:spTree>
    <p:extLst>
      <p:ext uri="{BB962C8B-B14F-4D97-AF65-F5344CB8AC3E}">
        <p14:creationId xmlns:p14="http://schemas.microsoft.com/office/powerpoint/2010/main" val="281384602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</TotalTime>
  <Words>38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 2</vt:lpstr>
      <vt:lpstr>Frame</vt:lpstr>
      <vt:lpstr>&lt;Pattern’s name&gt;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&lt;Pattern’s name&gt;</dc:title>
  <dc:creator>Rafael Direito</dc:creator>
  <cp:lastModifiedBy>Rafael Direito</cp:lastModifiedBy>
  <cp:revision>4</cp:revision>
  <dcterms:created xsi:type="dcterms:W3CDTF">2024-04-20T11:10:38Z</dcterms:created>
  <dcterms:modified xsi:type="dcterms:W3CDTF">2024-04-20T11:14:36Z</dcterms:modified>
</cp:coreProperties>
</file>