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EC73E-63D0-1F8E-5B61-28FC51387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977198-AE85-DB26-DCD1-C36EAE5C8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8919FE-A89A-5CC4-586E-3E581CC8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B7E8B-9164-E09C-6F8C-597783CE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887B51-9D38-B333-4450-AF4F3DD3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5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08070-D287-119E-F289-AF7768E6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5A8C63-4357-A92D-300E-01AA44E7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1C8D1-F5DF-A97B-3866-ED73C1D7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4FD6E-306B-23B5-7F50-288EE13F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AA3A9F-D90D-8BE3-7852-B623C2BF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0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A4D304-836C-4104-2F5A-390FE01A9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02AC2E-FB5E-498E-0792-5F73FB99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A2B83-49CE-4422-CF24-F59F21D6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6884E-9840-72A2-5C6D-75AF448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0B552-D777-4CF2-1681-9511AEFF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8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9F6E6-095A-9E34-82D6-0DE1237F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BC73E-5B06-5CA4-D4BE-B9006136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B1DA3-C237-1456-E8C8-A37F0F77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BBF71-67FB-3F60-25CF-9D07DB9F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B8FBD-A94F-D8BF-B19A-623DFC72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47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505B-68E5-063D-E38B-0A9FAD4E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B2AFAD-D3F3-D4AA-7850-D0C68B6CC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66C84-9643-D647-8733-DB8238A1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6FD0C-3BEF-48FA-7E8B-423F87A2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2E853-6BDF-C236-9E46-10343C6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897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8FDBA-DF6E-267E-06C1-B2F0956F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7E7C4-86B0-C2D5-150A-1A6EAE863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C7751B-150A-D387-2CEE-947E659B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BCA8A-F5C4-3ED1-09A1-65C8FCCB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B60B09-90DA-7620-8601-890181BA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F1F76E-5F6F-65EF-E8FF-CCBE281E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31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CDE6A-7F3B-88B7-883F-F5496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5B994-31FF-E93E-D4C3-6509F621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7B7215-326F-20F2-9537-40B8AEDA7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368F46-D50E-3EFD-2D9A-9333BF5EE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740150-37A8-EC8C-DFF3-6E9B7DEB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26E4C6-468B-60DF-17D2-00E06E51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232B23-7947-8C0B-BA35-7E93599E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502A67-1102-E523-5C30-E28A5724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30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7F143-3CAD-5598-5943-0A83BDD8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DB1A27-F76A-93A1-7E26-D2898935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BC661A-38DA-2000-C0C8-F644B93A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7DDA5B-14BE-32CF-53BF-7618E359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3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CF0BCE-8E43-2DAB-ADAE-050F49CA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256183-43D0-FB40-F502-219743FB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E667A-907B-1D44-51B3-CE1EE6C4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476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0F090-222F-30AD-7B3B-47DEC8AC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68B58-1707-AC94-104A-A26907C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EB954D-9C00-1B22-3A54-DBC8A005D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E70AEC-7FF8-0DBA-FE41-5574E5FF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49CBE-E682-C06A-2564-98E7F70B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857DA-3E2B-C5A4-5E6F-F1C1212E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233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0266-69CE-E6D7-7538-F51FA58D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AAF453-A785-EDD5-4C82-CC37DA7F0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78CAF1-F484-66CD-0178-77FF00A47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CEB03-4A83-D2F5-73BB-83233CCD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B10B25-FFBB-67AF-7F17-11C9F271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B2A9B4-730A-D74A-86BE-9CBF7A2B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596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2FC686-A1A9-A86C-F732-ABA1FC9A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63153-9E04-7988-0A99-054B81FD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D3DA7-F3E2-5706-E767-E7706C04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83DF-BD22-4CA9-BC85-F9D4152F517B}" type="datetimeFigureOut">
              <a:rPr lang="es-PE" smtClean="0"/>
              <a:t>22/07/2025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D6E2D-AFB0-A898-4AC7-2EDABF2B6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B419B-C4D8-6481-FC8A-BF5EDED28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D0D4C-EE3F-450C-B0D3-5046BB4C5C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332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CED1C4-C2BC-D3D5-3652-7FF709EB1CBA}"/>
              </a:ext>
            </a:extLst>
          </p:cNvPr>
          <p:cNvSpPr/>
          <p:nvPr/>
        </p:nvSpPr>
        <p:spPr>
          <a:xfrm>
            <a:off x="1145255" y="194455"/>
            <a:ext cx="2081991" cy="407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1. Lectura del archivo de entrada</a:t>
            </a:r>
            <a:endParaRPr lang="es-PE" sz="12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EF13345-02A2-8D3B-A61A-E60BBD217B4D}"/>
              </a:ext>
            </a:extLst>
          </p:cNvPr>
          <p:cNvSpPr/>
          <p:nvPr/>
        </p:nvSpPr>
        <p:spPr>
          <a:xfrm>
            <a:off x="3620391" y="322695"/>
            <a:ext cx="1815664" cy="7917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4044474-4D49-07BE-910E-787B13BA5E69}"/>
              </a:ext>
            </a:extLst>
          </p:cNvPr>
          <p:cNvSpPr/>
          <p:nvPr/>
        </p:nvSpPr>
        <p:spPr>
          <a:xfrm>
            <a:off x="4142385" y="349883"/>
            <a:ext cx="680724" cy="716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Entrada.txt</a:t>
            </a:r>
            <a:endParaRPr lang="es-PE" sz="105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49E3FE-AD1D-1193-78AE-5DB30ED8FDE1}"/>
              </a:ext>
            </a:extLst>
          </p:cNvPr>
          <p:cNvSpPr/>
          <p:nvPr/>
        </p:nvSpPr>
        <p:spPr>
          <a:xfrm>
            <a:off x="1191717" y="1382059"/>
            <a:ext cx="1989065" cy="28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2. Tokens</a:t>
            </a:r>
            <a:endParaRPr lang="es-PE" sz="1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0599E39-345C-F073-4E95-2392D047B8A2}"/>
              </a:ext>
            </a:extLst>
          </p:cNvPr>
          <p:cNvSpPr/>
          <p:nvPr/>
        </p:nvSpPr>
        <p:spPr>
          <a:xfrm>
            <a:off x="3562214" y="1561874"/>
            <a:ext cx="1993357" cy="791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17DE82-C1D9-7B6D-B070-290F1851DE86}"/>
              </a:ext>
            </a:extLst>
          </p:cNvPr>
          <p:cNvSpPr/>
          <p:nvPr/>
        </p:nvSpPr>
        <p:spPr>
          <a:xfrm>
            <a:off x="3620391" y="1639241"/>
            <a:ext cx="614940" cy="609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Entrada.txt</a:t>
            </a:r>
            <a:endParaRPr lang="es-PE" sz="10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0D8BBA-AE25-0435-BD20-ECD984FACBD7}"/>
              </a:ext>
            </a:extLst>
          </p:cNvPr>
          <p:cNvSpPr/>
          <p:nvPr/>
        </p:nvSpPr>
        <p:spPr>
          <a:xfrm>
            <a:off x="4807499" y="1639241"/>
            <a:ext cx="628555" cy="609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Tokens.txt</a:t>
            </a:r>
            <a:endParaRPr lang="es-PE" sz="105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0A6F081-9522-BFA7-A540-9E7F715057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235331" y="1944025"/>
            <a:ext cx="57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60095BA-AFAF-5CA9-1B7D-C00D77A11E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186250" y="601474"/>
            <a:ext cx="1" cy="78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0DC9CB-A4AB-1D20-0163-BE3302F12EA8}"/>
              </a:ext>
            </a:extLst>
          </p:cNvPr>
          <p:cNvSpPr/>
          <p:nvPr/>
        </p:nvSpPr>
        <p:spPr>
          <a:xfrm>
            <a:off x="1123385" y="2642150"/>
            <a:ext cx="2125727" cy="28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3. Parser</a:t>
            </a:r>
            <a:endParaRPr lang="es-PE" sz="12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E5DCC0F-F992-49A6-BE2D-BCA380F4807C}"/>
              </a:ext>
            </a:extLst>
          </p:cNvPr>
          <p:cNvSpPr/>
          <p:nvPr/>
        </p:nvSpPr>
        <p:spPr>
          <a:xfrm>
            <a:off x="3404997" y="2658395"/>
            <a:ext cx="2861240" cy="13214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008698F-C5D7-48CC-F052-BEB8E48D8E40}"/>
              </a:ext>
            </a:extLst>
          </p:cNvPr>
          <p:cNvSpPr/>
          <p:nvPr/>
        </p:nvSpPr>
        <p:spPr>
          <a:xfrm>
            <a:off x="3532112" y="2957198"/>
            <a:ext cx="629046" cy="695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Tokens.txt</a:t>
            </a:r>
            <a:endParaRPr lang="es-PE" sz="105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5E8079E-3341-70C3-A0C4-CF8CAA2131B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161158" y="3305114"/>
            <a:ext cx="68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67D5EEA-664E-3CB3-B12F-A3D37EBD980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186249" y="1666414"/>
            <a:ext cx="1" cy="97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ALGORITMIA ALGO+ - Algoritmos y Estructuras de Datos">
            <a:extLst>
              <a:ext uri="{FF2B5EF4-FFF2-40B4-BE49-F238E27FC236}">
                <a16:creationId xmlns:a16="http://schemas.microsoft.com/office/drawing/2014/main" id="{A2693127-A8B0-D74B-EB19-77948D845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86" y="2892337"/>
            <a:ext cx="1576840" cy="9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7B95D57-5413-C689-AF64-A50BE0FE53B4}"/>
              </a:ext>
            </a:extLst>
          </p:cNvPr>
          <p:cNvSpPr txBox="1"/>
          <p:nvPr/>
        </p:nvSpPr>
        <p:spPr>
          <a:xfrm>
            <a:off x="4695079" y="2675966"/>
            <a:ext cx="1571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Verificación de estructura</a:t>
            </a:r>
            <a:endParaRPr lang="es-PE" sz="10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8165640-99F7-ED27-64BD-E2A9978C3BAA}"/>
              </a:ext>
            </a:extLst>
          </p:cNvPr>
          <p:cNvSpPr/>
          <p:nvPr/>
        </p:nvSpPr>
        <p:spPr>
          <a:xfrm>
            <a:off x="1145255" y="4305693"/>
            <a:ext cx="2125727" cy="28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4. Extracción de patrones</a:t>
            </a:r>
            <a:endParaRPr lang="es-PE" sz="1200" dirty="0"/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FC2AFFF-9081-5006-C9C7-8A59C9302109}"/>
              </a:ext>
            </a:extLst>
          </p:cNvPr>
          <p:cNvCxnSpPr>
            <a:cxnSpLocks/>
          </p:cNvCxnSpPr>
          <p:nvPr/>
        </p:nvCxnSpPr>
        <p:spPr>
          <a:xfrm>
            <a:off x="2186248" y="2926505"/>
            <a:ext cx="0" cy="134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C6C07AA6-68D9-13B5-2692-5D0FC64AEE9A}"/>
              </a:ext>
            </a:extLst>
          </p:cNvPr>
          <p:cNvSpPr/>
          <p:nvPr/>
        </p:nvSpPr>
        <p:spPr>
          <a:xfrm>
            <a:off x="3419884" y="4361978"/>
            <a:ext cx="2125727" cy="86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49C679C-F9F3-24C0-61B0-FFDD7310BF5F}"/>
              </a:ext>
            </a:extLst>
          </p:cNvPr>
          <p:cNvSpPr/>
          <p:nvPr/>
        </p:nvSpPr>
        <p:spPr>
          <a:xfrm>
            <a:off x="3453426" y="4452136"/>
            <a:ext cx="614940" cy="609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Tokens.txt</a:t>
            </a:r>
            <a:endParaRPr lang="es-PE" sz="105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FA9FFA3-ADD1-7A39-44AC-44BA217979EA}"/>
              </a:ext>
            </a:extLst>
          </p:cNvPr>
          <p:cNvSpPr/>
          <p:nvPr/>
        </p:nvSpPr>
        <p:spPr>
          <a:xfrm>
            <a:off x="4665168" y="4361978"/>
            <a:ext cx="770886" cy="789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Patrones musicales</a:t>
            </a:r>
            <a:endParaRPr lang="es-PE" sz="105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536B686A-865D-F5FC-1FF2-7FB774CB088B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068366" y="4756920"/>
            <a:ext cx="596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cono de contorno de color plano de bucle 12289507 PNG">
            <a:extLst>
              <a:ext uri="{FF2B5EF4-FFF2-40B4-BE49-F238E27FC236}">
                <a16:creationId xmlns:a16="http://schemas.microsoft.com/office/drawing/2014/main" id="{39EF1B35-FD49-8EFD-E8FA-E919D44BF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617" y="4842308"/>
            <a:ext cx="425605" cy="42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BCC52633-2684-F70C-EB81-9B9C5F6EEC89}"/>
              </a:ext>
            </a:extLst>
          </p:cNvPr>
          <p:cNvSpPr/>
          <p:nvPr/>
        </p:nvSpPr>
        <p:spPr>
          <a:xfrm>
            <a:off x="1145255" y="5604557"/>
            <a:ext cx="2125727" cy="28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5. Generación  de pistas</a:t>
            </a:r>
            <a:endParaRPr lang="es-PE" sz="1200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88B21EE-B066-25F8-D6D2-6676E907BD02}"/>
              </a:ext>
            </a:extLst>
          </p:cNvPr>
          <p:cNvSpPr/>
          <p:nvPr/>
        </p:nvSpPr>
        <p:spPr>
          <a:xfrm>
            <a:off x="3429846" y="5677625"/>
            <a:ext cx="2125727" cy="86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5FF54083-2343-C17F-C233-03DF9C8FBC28}"/>
              </a:ext>
            </a:extLst>
          </p:cNvPr>
          <p:cNvSpPr/>
          <p:nvPr/>
        </p:nvSpPr>
        <p:spPr>
          <a:xfrm>
            <a:off x="3830971" y="5716308"/>
            <a:ext cx="808720" cy="789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Generación de pistas</a:t>
            </a:r>
            <a:endParaRPr lang="es-PE" sz="1050" dirty="0"/>
          </a:p>
        </p:txBody>
      </p: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FF96EAF7-7180-E008-9F30-F0190945CDBC}"/>
              </a:ext>
            </a:extLst>
          </p:cNvPr>
          <p:cNvCxnSpPr>
            <a:stCxn id="38" idx="2"/>
            <a:endCxn id="57" idx="0"/>
          </p:cNvCxnSpPr>
          <p:nvPr/>
        </p:nvCxnSpPr>
        <p:spPr>
          <a:xfrm>
            <a:off x="2208119" y="4590048"/>
            <a:ext cx="0" cy="101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úsica - Iconos gratis de música">
            <a:extLst>
              <a:ext uri="{FF2B5EF4-FFF2-40B4-BE49-F238E27FC236}">
                <a16:creationId xmlns:a16="http://schemas.microsoft.com/office/drawing/2014/main" id="{E3180170-1594-9D6E-65A0-00E2CC95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91" y="5709560"/>
            <a:ext cx="867252" cy="86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ángulo 1049">
            <a:extLst>
              <a:ext uri="{FF2B5EF4-FFF2-40B4-BE49-F238E27FC236}">
                <a16:creationId xmlns:a16="http://schemas.microsoft.com/office/drawing/2014/main" id="{2382EF14-56B9-4448-0DCE-8DCE76A74225}"/>
              </a:ext>
            </a:extLst>
          </p:cNvPr>
          <p:cNvSpPr/>
          <p:nvPr/>
        </p:nvSpPr>
        <p:spPr>
          <a:xfrm>
            <a:off x="7582072" y="613115"/>
            <a:ext cx="2125727" cy="28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6. Asignación de instrumentos</a:t>
            </a:r>
            <a:endParaRPr lang="es-PE" sz="1200" dirty="0"/>
          </a:p>
        </p:txBody>
      </p:sp>
      <p:sp>
        <p:nvSpPr>
          <p:cNvPr id="1051" name="Rectángulo: esquinas redondeadas 1050">
            <a:extLst>
              <a:ext uri="{FF2B5EF4-FFF2-40B4-BE49-F238E27FC236}">
                <a16:creationId xmlns:a16="http://schemas.microsoft.com/office/drawing/2014/main" id="{92129460-6826-47DF-E2BA-3C214E01650F}"/>
              </a:ext>
            </a:extLst>
          </p:cNvPr>
          <p:cNvSpPr/>
          <p:nvPr/>
        </p:nvSpPr>
        <p:spPr>
          <a:xfrm>
            <a:off x="9866663" y="686183"/>
            <a:ext cx="2125727" cy="8672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54" name="Picture 10" descr="Diseño PNG Y SVG De Doodle De Instrumento Musical De Saxofón Para Camisetas">
            <a:extLst>
              <a:ext uri="{FF2B5EF4-FFF2-40B4-BE49-F238E27FC236}">
                <a16:creationId xmlns:a16="http://schemas.microsoft.com/office/drawing/2014/main" id="{C0B7E8DE-50F3-AB4D-EBC0-1F5AD18C5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663" y="801391"/>
            <a:ext cx="607622" cy="6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4" descr="Diseños PNG de guitarra de dibujos animados para camisetas &amp; Merch">
            <a:extLst>
              <a:ext uri="{FF2B5EF4-FFF2-40B4-BE49-F238E27FC236}">
                <a16:creationId xmlns:a16="http://schemas.microsoft.com/office/drawing/2014/main" id="{BB42C2C3-DB4B-5E53-2E56-3675C008A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931" y="830446"/>
            <a:ext cx="537117" cy="5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AutoShape 16" descr="Teclado De Piano De Música Naranja Vector PNG ,dibujos Teclados De Piano,  Piano Naranja, Teclado Musical PNG y Vector para Descargar Gratis | Pngtree">
            <a:extLst>
              <a:ext uri="{FF2B5EF4-FFF2-40B4-BE49-F238E27FC236}">
                <a16:creationId xmlns:a16="http://schemas.microsoft.com/office/drawing/2014/main" id="{77BD5FEC-FD1E-CD48-B9AD-EFEB204E8C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8493" y="33539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059" name="Picture 20" descr="Diseño PNG Y SVG De Teclado Electrónico De Música Plano Para Camisetas">
            <a:extLst>
              <a:ext uri="{FF2B5EF4-FFF2-40B4-BE49-F238E27FC236}">
                <a16:creationId xmlns:a16="http://schemas.microsoft.com/office/drawing/2014/main" id="{9551898E-28C3-8B19-6003-B6955D1F0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407" y="830446"/>
            <a:ext cx="607622" cy="6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ángulo 1060">
            <a:extLst>
              <a:ext uri="{FF2B5EF4-FFF2-40B4-BE49-F238E27FC236}">
                <a16:creationId xmlns:a16="http://schemas.microsoft.com/office/drawing/2014/main" id="{2325EF5B-EAFE-4F94-D8A9-2A1539DCAC4B}"/>
              </a:ext>
            </a:extLst>
          </p:cNvPr>
          <p:cNvSpPr/>
          <p:nvPr/>
        </p:nvSpPr>
        <p:spPr>
          <a:xfrm>
            <a:off x="7650402" y="2276244"/>
            <a:ext cx="1989065" cy="284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7. Salida</a:t>
            </a:r>
            <a:endParaRPr lang="es-PE" sz="1200" dirty="0"/>
          </a:p>
        </p:txBody>
      </p:sp>
      <p:sp>
        <p:nvSpPr>
          <p:cNvPr id="1062" name="Rectángulo: esquinas redondeadas 1061">
            <a:extLst>
              <a:ext uri="{FF2B5EF4-FFF2-40B4-BE49-F238E27FC236}">
                <a16:creationId xmlns:a16="http://schemas.microsoft.com/office/drawing/2014/main" id="{CA823F9E-4249-3435-582F-1C2F34CA48E7}"/>
              </a:ext>
            </a:extLst>
          </p:cNvPr>
          <p:cNvSpPr/>
          <p:nvPr/>
        </p:nvSpPr>
        <p:spPr>
          <a:xfrm>
            <a:off x="9952569" y="2276244"/>
            <a:ext cx="1993357" cy="7917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63" name="Rectángulo 1062">
            <a:extLst>
              <a:ext uri="{FF2B5EF4-FFF2-40B4-BE49-F238E27FC236}">
                <a16:creationId xmlns:a16="http://schemas.microsoft.com/office/drawing/2014/main" id="{B6B6DDAB-3A07-FDC9-7E4E-AB28E722BA0B}"/>
              </a:ext>
            </a:extLst>
          </p:cNvPr>
          <p:cNvSpPr/>
          <p:nvPr/>
        </p:nvSpPr>
        <p:spPr>
          <a:xfrm>
            <a:off x="10010746" y="2353611"/>
            <a:ext cx="614940" cy="609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Entrada.txt</a:t>
            </a:r>
            <a:endParaRPr lang="es-PE" sz="1050" dirty="0"/>
          </a:p>
        </p:txBody>
      </p:sp>
      <p:sp>
        <p:nvSpPr>
          <p:cNvPr id="1064" name="Rectángulo 1063">
            <a:extLst>
              <a:ext uri="{FF2B5EF4-FFF2-40B4-BE49-F238E27FC236}">
                <a16:creationId xmlns:a16="http://schemas.microsoft.com/office/drawing/2014/main" id="{72DC2595-184D-2ED0-CAEC-25F4AE696AC1}"/>
              </a:ext>
            </a:extLst>
          </p:cNvPr>
          <p:cNvSpPr/>
          <p:nvPr/>
        </p:nvSpPr>
        <p:spPr>
          <a:xfrm>
            <a:off x="11197854" y="2353611"/>
            <a:ext cx="628555" cy="6095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/>
              <a:t>MID</a:t>
            </a:r>
            <a:endParaRPr lang="es-PE" sz="1050" dirty="0"/>
          </a:p>
        </p:txBody>
      </p:sp>
      <p:cxnSp>
        <p:nvCxnSpPr>
          <p:cNvPr id="1065" name="Conector recto de flecha 1064">
            <a:extLst>
              <a:ext uri="{FF2B5EF4-FFF2-40B4-BE49-F238E27FC236}">
                <a16:creationId xmlns:a16="http://schemas.microsoft.com/office/drawing/2014/main" id="{FCB44DA2-1456-52D0-EC5D-508476BE778E}"/>
              </a:ext>
            </a:extLst>
          </p:cNvPr>
          <p:cNvCxnSpPr>
            <a:cxnSpLocks/>
            <a:stCxn id="1063" idx="3"/>
            <a:endCxn id="1064" idx="1"/>
          </p:cNvCxnSpPr>
          <p:nvPr/>
        </p:nvCxnSpPr>
        <p:spPr>
          <a:xfrm>
            <a:off x="10625686" y="2658395"/>
            <a:ext cx="57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Conector recto de flecha 1066">
            <a:extLst>
              <a:ext uri="{FF2B5EF4-FFF2-40B4-BE49-F238E27FC236}">
                <a16:creationId xmlns:a16="http://schemas.microsoft.com/office/drawing/2014/main" id="{7D74B9B8-5478-3852-6EC3-4B6CC17552E9}"/>
              </a:ext>
            </a:extLst>
          </p:cNvPr>
          <p:cNvCxnSpPr>
            <a:stCxn id="1050" idx="2"/>
            <a:endCxn id="1061" idx="0"/>
          </p:cNvCxnSpPr>
          <p:nvPr/>
        </p:nvCxnSpPr>
        <p:spPr>
          <a:xfrm flipH="1">
            <a:off x="8644935" y="897470"/>
            <a:ext cx="1" cy="137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brir llave 1">
            <a:extLst>
              <a:ext uri="{FF2B5EF4-FFF2-40B4-BE49-F238E27FC236}">
                <a16:creationId xmlns:a16="http://schemas.microsoft.com/office/drawing/2014/main" id="{0E537039-38A0-1DB5-B136-2C348F348785}"/>
              </a:ext>
            </a:extLst>
          </p:cNvPr>
          <p:cNvSpPr/>
          <p:nvPr/>
        </p:nvSpPr>
        <p:spPr>
          <a:xfrm>
            <a:off x="802105" y="194456"/>
            <a:ext cx="456873" cy="28735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1010C6FE-1450-AEC1-BC9B-9E3E13C0D9BC}"/>
              </a:ext>
            </a:extLst>
          </p:cNvPr>
          <p:cNvSpPr/>
          <p:nvPr/>
        </p:nvSpPr>
        <p:spPr>
          <a:xfrm>
            <a:off x="842369" y="4114108"/>
            <a:ext cx="456872" cy="19818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6BE43105-7FB9-4B9E-85DF-A906DA3D9514}"/>
              </a:ext>
            </a:extLst>
          </p:cNvPr>
          <p:cNvSpPr/>
          <p:nvPr/>
        </p:nvSpPr>
        <p:spPr>
          <a:xfrm>
            <a:off x="7193529" y="349883"/>
            <a:ext cx="524127" cy="7164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7017583F-0BC9-2D25-77A7-5EC8B4B3FC8E}"/>
              </a:ext>
            </a:extLst>
          </p:cNvPr>
          <p:cNvSpPr/>
          <p:nvPr/>
        </p:nvSpPr>
        <p:spPr>
          <a:xfrm>
            <a:off x="7240852" y="1775568"/>
            <a:ext cx="658657" cy="96098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055E477-3308-6C42-0023-DEEDFDBFBA70}"/>
              </a:ext>
            </a:extLst>
          </p:cNvPr>
          <p:cNvSpPr txBox="1"/>
          <p:nvPr/>
        </p:nvSpPr>
        <p:spPr>
          <a:xfrm rot="16200000">
            <a:off x="-676299" y="1327031"/>
            <a:ext cx="291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ANALISIS LÉXICO, SINTÁCTICO Y SEMANTICO DE LA PARTITURA SIMBOLICA</a:t>
            </a:r>
            <a:endParaRPr lang="es-PE" sz="9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s-PE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8AB1D74-6D98-51A7-3821-58408D67A2C4}"/>
              </a:ext>
            </a:extLst>
          </p:cNvPr>
          <p:cNvSpPr txBox="1"/>
          <p:nvPr/>
        </p:nvSpPr>
        <p:spPr>
          <a:xfrm rot="16200000">
            <a:off x="-623904" y="4723119"/>
            <a:ext cx="2911482" cy="65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3000"/>
              </a:lnSpc>
              <a:spcBef>
                <a:spcPts val="600"/>
              </a:spcBef>
              <a:spcAft>
                <a:spcPts val="25"/>
              </a:spcAft>
            </a:pPr>
            <a:r>
              <a:rPr lang="es-PE" sz="9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CONSTRUCCIÓN DE ESTRUCTURA TEMPORAL DE NOTAS</a:t>
            </a:r>
          </a:p>
          <a:p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4BE4623-0033-64F0-B528-F0BCE497494F}"/>
              </a:ext>
            </a:extLst>
          </p:cNvPr>
          <p:cNvSpPr txBox="1"/>
          <p:nvPr/>
        </p:nvSpPr>
        <p:spPr>
          <a:xfrm rot="16200000">
            <a:off x="6295282" y="491858"/>
            <a:ext cx="17685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PE" sz="9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ASIGNACIÓN DE INSTRUMENTOS Y CANALES MIDI</a:t>
            </a:r>
          </a:p>
          <a:p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D7D18C-236A-5134-E9CC-C1AEC453A9B7}"/>
              </a:ext>
            </a:extLst>
          </p:cNvPr>
          <p:cNvSpPr txBox="1"/>
          <p:nvPr/>
        </p:nvSpPr>
        <p:spPr>
          <a:xfrm rot="16200000">
            <a:off x="6347569" y="1973262"/>
            <a:ext cx="14309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PE" sz="9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CONSTRUCCION DEL ARCHIVO .MID CON MIDLIB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79135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2025-06-25T14:30:13Z</dcterms:created>
  <dcterms:modified xsi:type="dcterms:W3CDTF">2025-07-22T16:19:56Z</dcterms:modified>
</cp:coreProperties>
</file>