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9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5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Fondo con red tecnológica">
            <a:extLst>
              <a:ext uri="{FF2B5EF4-FFF2-40B4-BE49-F238E27FC236}">
                <a16:creationId xmlns:a16="http://schemas.microsoft.com/office/drawing/2014/main" id="{70558160-7BAC-1D29-14D3-434E43B1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D13986-A762-593B-B23A-2C6CFC3B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661" y="2321188"/>
            <a:ext cx="7978385" cy="916234"/>
          </a:xfrm>
        </p:spPr>
        <p:txBody>
          <a:bodyPr anchor="ctr">
            <a:normAutofit/>
          </a:bodyPr>
          <a:lstStyle/>
          <a:p>
            <a:r>
              <a:rPr lang="es-ES" sz="3600" dirty="0"/>
              <a:t>Sistema Gestor de Base de datos</a:t>
            </a:r>
            <a:endParaRPr lang="es-PE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547344-78EF-D3D4-2C1F-938927E4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7791" y="3097463"/>
            <a:ext cx="3634494" cy="868139"/>
          </a:xfrm>
        </p:spPr>
        <p:txBody>
          <a:bodyPr anchor="ctr">
            <a:normAutofit/>
          </a:bodyPr>
          <a:lstStyle/>
          <a:p>
            <a:pPr algn="r"/>
            <a:r>
              <a:rPr lang="es-ES" sz="1800" dirty="0"/>
              <a:t>Joaquin Andreé Castelo Choque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78975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5479-8346-2C8E-8CD8-13C8A5D0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 del disco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E824B-2A6D-6E29-620E-D53AEAD6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3022279" cy="3739896"/>
          </a:xfrm>
        </p:spPr>
        <p:txBody>
          <a:bodyPr/>
          <a:lstStyle/>
          <a:p>
            <a:r>
              <a:rPr lang="es-ES" dirty="0"/>
              <a:t>Disco Ideal:</a:t>
            </a:r>
          </a:p>
          <a:p>
            <a:r>
              <a:rPr lang="es-ES" dirty="0"/>
              <a:t>Platos: 5</a:t>
            </a:r>
          </a:p>
          <a:p>
            <a:r>
              <a:rPr lang="es-ES" dirty="0"/>
              <a:t>Pistas: 10</a:t>
            </a:r>
          </a:p>
          <a:p>
            <a:r>
              <a:rPr lang="es-ES" dirty="0"/>
              <a:t>Sectores: 10</a:t>
            </a:r>
          </a:p>
          <a:p>
            <a:r>
              <a:rPr lang="es-ES" dirty="0"/>
              <a:t>Tamaño del sector: 2048 bytes</a:t>
            </a:r>
          </a:p>
          <a:p>
            <a:r>
              <a:rPr lang="es-ES" dirty="0"/>
              <a:t>Tamaño del bloque:</a:t>
            </a:r>
          </a:p>
          <a:p>
            <a:pPr marL="0" indent="0">
              <a:buNone/>
            </a:pPr>
            <a:r>
              <a:rPr lang="es-ES" dirty="0"/>
              <a:t>    5 sectores</a:t>
            </a:r>
          </a:p>
          <a:p>
            <a:endParaRPr lang="es-PE" dirty="0"/>
          </a:p>
        </p:txBody>
      </p:sp>
      <p:pic>
        <p:nvPicPr>
          <p:cNvPr id="1028" name="Picture 4" descr="Estructura fisica y logica de disco, discos mecanicos,SAN ,NAS y SSD |  osunal">
            <a:extLst>
              <a:ext uri="{FF2B5EF4-FFF2-40B4-BE49-F238E27FC236}">
                <a16:creationId xmlns:a16="http://schemas.microsoft.com/office/drawing/2014/main" id="{89E60352-06D2-0CEC-AB97-28E64090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138363"/>
            <a:ext cx="37338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9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CFDE-0713-C4B8-ACF3-194CEA62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E2C8E-3B85-CEF8-798C-B3F426D7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Árbol de creación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9124C-5CFF-1D25-96F8-AE1AACF7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0" y="2687708"/>
            <a:ext cx="4965012" cy="10365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2C09CA-9BBD-9D8B-2FB0-A5A6FA49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0" y="4091940"/>
            <a:ext cx="4965012" cy="5363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422ABE-592B-8C63-0766-9720A6146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49" y="2305116"/>
            <a:ext cx="4081899" cy="18017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376136B-8C11-B933-A206-7D5C0702C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830" y="4218026"/>
            <a:ext cx="4772535" cy="18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B81C-5C6F-366D-37C4-A57F5DF5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Almacenamiento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E3B05-FCDC-3176-990E-12AA6A25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3704"/>
            <a:ext cx="10691265" cy="3739896"/>
          </a:xfrm>
        </p:spPr>
        <p:txBody>
          <a:bodyPr/>
          <a:lstStyle/>
          <a:p>
            <a:r>
              <a:rPr lang="es-ES" dirty="0"/>
              <a:t>Longitud Fija</a:t>
            </a:r>
          </a:p>
          <a:p>
            <a:r>
              <a:rPr lang="es-ES" dirty="0"/>
              <a:t>Id del bloque</a:t>
            </a:r>
          </a:p>
          <a:p>
            <a:r>
              <a:rPr lang="es-ES" dirty="0"/>
              <a:t>Espacio libre</a:t>
            </a:r>
          </a:p>
          <a:p>
            <a:r>
              <a:rPr lang="es-ES" dirty="0"/>
              <a:t>Tamaño fijo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8DB0E2-7F7F-8010-58F0-963D7CD5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14" y="4636009"/>
            <a:ext cx="9177571" cy="7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F6027-1C3D-DF5D-45FD-00DB9305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Disco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37DBAB-D271-A458-D83B-F1DA1DDA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1504681"/>
            <a:ext cx="536332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660BC-D2A4-50EA-8EBE-7861077A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A7F2C9-01B9-1CBC-3A4D-3EAB840E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6" y="1776203"/>
            <a:ext cx="4572638" cy="30007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098524-1C89-333D-9804-05185328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08" y="1776203"/>
            <a:ext cx="6496957" cy="2505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47B3FD-4CF4-A09C-4021-E3FFD28AB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313" y="4976691"/>
            <a:ext cx="937390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C71093-8B66-B3EE-45A2-E09EBE2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428528"/>
            <a:ext cx="6382404" cy="3119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68E5F7-066E-ADC0-16D5-8AF5CC12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3767457"/>
            <a:ext cx="1030748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92E705-EADC-5494-AF3B-1C9BDA37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84" y="748876"/>
            <a:ext cx="5848350" cy="26239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CD9A74-59F5-DE2E-3003-7E4F533A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34" y="3372851"/>
            <a:ext cx="6568782" cy="34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CD64-1CC6-838E-4B39-3615A564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696546"/>
            <a:ext cx="10691265" cy="1307592"/>
          </a:xfrm>
        </p:spPr>
        <p:txBody>
          <a:bodyPr/>
          <a:lstStyle/>
          <a:p>
            <a:pPr algn="ctr"/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928101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Sistema Gestor de Base de datos</vt:lpstr>
      <vt:lpstr>Organización del disco</vt:lpstr>
      <vt:lpstr>Características</vt:lpstr>
      <vt:lpstr>Almacenamiento</vt:lpstr>
      <vt:lpstr>Disco</vt:lpstr>
      <vt:lpstr>Funciones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Gestor de Base de datos</dc:title>
  <dc:creator>Usuario</dc:creator>
  <cp:lastModifiedBy>Usuario</cp:lastModifiedBy>
  <cp:revision>2</cp:revision>
  <dcterms:created xsi:type="dcterms:W3CDTF">2025-06-10T03:34:51Z</dcterms:created>
  <dcterms:modified xsi:type="dcterms:W3CDTF">2025-06-10T05:08:19Z</dcterms:modified>
</cp:coreProperties>
</file>