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0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4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3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9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4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3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6D65-ECC3-45C8-A19F-A762B43C52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32B6-02B6-4566-80CA-3FAF39C5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9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281F-0DCB-42AE-B0E6-BBEAD352C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A2147-9D51-45AE-9142-4A82C4BE2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GIOVANNI CASTELAZ0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8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EA98-6285-4DE1-BF1A-4E56878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A141-625D-48F2-A78C-DCDD56DE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58889"/>
          </a:xfrm>
        </p:spPr>
        <p:txBody>
          <a:bodyPr>
            <a:normAutofit/>
          </a:bodyPr>
          <a:lstStyle/>
          <a:p>
            <a:r>
              <a:rPr lang="en-US" dirty="0"/>
              <a:t>MVC stands for Model View Controller</a:t>
            </a:r>
          </a:p>
          <a:p>
            <a:r>
              <a:rPr lang="en-US" dirty="0"/>
              <a:t>It’s a way to structure your applications.</a:t>
            </a:r>
          </a:p>
          <a:p>
            <a:r>
              <a:rPr lang="en-US" dirty="0"/>
              <a:t>Completely separates the interfaces and calculations from each other.</a:t>
            </a:r>
          </a:p>
          <a:p>
            <a:r>
              <a:rPr lang="en-US" dirty="0"/>
              <a:t>Model = Uses data and Methods</a:t>
            </a:r>
          </a:p>
          <a:p>
            <a:r>
              <a:rPr lang="en-US" dirty="0"/>
              <a:t>View = Presents data to the user</a:t>
            </a:r>
          </a:p>
          <a:p>
            <a:r>
              <a:rPr lang="en-US" dirty="0"/>
              <a:t>Controller = Coordinates interactions between View and Model by getting user requests and fetching </a:t>
            </a:r>
            <a:r>
              <a:rPr lang="en-US"/>
              <a:t>the requested </a:t>
            </a:r>
            <a:r>
              <a:rPr lang="en-US" dirty="0"/>
              <a:t>resources.</a:t>
            </a:r>
          </a:p>
        </p:txBody>
      </p:sp>
    </p:spTree>
    <p:extLst>
      <p:ext uri="{BB962C8B-B14F-4D97-AF65-F5344CB8AC3E}">
        <p14:creationId xmlns:p14="http://schemas.microsoft.com/office/powerpoint/2010/main" val="317769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CC9-0B44-4934-83E8-307D3D83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MODEL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BC1A-53BE-4982-B109-79692AD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 the data</a:t>
            </a:r>
          </a:p>
          <a:p>
            <a:r>
              <a:rPr lang="en-US" dirty="0"/>
              <a:t>Performs the method that is needed</a:t>
            </a:r>
          </a:p>
          <a:p>
            <a:r>
              <a:rPr lang="en-US" dirty="0"/>
              <a:t>Provides access to the data</a:t>
            </a:r>
          </a:p>
          <a:p>
            <a:r>
              <a:rPr lang="en-US" dirty="0"/>
              <a:t>Is independent</a:t>
            </a:r>
          </a:p>
        </p:txBody>
      </p:sp>
    </p:spTree>
    <p:extLst>
      <p:ext uri="{BB962C8B-B14F-4D97-AF65-F5344CB8AC3E}">
        <p14:creationId xmlns:p14="http://schemas.microsoft.com/office/powerpoint/2010/main" val="332581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8400-5E46-4C2E-B293-BB78E78F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C133-73CB-4A5B-BFB3-A23944CA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0607"/>
          </a:xfrm>
        </p:spPr>
        <p:txBody>
          <a:bodyPr>
            <a:normAutofit/>
          </a:bodyPr>
          <a:lstStyle/>
          <a:p>
            <a:r>
              <a:rPr lang="en-US" dirty="0"/>
              <a:t>Completely independent from the Model</a:t>
            </a:r>
          </a:p>
          <a:p>
            <a:r>
              <a:rPr lang="en-US" dirty="0"/>
              <a:t>Interface for the user.</a:t>
            </a:r>
          </a:p>
          <a:p>
            <a:r>
              <a:rPr lang="en-US" dirty="0"/>
              <a:t>The function of the interface is make things humanly understandable by providing information to be consumed or providing options  to be selected.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7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730E-B2E9-4474-A7F6-25347BF5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6E2D-B968-47D4-938F-9FA6568A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interaction between the View and Model classes.</a:t>
            </a:r>
          </a:p>
          <a:p>
            <a:r>
              <a:rPr lang="en-US" dirty="0"/>
              <a:t>Upon receiving a user request, the controller calls the appropriate model for the task at hand.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2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93CD-E13B-445C-BDE9-D75988F1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some examples</a:t>
            </a:r>
          </a:p>
        </p:txBody>
      </p:sp>
    </p:spTree>
    <p:extLst>
      <p:ext uri="{BB962C8B-B14F-4D97-AF65-F5344CB8AC3E}">
        <p14:creationId xmlns:p14="http://schemas.microsoft.com/office/powerpoint/2010/main" val="228814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E6B8-C60B-4E69-81F1-1B6AB6E7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692" y="0"/>
            <a:ext cx="9905998" cy="14785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8D06-EB15-48E3-9F2C-1406EB6E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0979"/>
            <a:ext cx="9905999" cy="4608513"/>
          </a:xfrm>
        </p:spPr>
        <p:txBody>
          <a:bodyPr/>
          <a:lstStyle/>
          <a:p>
            <a:r>
              <a:rPr lang="en-US" dirty="0"/>
              <a:t>It’s a way to structure your applications.</a:t>
            </a:r>
          </a:p>
          <a:p>
            <a:r>
              <a:rPr lang="en-US" dirty="0"/>
              <a:t>Model = Data and Methods</a:t>
            </a:r>
          </a:p>
          <a:p>
            <a:r>
              <a:rPr lang="en-US" dirty="0"/>
              <a:t>View = Presents data to the user</a:t>
            </a:r>
          </a:p>
          <a:p>
            <a:r>
              <a:rPr lang="en-US" dirty="0"/>
              <a:t>Controller = Coordinates interactions between View and Model by getting user requests and fetching the necessary resources.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68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695</TotalTime>
  <Words>194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MVC</vt:lpstr>
      <vt:lpstr>What IS MVC</vt:lpstr>
      <vt:lpstr>What does the MODEL Do</vt:lpstr>
      <vt:lpstr>What is the view</vt:lpstr>
      <vt:lpstr>What is the controller</vt:lpstr>
      <vt:lpstr>Let’s see some examples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UNITS</dc:title>
  <dc:creator>Giovanni</dc:creator>
  <cp:lastModifiedBy>Giovanni</cp:lastModifiedBy>
  <cp:revision>31</cp:revision>
  <dcterms:created xsi:type="dcterms:W3CDTF">2019-01-23T18:25:37Z</dcterms:created>
  <dcterms:modified xsi:type="dcterms:W3CDTF">2019-01-30T01:32:23Z</dcterms:modified>
</cp:coreProperties>
</file>