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98259-C016-47F6-8362-1312B1CD9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1F7742-19B4-4AB2-9D8B-39BDAE205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32BC66-60B4-4BD4-9F14-B6A36EAE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07E8-AEEC-459E-98D3-D51C6080B9F5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BEEEA1-8FB4-4FC3-835E-13F9AAD3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C1A4FA-B4C0-4CA7-A4FF-CF688617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5E13-80DB-4769-B240-B892183A4D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4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32EA3-21DE-4A41-B83C-D4E94977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E02829-5EE8-4E89-A4CB-F10D0A01E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DC05D9-2294-48E3-B1DF-568A2753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07E8-AEEC-459E-98D3-D51C6080B9F5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31A08A-F062-4739-833C-82E49ADD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393B3F-73FC-4769-AA9D-B7C5C095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5E13-80DB-4769-B240-B892183A4D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5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E6DF2C-C3AD-40DE-9EF0-84B3562D4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41EC5D-DD1C-4421-A3A8-33BAC91F2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8E6E28-2CF0-4172-B2D7-7FEE17E9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07E8-AEEC-459E-98D3-D51C6080B9F5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6B66B1-7BF9-431F-8B98-37D5C89E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974F56-DD1B-4880-9881-66E020E8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5E13-80DB-4769-B240-B892183A4D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1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EFD4C-9D8D-4249-AED2-599C7EEF5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4FEA86-19EC-4A1A-BE3C-A6FACE749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CA2BD1-1BDE-41D4-89F7-87036101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07E8-AEEC-459E-98D3-D51C6080B9F5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628285-36B1-4D69-895E-A4F3AD16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56618F-AFD3-4304-BFCC-CA673E5D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5E13-80DB-4769-B240-B892183A4D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3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105B2-2E67-4123-8032-85E739C60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ACB992-1BCF-4E96-889E-B6130BE7B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DF01FB-06F8-4144-B353-104606DB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07E8-AEEC-459E-98D3-D51C6080B9F5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E20C6A-2E1C-402A-9F72-87318C71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36A0B0-2CEE-471A-8AA6-4A9D7A96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5E13-80DB-4769-B240-B892183A4D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2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0EABF-0750-4081-9D44-6EABF249F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A4E0D4-5696-4545-A390-AD2267BE7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CD87E5-E087-4A88-BD57-9ABD7C2E6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3B76EE-9E0D-417C-9CF2-643CCEE8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07E8-AEEC-459E-98D3-D51C6080B9F5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0CDC93-4DDE-41E7-9578-3BE5CE55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028B16-CA32-4E1F-AEA7-5CB91774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5E13-80DB-4769-B240-B892183A4D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99D52-A337-4DCE-8FB9-EFED0E26F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8DF56D-2B04-4787-84C9-5B1C43035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AFE669-0017-4BAF-BBF6-2E4C455F8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0BCAB1-83C7-4C8F-A008-21AE9DD8A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1B4D37-DA84-4F15-A3D9-BE8F00475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DD869A-5221-40FC-BF3F-9EECE8EC8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07E8-AEEC-459E-98D3-D51C6080B9F5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8C1806-C6B4-48BD-9892-4C3DD189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BECD2EF-DCB5-40E2-87BE-EC4E6E60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5E13-80DB-4769-B240-B892183A4D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2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8D6D-4BBB-45AE-AE73-F4C0F354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A903ABC-F5A7-4382-9855-9FF13D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07E8-AEEC-459E-98D3-D51C6080B9F5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1F020D-A33B-4182-B395-920597D5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C6EE04-8A31-4D98-B936-B58B0AC6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5E13-80DB-4769-B240-B892183A4D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1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716261-D713-40BF-BE40-86AA4B51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07E8-AEEC-459E-98D3-D51C6080B9F5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8391EB-2C31-4580-842B-371EB87D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1B89EC-9423-4AA4-99E2-AA5F86CE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5E13-80DB-4769-B240-B892183A4D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5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95801-BC10-48EB-AC9E-394284C1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69A913-F536-46E0-8ADD-65D82FBCA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8EFFB8-318B-4B99-854C-74C88BC4A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883440-5E29-47DF-A9DF-21D69444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07E8-AEEC-459E-98D3-D51C6080B9F5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D1F904-E43E-46EB-A55D-F62880A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927982-405A-4B50-819F-52C10D03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5E13-80DB-4769-B240-B892183A4D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9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F79EB-E211-43DF-AED4-131392D9A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E5D1258-2E13-4B28-8D6C-4E20A706C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C95C6A-10CE-4BF4-A927-D448B180C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4EA418-EA4A-40E8-A3B8-AEBFD1929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07E8-AEEC-459E-98D3-D51C6080B9F5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E57A4F-1151-4F70-85AB-10301634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398725-7F0D-408E-8930-523D7940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5E13-80DB-4769-B240-B892183A4D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0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B971C77-7736-4DB3-B037-43F35D3F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BC04D2-BDE7-4B13-92D1-5B6D99495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19C59C-96AE-4146-A120-D6C4E3346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407E8-AEEC-459E-98D3-D51C6080B9F5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5C5DC0-8E55-467D-A463-DE2E7F65E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3F3788-2AD7-4621-AE70-D38D70C06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35E13-80DB-4769-B240-B892183A4D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3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xt Arrow Icon of Glyph style - Available in SVG, PNG, EPS, AI &amp; Icon fonts">
            <a:extLst>
              <a:ext uri="{FF2B5EF4-FFF2-40B4-BE49-F238E27FC236}">
                <a16:creationId xmlns:a16="http://schemas.microsoft.com/office/drawing/2014/main" id="{6B510BDC-73C6-43DD-9F3B-139E694228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7" t="10434" r="15043" b="10752"/>
          <a:stretch/>
        </p:blipFill>
        <p:spPr bwMode="auto">
          <a:xfrm>
            <a:off x="5362413" y="1983782"/>
            <a:ext cx="1720311" cy="192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Next Arrow Icon of Glyph style - Available in SVG, PNG, EPS, AI &amp; Icon fonts">
            <a:extLst>
              <a:ext uri="{FF2B5EF4-FFF2-40B4-BE49-F238E27FC236}">
                <a16:creationId xmlns:a16="http://schemas.microsoft.com/office/drawing/2014/main" id="{3D34FE35-588B-4F9F-BEED-FB9DE072E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7" t="10434" r="15043" b="10752"/>
          <a:stretch/>
        </p:blipFill>
        <p:spPr bwMode="auto">
          <a:xfrm rot="10800000">
            <a:off x="6925158" y="1983782"/>
            <a:ext cx="1720311" cy="192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0887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Esteban Murder</dc:creator>
  <cp:lastModifiedBy>Esteban Murder</cp:lastModifiedBy>
  <cp:revision>3</cp:revision>
  <dcterms:created xsi:type="dcterms:W3CDTF">2021-03-28T20:30:33Z</dcterms:created>
  <dcterms:modified xsi:type="dcterms:W3CDTF">2021-03-28T21:09:50Z</dcterms:modified>
</cp:coreProperties>
</file>