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D815E-7D22-4A3A-80B0-4BC5A8B3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39DFFA-630F-44A4-8D68-F35FD37BC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C4C0FE-F5C8-4BC8-AFE6-71BCF7C9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4DFF33-6BB2-4CCE-86B7-CD08487F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719E21-4035-42CC-8AA8-B3B34EAC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25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D4656-2576-417C-9268-6CFFDD52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E9AC53-52A5-4D7A-A3C3-757AFBF22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30154-F6F7-4581-8E8C-D8EB47B9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4444A-D2B5-46D8-A8F6-01EF13A0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6A1029-B60C-4D89-BABD-76115406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944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140DAF-8A8D-47F4-A123-3A51D550C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C4D316-918C-4ADF-840E-4C2BEE9CE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88C56-7FE9-4C6A-B2A5-4E7DE80C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AC7EA0-28FF-4EB3-8390-EB0AF23F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B1595A-FC93-42FA-9059-9A5E7B35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48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0DD7-3007-472A-8E29-B3B43473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1D6A0-481D-4F44-8733-A88CCC1C4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287AD-CE88-4C12-B092-67B83FF7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1D3F0-313C-4F9B-9479-ED9D6088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EDBA6-B2C6-4FF1-AE5A-54CE41BE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420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249DB-B7B2-4ED9-A8AF-00155776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466A7F-7DE4-4870-97A5-5DED6388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3ACAB-E635-4BFF-84DE-E052F607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C17283-B407-47BA-ABB2-E2A0EA48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A6861-E856-4CDE-914C-F45C6AD0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9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32B02-36F6-473F-8A26-A48DD2CE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E8B55-6754-4A76-A094-B691F2AC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191C6D-7BA1-430E-8ED6-50B80591E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71DC3A-3D76-4FE5-8F9F-5727744B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6FF3AB-E2D3-4524-9611-5C7177FE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C446BB-263E-438C-8920-14764865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703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00EA4-E194-46DE-8103-8803227D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D93A64-1D8D-4784-BEB1-272A2BE2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94B43E-89B0-4D13-9E7C-9D6573BBD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11422A-5583-4331-8468-0F42F5A28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CCFCDD-6D73-4682-8E45-939CD3FB7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998C0C-18C9-4A91-8B57-0B0811AF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3EC535-27F8-4728-9F78-EB062A04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C0BB2A-C2EE-46CC-894D-8AABDCA5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169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6920E-D5C3-48B1-BFB3-E56DB58E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6B742B-C957-44DB-8D2B-F28EB788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BFAEF6-6739-4B2E-BF89-345EBE7C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EE1B74-5FC5-49F7-A19C-C338C5DF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95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935065-88B3-42F1-AF4C-40788854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7E9A28-C37C-46A4-8C2F-F6BD9723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BB5415-7F23-4503-904B-C0AC6DB2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206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DC01E-4ECF-4667-A453-2450D384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979CD-22F5-4B29-BAC9-73BC7727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9BFAA5-79A9-4F5D-8A50-F7F31FBB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E7031D-0373-455A-95F3-A0C218F8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DF34A2-C097-4C12-9823-652B86A1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60A173-B35D-4E9A-8D0F-2129C782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124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D9AF9-05F4-4556-B6C2-8DD07399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6E81AE-3F73-425A-8C1F-0A275905F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3DC2BB-CADE-4820-BFC4-264D952CB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750EB5-547F-4849-A5A9-13D84AEB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4757A8-C873-4BD1-ABFD-D9AB8996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0B47E1-9EFF-490D-BB0D-AD7CD509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221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A84963-3165-4254-B6A2-1F8A6FE1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A41C83-6052-4B38-8C84-6F341BEFB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A195C9-0C66-45C9-99E9-CB6AD197C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365FD-8D62-4EAC-BB0A-2371C12925A5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CB1BCF-8CD2-44A0-B051-DCC8FAEB5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312F7-EFC5-4084-B7E8-58DA632CF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E0130-7764-4E8F-B766-E2B3BF8D7D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738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0D7E0-BF40-4DE2-982E-254E3F971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E1C72-4DD5-44F3-B2E0-A30F04A87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85EA51-4750-4551-88A5-B45B179DA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8B32D-EA01-434C-B44E-86BCCD5A7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3F2B41-3D74-473C-9687-9D29CBD8C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8258D6-9AB7-4AC5-9037-57DB321F1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2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7584F-D0C1-4393-BFDE-8F02231C9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03E65A-764E-45B9-B59C-368CBF71E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7AB804-DEE3-41C9-B371-9A73ECEAC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84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 Aleksey Sepulveda Duran</dc:creator>
  <cp:lastModifiedBy>Edgardo Aleksey Sepulveda Duran</cp:lastModifiedBy>
  <cp:revision>2</cp:revision>
  <dcterms:created xsi:type="dcterms:W3CDTF">2018-06-25T03:40:33Z</dcterms:created>
  <dcterms:modified xsi:type="dcterms:W3CDTF">2018-06-25T03:56:17Z</dcterms:modified>
</cp:coreProperties>
</file>