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8B9B-E094-4FAE-B177-E6729F5A3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CF9B1-9007-4246-ABFA-14DABF69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12F42-1EA0-40A0-8108-F1F47BAD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76889-50E2-47DB-BBBC-A552B71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5FD69-CABD-418B-A2E3-0EC4A97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0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6363-0F0C-45BC-AD60-DD0D001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86FE80-5696-4086-984C-3F0AF682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409B3-38EF-4942-BA7F-57F4437B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BA339-7049-4BBB-AAED-2DAE16FE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C9265-EAD9-4C82-A015-0049F463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63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B61D2C-C09A-4576-885D-DE9C99277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8A72E1-72A4-4885-B9D5-0B2FBF29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77BF8-7CE0-441D-8C72-696E2948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E6190-D737-4D88-835D-95EE8DE2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E58D4-1539-4CC4-B18B-12F36C40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7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7BCB9-9A94-475E-BACB-CD1B335A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6452F-9B4B-4907-A6FE-1999BCBA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5BE9A-124B-47A6-B681-6C12E24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FF436-6214-4059-B0C6-7BE8301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6E6BA-0F58-4D1F-AC88-ED0A1E7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42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09CBE-016E-4B06-85BB-194BF84A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0E088-DDBB-4C74-BF3A-9464D0CF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BA89C-1C95-4366-9B60-22F313A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8FB6C-AF23-4EA6-B4BC-C3EC3144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D3CBAE-3EB1-4439-89A9-D9DE44C1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46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FA9E-CE44-4F98-92DB-4CD98E9B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44058-A57F-43CB-B5D6-56F8F2B5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06A29-84DC-4BCF-B6F1-4E3357EB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64C4A-C301-4A0A-8A42-6440F63B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1E349D-BA09-4CED-BF72-91094D0A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4EA687-490A-4CC6-95AE-0D759FB4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2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EE1A-FB2F-49F0-A20F-5EFDEE98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22061-4409-4519-BE24-31F1592D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E624DA-2436-458B-824F-6AFF7596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3D4B69-B1C0-4806-915A-0ABE63FFB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D6F95D-49E9-43E7-B1FB-3B8B54EA0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6E648E-FB13-4939-B317-6CD68DCE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BF3A6B-4BBB-45B7-92BE-62AA9AC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3E6093-F00F-4953-82F3-FFA57BD3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5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3F564-BD1B-4BA3-B84A-B87F85F9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7E272-7A2E-4B6F-8BEC-62279AF4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4C8E04-6E7C-4D7A-A913-D82FE8A8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C93BD7-BDB7-4CF4-9C77-AA9128DE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93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D46461-E556-4F74-99CB-BADA801C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ADF9FF-889F-4636-8B24-F1EC85DB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23D3D8-4219-45E0-BAC6-440F0D53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747-F7CA-42CD-B91A-33DDCAE2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766B8-1ED2-4F94-BA1C-6F642FE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9B3EED-9466-4F7A-8D03-B4EDDE19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802C3-F09A-413F-A066-A055C0C9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8A85B-5605-4052-9A3D-8EF5C5E2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5DA92-3BB0-4B0F-96B6-72DCA2F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06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DF6FC-D69D-4F44-9B95-21449740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B31702-8FEC-4B47-9953-A5AAF5ED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FA452-8AD4-482B-B7E5-80AE026B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66BC8-7019-4C65-AD87-232B9265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BB9F5-B98C-4065-BC0D-FAB61582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B03FC-FDFB-4CBD-83B6-F170E943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44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F04B22-5B36-4F5D-A932-041E33BD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DB470-E45B-43F1-99C4-89425C5F9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8CB0C-80A0-4888-A2EF-C68C69EB4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1E1E-CCFA-4BCC-8B0A-651D16D047FD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A4DF2-52DB-4053-B2F9-0803ED532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A0D9A-BA2E-4259-9A31-AD09E3CBB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ABA8-5C05-434B-BD27-70A917807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5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C3BB-B671-416E-883E-FB595B184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389D1-0C29-4CB1-A5A0-9D3C8B3BE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09FD5A-9FE9-44C0-809D-B2DA17F8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1B67-2841-4110-BEB6-FDF186AAB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3DB80-3B4E-44E1-B938-D60C26A31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34D578-4533-446D-89A0-E1E939972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7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4EF23-FBB1-44BF-9467-440E97788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19AF33-644A-409B-8F10-AEE978E66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5552D6-D589-4FA8-A20D-99CAF535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0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Aleksey Sepulveda Duran</dc:creator>
  <cp:lastModifiedBy>Edgardo Aleksey Sepulveda Duran</cp:lastModifiedBy>
  <cp:revision>1</cp:revision>
  <cp:lastPrinted>2018-06-25T02:27:05Z</cp:lastPrinted>
  <dcterms:created xsi:type="dcterms:W3CDTF">2018-06-25T02:24:28Z</dcterms:created>
  <dcterms:modified xsi:type="dcterms:W3CDTF">2018-06-25T02:29:18Z</dcterms:modified>
</cp:coreProperties>
</file>