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72" r:id="rId13"/>
    <p:sldId id="266" r:id="rId14"/>
    <p:sldId id="267" r:id="rId15"/>
    <p:sldId id="268" r:id="rId16"/>
    <p:sldId id="269" r:id="rId17"/>
    <p:sldId id="270" r:id="rId1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7" d="100"/>
          <a:sy n="47" d="100"/>
        </p:scale>
        <p:origin x="432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5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34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image" Target="../media/image33.png"/><Relationship Id="rId16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00.png"/><Relationship Id="rId3" Type="http://schemas.openxmlformats.org/officeDocument/2006/relationships/image" Target="../media/image34.png"/><Relationship Id="rId7" Type="http://schemas.openxmlformats.org/officeDocument/2006/relationships/image" Target="../media/image95.png"/><Relationship Id="rId12" Type="http://schemas.openxmlformats.org/officeDocument/2006/relationships/image" Target="../media/image9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11" Type="http://schemas.openxmlformats.org/officeDocument/2006/relationships/image" Target="../media/image98.png"/><Relationship Id="rId5" Type="http://schemas.openxmlformats.org/officeDocument/2006/relationships/image" Target="../media/image93.png"/><Relationship Id="rId10" Type="http://schemas.openxmlformats.org/officeDocument/2006/relationships/image" Target="../media/image97.png"/><Relationship Id="rId4" Type="http://schemas.openxmlformats.org/officeDocument/2006/relationships/image" Target="../media/image92.png"/><Relationship Id="rId9" Type="http://schemas.openxmlformats.org/officeDocument/2006/relationships/image" Target="../media/image87.png"/><Relationship Id="rId14" Type="http://schemas.openxmlformats.org/officeDocument/2006/relationships/image" Target="../media/image10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34.png"/><Relationship Id="rId7" Type="http://schemas.openxmlformats.org/officeDocument/2006/relationships/image" Target="../media/image10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6.png"/><Relationship Id="rId3" Type="http://schemas.openxmlformats.org/officeDocument/2006/relationships/image" Target="../media/image34.png"/><Relationship Id="rId7" Type="http://schemas.openxmlformats.org/officeDocument/2006/relationships/image" Target="../media/image110.png"/><Relationship Id="rId12" Type="http://schemas.openxmlformats.org/officeDocument/2006/relationships/image" Target="../media/image11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9.png"/><Relationship Id="rId11" Type="http://schemas.openxmlformats.org/officeDocument/2006/relationships/image" Target="../media/image114.png"/><Relationship Id="rId5" Type="http://schemas.openxmlformats.org/officeDocument/2006/relationships/image" Target="../media/image69.png"/><Relationship Id="rId10" Type="http://schemas.openxmlformats.org/officeDocument/2006/relationships/image" Target="../media/image113.png"/><Relationship Id="rId4" Type="http://schemas.openxmlformats.org/officeDocument/2006/relationships/image" Target="../media/image108.png"/><Relationship Id="rId9" Type="http://schemas.openxmlformats.org/officeDocument/2006/relationships/image" Target="../media/image1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19.png"/><Relationship Id="rId10" Type="http://schemas.openxmlformats.org/officeDocument/2006/relationships/image" Target="../media/image39.png"/><Relationship Id="rId4" Type="http://schemas.openxmlformats.org/officeDocument/2006/relationships/image" Target="../media/image18.png"/><Relationship Id="rId9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4.png"/><Relationship Id="rId7" Type="http://schemas.openxmlformats.org/officeDocument/2006/relationships/image" Target="../media/image4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19.png"/><Relationship Id="rId10" Type="http://schemas.openxmlformats.org/officeDocument/2006/relationships/image" Target="../media/image44.png"/><Relationship Id="rId4" Type="http://schemas.openxmlformats.org/officeDocument/2006/relationships/image" Target="../media/image18.png"/><Relationship Id="rId9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4.png"/><Relationship Id="rId7" Type="http://schemas.openxmlformats.org/officeDocument/2006/relationships/image" Target="../media/image4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34.png"/><Relationship Id="rId7" Type="http://schemas.openxmlformats.org/officeDocument/2006/relationships/image" Target="../media/image4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53.png"/><Relationship Id="rId5" Type="http://schemas.openxmlformats.org/officeDocument/2006/relationships/image" Target="../media/image19.png"/><Relationship Id="rId10" Type="http://schemas.openxmlformats.org/officeDocument/2006/relationships/image" Target="../media/image52.png"/><Relationship Id="rId4" Type="http://schemas.openxmlformats.org/officeDocument/2006/relationships/image" Target="../media/image18.png"/><Relationship Id="rId9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34.png"/><Relationship Id="rId7" Type="http://schemas.openxmlformats.org/officeDocument/2006/relationships/image" Target="../media/image4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57.png"/><Relationship Id="rId5" Type="http://schemas.openxmlformats.org/officeDocument/2006/relationships/image" Target="../media/image19.png"/><Relationship Id="rId10" Type="http://schemas.openxmlformats.org/officeDocument/2006/relationships/image" Target="../media/image56.png"/><Relationship Id="rId4" Type="http://schemas.openxmlformats.org/officeDocument/2006/relationships/image" Target="../media/image18.png"/><Relationship Id="rId9" Type="http://schemas.openxmlformats.org/officeDocument/2006/relationships/image" Target="../media/image5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34.png"/><Relationship Id="rId7" Type="http://schemas.openxmlformats.org/officeDocument/2006/relationships/image" Target="../media/image5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hyperlink" Target="https://docs.google.com/spreadsheets/d/1gdXJVQHtY6bSitcdp7CNkWtmWjTixxSsHud08weKp0U/edit?usp=sharing" TargetMode="External"/><Relationship Id="rId5" Type="http://schemas.openxmlformats.org/officeDocument/2006/relationships/image" Target="../media/image19.png"/><Relationship Id="rId10" Type="http://schemas.openxmlformats.org/officeDocument/2006/relationships/hyperlink" Target="https://docs.google.com/spreadsheets/d/1h8-iBOBPA82oOtzE7rmhJlfeZxQwXmajl4oLujVt6CQ/edit?usp=sharing" TargetMode="External"/><Relationship Id="rId4" Type="http://schemas.openxmlformats.org/officeDocument/2006/relationships/image" Target="../media/image18.png"/><Relationship Id="rId9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28700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52206" y="-4952084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458314" y="7780125"/>
            <a:ext cx="1361311" cy="21429"/>
            <a:chOff x="14458314" y="7780125"/>
            <a:chExt cx="1361311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4458314" y="7780125"/>
              <a:ext cx="1361311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76151" y="3992898"/>
            <a:ext cx="702291" cy="107143"/>
            <a:chOff x="1176151" y="3992898"/>
            <a:chExt cx="702291" cy="1071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176151" y="3992898"/>
              <a:ext cx="702291" cy="10714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305906" y="7075899"/>
            <a:ext cx="1609130" cy="45427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16308" y="3375479"/>
            <a:ext cx="6005960" cy="137900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305906" y="7569415"/>
            <a:ext cx="1097235" cy="45427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294477" y="8041030"/>
            <a:ext cx="1032586" cy="5477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1001">
            <a:extLst>
              <a:ext uri="{FF2B5EF4-FFF2-40B4-BE49-F238E27FC236}">
                <a16:creationId xmlns:a16="http://schemas.microsoft.com/office/drawing/2014/main" id="{09E0AF2B-343B-D913-135B-DD2384B6BBC3}"/>
              </a:ext>
            </a:extLst>
          </p:cNvPr>
          <p:cNvGrpSpPr/>
          <p:nvPr/>
        </p:nvGrpSpPr>
        <p:grpSpPr>
          <a:xfrm>
            <a:off x="1341861" y="1685714"/>
            <a:ext cx="15601991" cy="7025359"/>
            <a:chOff x="1341861" y="1685714"/>
            <a:chExt cx="15601991" cy="7025359"/>
          </a:xfrm>
        </p:grpSpPr>
        <p:pic>
          <p:nvPicPr>
            <p:cNvPr id="28" name="Object 2">
              <a:extLst>
                <a:ext uri="{FF2B5EF4-FFF2-40B4-BE49-F238E27FC236}">
                  <a16:creationId xmlns:a16="http://schemas.microsoft.com/office/drawing/2014/main" id="{8E371578-1880-8272-A3E1-E14445406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59134" y="-1826965"/>
              <a:ext cx="31203983" cy="14050718"/>
            </a:xfrm>
            <a:prstGeom prst="rect">
              <a:avLst/>
            </a:prstGeom>
          </p:spPr>
        </p:pic>
        <p:pic>
          <p:nvPicPr>
            <p:cNvPr id="29" name="Object 3">
              <a:extLst>
                <a:ext uri="{FF2B5EF4-FFF2-40B4-BE49-F238E27FC236}">
                  <a16:creationId xmlns:a16="http://schemas.microsoft.com/office/drawing/2014/main" id="{31A10396-B89A-3966-80DA-AC212C9C3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1861" y="1685714"/>
              <a:ext cx="15601991" cy="7025359"/>
            </a:xfrm>
            <a:prstGeom prst="rect">
              <a:avLst/>
            </a:prstGeom>
          </p:spPr>
        </p:pic>
      </p:grpSp>
      <p:grpSp>
        <p:nvGrpSpPr>
          <p:cNvPr id="30" name="그룹 1002">
            <a:extLst>
              <a:ext uri="{FF2B5EF4-FFF2-40B4-BE49-F238E27FC236}">
                <a16:creationId xmlns:a16="http://schemas.microsoft.com/office/drawing/2014/main" id="{50A8156F-3AF3-7349-B1BD-F53F2723F6C2}"/>
              </a:ext>
            </a:extLst>
          </p:cNvPr>
          <p:cNvGrpSpPr/>
          <p:nvPr/>
        </p:nvGrpSpPr>
        <p:grpSpPr>
          <a:xfrm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31" name="Object 6">
              <a:extLst>
                <a:ext uri="{FF2B5EF4-FFF2-40B4-BE49-F238E27FC236}">
                  <a16:creationId xmlns:a16="http://schemas.microsoft.com/office/drawing/2014/main" id="{2CF4681B-54B3-43E8-DD8A-13105383DA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sp>
        <p:nvSpPr>
          <p:cNvPr id="32" name="Object 9">
            <a:extLst>
              <a:ext uri="{FF2B5EF4-FFF2-40B4-BE49-F238E27FC236}">
                <a16:creationId xmlns:a16="http://schemas.microsoft.com/office/drawing/2014/main" id="{DEE7F6D6-E3B2-CC97-B4CA-58848CB2A2DD}"/>
              </a:ext>
            </a:extLst>
          </p:cNvPr>
          <p:cNvSpPr txBox="1"/>
          <p:nvPr/>
        </p:nvSpPr>
        <p:spPr>
          <a:xfrm>
            <a:off x="4649898" y="648333"/>
            <a:ext cx="8985928" cy="10042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800" kern="0" spc="-100" dirty="0">
                <a:solidFill>
                  <a:srgbClr val="424835"/>
                </a:solidFill>
                <a:latin typeface="Noto Sans CJK KR Bold" pitchFamily="34" charset="0"/>
                <a:cs typeface="Noto Sans CJK KR Bold" pitchFamily="34" charset="0"/>
              </a:rPr>
              <a:t>이후 계획</a:t>
            </a:r>
            <a:endParaRPr lang="en-US" dirty="0"/>
          </a:p>
        </p:txBody>
      </p:sp>
      <p:grpSp>
        <p:nvGrpSpPr>
          <p:cNvPr id="33" name="그룹 1003">
            <a:extLst>
              <a:ext uri="{FF2B5EF4-FFF2-40B4-BE49-F238E27FC236}">
                <a16:creationId xmlns:a16="http://schemas.microsoft.com/office/drawing/2014/main" id="{44B11E6B-1684-E629-DBB7-502FA9C1829C}"/>
              </a:ext>
            </a:extLst>
          </p:cNvPr>
          <p:cNvGrpSpPr/>
          <p:nvPr/>
        </p:nvGrpSpPr>
        <p:grpSpPr>
          <a:xfrm>
            <a:off x="1341861" y="5187680"/>
            <a:ext cx="15601991" cy="21429"/>
            <a:chOff x="1341861" y="5187680"/>
            <a:chExt cx="15601991" cy="21429"/>
          </a:xfrm>
        </p:grpSpPr>
        <p:pic>
          <p:nvPicPr>
            <p:cNvPr id="34" name="Object 10">
              <a:extLst>
                <a:ext uri="{FF2B5EF4-FFF2-40B4-BE49-F238E27FC236}">
                  <a16:creationId xmlns:a16="http://schemas.microsoft.com/office/drawing/2014/main" id="{2A06A87D-14BF-51D6-1431-35B884BF4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41861" y="5187680"/>
              <a:ext cx="15601991" cy="21429"/>
            </a:xfrm>
            <a:prstGeom prst="rect">
              <a:avLst/>
            </a:prstGeom>
          </p:spPr>
        </p:pic>
      </p:grpSp>
      <p:sp>
        <p:nvSpPr>
          <p:cNvPr id="35" name="Object 13">
            <a:extLst>
              <a:ext uri="{FF2B5EF4-FFF2-40B4-BE49-F238E27FC236}">
                <a16:creationId xmlns:a16="http://schemas.microsoft.com/office/drawing/2014/main" id="{775B787F-8B03-74F7-BD12-EFEC2C3A587F}"/>
              </a:ext>
            </a:extLst>
          </p:cNvPr>
          <p:cNvSpPr txBox="1"/>
          <p:nvPr/>
        </p:nvSpPr>
        <p:spPr>
          <a:xfrm>
            <a:off x="2746714" y="3263762"/>
            <a:ext cx="4677990" cy="7808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1. 사용자 식별 방법</a:t>
            </a:r>
            <a:endParaRPr lang="en-US" dirty="0"/>
          </a:p>
        </p:txBody>
      </p:sp>
      <p:sp>
        <p:nvSpPr>
          <p:cNvPr id="36" name="Object 14">
            <a:extLst>
              <a:ext uri="{FF2B5EF4-FFF2-40B4-BE49-F238E27FC236}">
                <a16:creationId xmlns:a16="http://schemas.microsoft.com/office/drawing/2014/main" id="{7272D3FD-9161-9D40-02E6-938C1C34212B}"/>
              </a:ext>
            </a:extLst>
          </p:cNvPr>
          <p:cNvSpPr txBox="1"/>
          <p:nvPr/>
        </p:nvSpPr>
        <p:spPr>
          <a:xfrm>
            <a:off x="3179048" y="6147571"/>
            <a:ext cx="4114286" cy="779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3. 예상 에러 대비</a:t>
            </a:r>
            <a:endParaRPr lang="en-US" dirty="0"/>
          </a:p>
        </p:txBody>
      </p:sp>
      <p:sp>
        <p:nvSpPr>
          <p:cNvPr id="37" name="Object 15">
            <a:extLst>
              <a:ext uri="{FF2B5EF4-FFF2-40B4-BE49-F238E27FC236}">
                <a16:creationId xmlns:a16="http://schemas.microsoft.com/office/drawing/2014/main" id="{40E4C09C-E4EA-9B59-05A7-30B50DA9C455}"/>
              </a:ext>
            </a:extLst>
          </p:cNvPr>
          <p:cNvSpPr txBox="1"/>
          <p:nvPr/>
        </p:nvSpPr>
        <p:spPr>
          <a:xfrm>
            <a:off x="10360127" y="3223762"/>
            <a:ext cx="5295238" cy="779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2. 앱 구현 및 서버연동</a:t>
            </a:r>
            <a:endParaRPr lang="en-US" dirty="0"/>
          </a:p>
        </p:txBody>
      </p:sp>
      <p:sp>
        <p:nvSpPr>
          <p:cNvPr id="38" name="Object 16">
            <a:extLst>
              <a:ext uri="{FF2B5EF4-FFF2-40B4-BE49-F238E27FC236}">
                <a16:creationId xmlns:a16="http://schemas.microsoft.com/office/drawing/2014/main" id="{341F2929-763E-9D44-FE65-5205CB96068D}"/>
              </a:ext>
            </a:extLst>
          </p:cNvPr>
          <p:cNvSpPr txBox="1"/>
          <p:nvPr/>
        </p:nvSpPr>
        <p:spPr>
          <a:xfrm>
            <a:off x="11257076" y="6728524"/>
            <a:ext cx="3482113" cy="7808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4. 테스트 플랜</a:t>
            </a:r>
            <a:endParaRPr lang="en-US" dirty="0"/>
          </a:p>
        </p:txBody>
      </p:sp>
      <p:grpSp>
        <p:nvGrpSpPr>
          <p:cNvPr id="39" name="그룹 1004">
            <a:extLst>
              <a:ext uri="{FF2B5EF4-FFF2-40B4-BE49-F238E27FC236}">
                <a16:creationId xmlns:a16="http://schemas.microsoft.com/office/drawing/2014/main" id="{E11CB165-C50A-78ED-2A03-E646E08EA2AD}"/>
              </a:ext>
            </a:extLst>
          </p:cNvPr>
          <p:cNvGrpSpPr/>
          <p:nvPr/>
        </p:nvGrpSpPr>
        <p:grpSpPr>
          <a:xfrm>
            <a:off x="2334603" y="7749098"/>
            <a:ext cx="6171429" cy="530229"/>
            <a:chOff x="2334603" y="7749098"/>
            <a:chExt cx="6171429" cy="530229"/>
          </a:xfrm>
        </p:grpSpPr>
        <p:pic>
          <p:nvPicPr>
            <p:cNvPr id="40" name="Object 17">
              <a:extLst>
                <a:ext uri="{FF2B5EF4-FFF2-40B4-BE49-F238E27FC236}">
                  <a16:creationId xmlns:a16="http://schemas.microsoft.com/office/drawing/2014/main" id="{37DEFA29-2FDE-4C7E-A58A-A12EA517B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34603" y="7749098"/>
              <a:ext cx="6171429" cy="530229"/>
            </a:xfrm>
            <a:prstGeom prst="rect">
              <a:avLst/>
            </a:prstGeom>
          </p:spPr>
        </p:pic>
      </p:grpSp>
      <p:grpSp>
        <p:nvGrpSpPr>
          <p:cNvPr id="41" name="그룹 1005">
            <a:extLst>
              <a:ext uri="{FF2B5EF4-FFF2-40B4-BE49-F238E27FC236}">
                <a16:creationId xmlns:a16="http://schemas.microsoft.com/office/drawing/2014/main" id="{A2E367E6-77FE-9C21-A197-61BB7312AF15}"/>
              </a:ext>
            </a:extLst>
          </p:cNvPr>
          <p:cNvGrpSpPr/>
          <p:nvPr/>
        </p:nvGrpSpPr>
        <p:grpSpPr>
          <a:xfrm>
            <a:off x="2209800" y="6584588"/>
            <a:ext cx="5410200" cy="1043446"/>
            <a:chOff x="2016173" y="6880605"/>
            <a:chExt cx="3986479" cy="768858"/>
          </a:xfrm>
        </p:grpSpPr>
        <p:pic>
          <p:nvPicPr>
            <p:cNvPr id="42" name="Object 20">
              <a:extLst>
                <a:ext uri="{FF2B5EF4-FFF2-40B4-BE49-F238E27FC236}">
                  <a16:creationId xmlns:a16="http://schemas.microsoft.com/office/drawing/2014/main" id="{5C55B428-669B-6E94-5D74-75D719B8B5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/>
            <a:srcRect r="42728"/>
            <a:stretch/>
          </p:blipFill>
          <p:spPr>
            <a:xfrm>
              <a:off x="2016173" y="6880605"/>
              <a:ext cx="3986479" cy="7688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DA8BC-31BC-2496-6EA7-067EC5B05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02F4A8-3116-89F2-94C8-AFBAA8EF6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951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2116D-7592-C33A-D342-8A84B46F9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2239AC-9ACA-DF58-A3F9-B05F7E2A2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304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057185" y="2803516"/>
            <a:ext cx="4987482" cy="4987482"/>
            <a:chOff x="2057185" y="2803516"/>
            <a:chExt cx="4987482" cy="49874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7185" y="2803516"/>
              <a:ext cx="4987482" cy="49874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522900" y="2262878"/>
            <a:ext cx="2056052" cy="1144342"/>
            <a:chOff x="3522900" y="2262878"/>
            <a:chExt cx="2056052" cy="11443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22900" y="2262878"/>
              <a:ext cx="2056052" cy="114434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145985" y="6970521"/>
            <a:ext cx="2056052" cy="1144342"/>
            <a:chOff x="5145985" y="6970521"/>
            <a:chExt cx="2056052" cy="114434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5985" y="6970521"/>
              <a:ext cx="2056052" cy="114434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899816" y="6970521"/>
            <a:ext cx="2056052" cy="1144342"/>
            <a:chOff x="1899816" y="6970521"/>
            <a:chExt cx="2056052" cy="114434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9816" y="6970521"/>
              <a:ext cx="2056052" cy="114434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71790" y="4348436"/>
            <a:ext cx="2056052" cy="1144342"/>
            <a:chOff x="871790" y="4348436"/>
            <a:chExt cx="2056052" cy="114434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1790" y="4348436"/>
              <a:ext cx="2056052" cy="114434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174011" y="4348436"/>
            <a:ext cx="2056052" cy="1144342"/>
            <a:chOff x="6174011" y="4348436"/>
            <a:chExt cx="2056052" cy="114434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74011" y="4348436"/>
              <a:ext cx="2056052" cy="114434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0" y="1671429"/>
            <a:ext cx="18314862" cy="14286"/>
            <a:chOff x="0" y="1671429"/>
            <a:chExt cx="18314862" cy="1428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71429"/>
              <a:ext cx="18314862" cy="142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0" y="8711073"/>
            <a:ext cx="18314862" cy="14286"/>
            <a:chOff x="0" y="8711073"/>
            <a:chExt cx="18314862" cy="1428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8711073"/>
              <a:ext cx="18314862" cy="1428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671437" y="5208482"/>
            <a:ext cx="6971987" cy="21429"/>
            <a:chOff x="5671437" y="5208482"/>
            <a:chExt cx="6971987" cy="2142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5671437" y="5208482"/>
              <a:ext cx="6971987" cy="21429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116721" y="5404166"/>
            <a:ext cx="2720282" cy="754444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81149" y="4431649"/>
            <a:ext cx="2298736" cy="864345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075173" y="575954"/>
            <a:ext cx="4216745" cy="862802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949666" y="2576359"/>
            <a:ext cx="1168530" cy="456053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600772" y="4526698"/>
            <a:ext cx="1208606" cy="758244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98560" y="4661910"/>
            <a:ext cx="1171834" cy="456301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861721" y="7274985"/>
            <a:ext cx="1885587" cy="456053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572712" y="7139773"/>
            <a:ext cx="1210130" cy="758253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040001" y="2757801"/>
            <a:ext cx="7389376" cy="374298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09524" y="2200000"/>
            <a:ext cx="8295238" cy="758430"/>
            <a:chOff x="409524" y="2200000"/>
            <a:chExt cx="8295238" cy="75843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9524" y="2200000"/>
              <a:ext cx="8295238" cy="75843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09524" y="3508988"/>
            <a:ext cx="8295238" cy="758430"/>
            <a:chOff x="409524" y="3508988"/>
            <a:chExt cx="8295238" cy="75843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9524" y="3508988"/>
              <a:ext cx="8295238" cy="75843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09524" y="6126965"/>
            <a:ext cx="8295238" cy="758430"/>
            <a:chOff x="409524" y="6126965"/>
            <a:chExt cx="8295238" cy="75843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9524" y="6126965"/>
              <a:ext cx="8295238" cy="75843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09524" y="4817977"/>
            <a:ext cx="8295238" cy="758430"/>
            <a:chOff x="409524" y="4817977"/>
            <a:chExt cx="8295238" cy="75843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9524" y="4817977"/>
              <a:ext cx="8295238" cy="75843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09524" y="7435954"/>
            <a:ext cx="8295238" cy="758430"/>
            <a:chOff x="409524" y="7435954"/>
            <a:chExt cx="8295238" cy="75843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9524" y="7435954"/>
              <a:ext cx="8295238" cy="75843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630155" y="5187679"/>
            <a:ext cx="7025413" cy="21429"/>
            <a:chOff x="5630155" y="5187679"/>
            <a:chExt cx="7025413" cy="2142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5630155" y="5187679"/>
              <a:ext cx="7025413" cy="2142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609524" y="2200000"/>
            <a:ext cx="8295238" cy="758430"/>
            <a:chOff x="9609524" y="2200000"/>
            <a:chExt cx="8295238" cy="75843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09524" y="2200000"/>
              <a:ext cx="8295238" cy="75843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609524" y="3508988"/>
            <a:ext cx="8295238" cy="758430"/>
            <a:chOff x="9609524" y="3508988"/>
            <a:chExt cx="8295238" cy="75843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09524" y="3508988"/>
              <a:ext cx="8295238" cy="75843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609524" y="6126965"/>
            <a:ext cx="8295238" cy="758430"/>
            <a:chOff x="9609524" y="6126965"/>
            <a:chExt cx="8295238" cy="75843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09524" y="6126965"/>
              <a:ext cx="8295238" cy="75843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609524" y="4817977"/>
            <a:ext cx="8295238" cy="758430"/>
            <a:chOff x="9609524" y="4817977"/>
            <a:chExt cx="8295238" cy="758430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09524" y="4817977"/>
              <a:ext cx="8295238" cy="75843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9609524" y="7435954"/>
            <a:ext cx="8295238" cy="758430"/>
            <a:chOff x="9609524" y="7435954"/>
            <a:chExt cx="8295238" cy="758430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09524" y="7435954"/>
              <a:ext cx="8295238" cy="758430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3811" y="2341287"/>
            <a:ext cx="1383329" cy="548700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075173" y="575954"/>
            <a:ext cx="3776088" cy="864698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3811" y="3634706"/>
            <a:ext cx="2988957" cy="543824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3811" y="4925715"/>
            <a:ext cx="2988957" cy="543824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63811" y="6246382"/>
            <a:ext cx="3977024" cy="543824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963811" y="2341287"/>
            <a:ext cx="1363214" cy="548395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963811" y="3634706"/>
            <a:ext cx="4082929" cy="543214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963811" y="4925715"/>
            <a:ext cx="2713224" cy="543824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963811" y="6246382"/>
            <a:ext cx="2713224" cy="543824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982858" y="7555363"/>
            <a:ext cx="2713224" cy="54382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985727" y="1685714"/>
            <a:ext cx="5223776" cy="7025359"/>
            <a:chOff x="8985727" y="1685714"/>
            <a:chExt cx="5223776" cy="702535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85727" y="1685714"/>
              <a:ext cx="5223776" cy="7025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373861" y="1685714"/>
            <a:ext cx="5223776" cy="7025359"/>
            <a:chOff x="4373861" y="1685714"/>
            <a:chExt cx="5223776" cy="702535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73861" y="1685714"/>
              <a:ext cx="5223776" cy="702535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0" y="1685714"/>
            <a:ext cx="5223776" cy="7025359"/>
            <a:chOff x="0" y="1685714"/>
            <a:chExt cx="5223776" cy="702535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85714"/>
              <a:ext cx="5223776" cy="702535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75173" y="575954"/>
            <a:ext cx="3803859" cy="86280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92382" y="2322239"/>
            <a:ext cx="1360900" cy="54839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92382" y="3548992"/>
            <a:ext cx="3367481" cy="221342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77306" y="2322239"/>
            <a:ext cx="1363214" cy="54839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277306" y="3548992"/>
            <a:ext cx="3367481" cy="221342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657430" y="2322239"/>
            <a:ext cx="1363529" cy="54839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657430" y="3548992"/>
            <a:ext cx="3367481" cy="221342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237620" y="2322239"/>
            <a:ext cx="2378405" cy="549919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237620" y="3548992"/>
            <a:ext cx="3376253" cy="263082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11130"/>
            <a:ext cx="18285714" cy="7025359"/>
            <a:chOff x="0" y="1611130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901549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11130"/>
              <a:ext cx="18285714" cy="702535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64286" y="3826965"/>
            <a:ext cx="7171429" cy="462857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523810" y="2493935"/>
            <a:ext cx="12342857" cy="678269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40001" y="2115373"/>
            <a:ext cx="7880472" cy="90769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75173" y="575954"/>
            <a:ext cx="4263059" cy="86328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16192" y="3233441"/>
            <a:ext cx="4114129" cy="54573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278096" y="3233445"/>
            <a:ext cx="4411319" cy="54572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485714" y="1685714"/>
            <a:ext cx="4802185" cy="7025359"/>
            <a:chOff x="13485714" y="1685714"/>
            <a:chExt cx="4802185" cy="702535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85714" y="1685714"/>
              <a:ext cx="4802185" cy="7025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35630" y="5208326"/>
            <a:ext cx="6971597" cy="21429"/>
            <a:chOff x="5635630" y="5208326"/>
            <a:chExt cx="6971597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5635630" y="5208326"/>
              <a:ext cx="6971597" cy="2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29083" y="5208326"/>
            <a:ext cx="6971597" cy="21429"/>
            <a:chOff x="1329083" y="5208326"/>
            <a:chExt cx="6971597" cy="2142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329083" y="5208326"/>
              <a:ext cx="6971597" cy="2142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920382" y="3534239"/>
            <a:ext cx="727729" cy="54702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543620" y="3515192"/>
            <a:ext cx="1182043" cy="54916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07268" y="3534239"/>
            <a:ext cx="1189662" cy="54915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01906" y="3534239"/>
            <a:ext cx="1214034" cy="54915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075173" y="575954"/>
            <a:ext cx="4199698" cy="86469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01906" y="4445732"/>
            <a:ext cx="3835529" cy="145702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207268" y="4445732"/>
            <a:ext cx="3477519" cy="54245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543620" y="4445732"/>
            <a:ext cx="3477519" cy="542453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920382" y="4445732"/>
            <a:ext cx="4014291" cy="19141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31606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52206" y="-4952084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785108" y="5965181"/>
            <a:ext cx="4822784" cy="21429"/>
            <a:chOff x="9785108" y="5965181"/>
            <a:chExt cx="4822784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9785108" y="5965181"/>
              <a:ext cx="4822784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675548" y="5984205"/>
            <a:ext cx="4822784" cy="21429"/>
            <a:chOff x="3675548" y="5984205"/>
            <a:chExt cx="4822784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3675548" y="5984205"/>
              <a:ext cx="4822784" cy="2142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170954" y="5515173"/>
            <a:ext cx="3729691" cy="55414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01839" y="3854573"/>
            <a:ext cx="3708272" cy="54462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2752" y="4997430"/>
            <a:ext cx="3647596" cy="54462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075173" y="1814049"/>
            <a:ext cx="3803859" cy="86328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9894" y="6090192"/>
            <a:ext cx="3830605" cy="51605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101839" y="4994954"/>
            <a:ext cx="4026576" cy="54462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101839" y="6111658"/>
            <a:ext cx="4137091" cy="54462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109458" y="7214515"/>
            <a:ext cx="3895834" cy="5446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8600000"/>
            <a:chOff x="0" y="1685714"/>
            <a:chExt cx="18285714" cy="86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2614286"/>
              <a:ext cx="36571429" cy="1720000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8600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38095" y="5624601"/>
            <a:ext cx="8600000" cy="21429"/>
            <a:chOff x="5338095" y="5624601"/>
            <a:chExt cx="8600000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5338095" y="5624601"/>
              <a:ext cx="8600000" cy="2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0220" y="6974605"/>
            <a:ext cx="2763015" cy="79111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3811" y="2924723"/>
            <a:ext cx="7961395" cy="100679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75173" y="575954"/>
            <a:ext cx="4098659" cy="85940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54287" y="2200906"/>
            <a:ext cx="2545014" cy="51605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209049" y="2200906"/>
            <a:ext cx="1285405" cy="60570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14286" y="4346787"/>
            <a:ext cx="8750914" cy="2527700"/>
            <a:chOff x="314286" y="4346787"/>
            <a:chExt cx="8750914" cy="252770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4286" y="4346787"/>
              <a:ext cx="8750914" cy="2527700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20220" y="7871113"/>
            <a:ext cx="4108253" cy="79111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60159" y="8593652"/>
            <a:ext cx="4264024" cy="70547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65873" y="9180319"/>
            <a:ext cx="2537959" cy="61608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399482" y="2970436"/>
            <a:ext cx="4815322" cy="6410931"/>
            <a:chOff x="11399482" y="2970436"/>
            <a:chExt cx="4815322" cy="641093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399482" y="2970436"/>
              <a:ext cx="4815322" cy="6410931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999933" y="2096878"/>
            <a:ext cx="695795" cy="667652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790477" y="2170430"/>
            <a:ext cx="2153491" cy="6120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1685714"/>
            <a:ext cx="18285714" cy="8600000"/>
            <a:chOff x="0" y="1685714"/>
            <a:chExt cx="18285714" cy="860000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9142857" y="-2614286"/>
              <a:ext cx="36571429" cy="1720000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685714"/>
              <a:ext cx="18285714" cy="86000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646350" y="3534239"/>
            <a:ext cx="3459538" cy="54462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075173" y="575954"/>
            <a:ext cx="4306707" cy="83083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736096" y="4391354"/>
            <a:ext cx="7678100" cy="168924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19048" y="3579952"/>
            <a:ext cx="7577259" cy="3788630"/>
            <a:chOff x="619048" y="3579952"/>
            <a:chExt cx="7577259" cy="378863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9048" y="3579952"/>
              <a:ext cx="7577259" cy="378863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1685714"/>
            <a:ext cx="18285714" cy="8600000"/>
            <a:chOff x="0" y="1685714"/>
            <a:chExt cx="18285714" cy="860000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9142857" y="-2614286"/>
              <a:ext cx="36571429" cy="1720000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685714"/>
              <a:ext cx="18285714" cy="8600000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75173" y="575954"/>
            <a:ext cx="4209231" cy="86469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59977" y="1971851"/>
            <a:ext cx="9230870" cy="3651862"/>
            <a:chOff x="259977" y="1971851"/>
            <a:chExt cx="9230870" cy="365186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9977" y="1971851"/>
              <a:ext cx="9230870" cy="36518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43714" y="5865060"/>
            <a:ext cx="6171429" cy="3139070"/>
            <a:chOff x="943714" y="5865060"/>
            <a:chExt cx="6171429" cy="313907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43714" y="5865060"/>
              <a:ext cx="6171429" cy="313907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895455" y="1995563"/>
            <a:ext cx="7904327" cy="3691663"/>
            <a:chOff x="9895455" y="1995563"/>
            <a:chExt cx="7904327" cy="369166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895455" y="1995563"/>
              <a:ext cx="7904327" cy="369166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826855" y="5565476"/>
            <a:ext cx="7781211" cy="21429"/>
            <a:chOff x="5826855" y="5565476"/>
            <a:chExt cx="7781211" cy="2142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5826855" y="5565476"/>
              <a:ext cx="7781211" cy="214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490847" y="5584074"/>
            <a:ext cx="8308935" cy="3882680"/>
            <a:chOff x="9490847" y="5584074"/>
            <a:chExt cx="8308935" cy="388268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490847" y="5584074"/>
              <a:ext cx="8308935" cy="38826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1685714"/>
            <a:ext cx="18285714" cy="8600000"/>
            <a:chOff x="0" y="1685714"/>
            <a:chExt cx="18285714" cy="860000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9142857" y="-2614286"/>
              <a:ext cx="36571429" cy="1720000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685714"/>
              <a:ext cx="18285714" cy="86000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75173" y="575954"/>
            <a:ext cx="4636421" cy="86892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390476" y="1806443"/>
            <a:ext cx="10412874" cy="2992391"/>
            <a:chOff x="3390476" y="1806443"/>
            <a:chExt cx="10412874" cy="299239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90476" y="1806443"/>
              <a:ext cx="10412874" cy="299239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299983" y="5274584"/>
            <a:ext cx="10933426" cy="3975791"/>
            <a:chOff x="3299983" y="5274584"/>
            <a:chExt cx="10933426" cy="397579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99983" y="5274584"/>
              <a:ext cx="10933426" cy="39757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1685714"/>
            <a:ext cx="18285714" cy="8600000"/>
            <a:chOff x="0" y="1685714"/>
            <a:chExt cx="18285714" cy="860000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9142857" y="-2614286"/>
              <a:ext cx="36571429" cy="1720000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685714"/>
              <a:ext cx="18285714" cy="86000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75173" y="575954"/>
            <a:ext cx="5331117" cy="88797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09524" y="1787302"/>
            <a:ext cx="8922619" cy="3709250"/>
            <a:chOff x="209524" y="1787302"/>
            <a:chExt cx="8922619" cy="370925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9524" y="1787302"/>
              <a:ext cx="8922619" cy="370925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29628" y="6061084"/>
            <a:ext cx="8918067" cy="3613988"/>
            <a:chOff x="229628" y="6061084"/>
            <a:chExt cx="8918067" cy="361398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9628" y="6061084"/>
              <a:ext cx="8918067" cy="361398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611755" y="1838095"/>
            <a:ext cx="4159305" cy="2704235"/>
            <a:chOff x="9611755" y="1838095"/>
            <a:chExt cx="4159305" cy="270423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611755" y="1838095"/>
              <a:ext cx="4159305" cy="270423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611755" y="5877504"/>
            <a:ext cx="8542672" cy="2833569"/>
            <a:chOff x="9611755" y="5877504"/>
            <a:chExt cx="8542672" cy="283356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611755" y="5877504"/>
              <a:ext cx="8542672" cy="28335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1685714"/>
            <a:ext cx="18285714" cy="8600000"/>
            <a:chOff x="0" y="1685714"/>
            <a:chExt cx="18285714" cy="860000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9142857" y="-2614286"/>
              <a:ext cx="36571429" cy="1720000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685714"/>
              <a:ext cx="18285714" cy="86000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75173" y="575954"/>
            <a:ext cx="5331117" cy="88797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34938" y="1882540"/>
            <a:ext cx="8207874" cy="2540679"/>
            <a:chOff x="334938" y="1882540"/>
            <a:chExt cx="8207874" cy="254067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4938" y="1882540"/>
              <a:ext cx="8207874" cy="254067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66364" y="3921482"/>
            <a:ext cx="8207874" cy="2400818"/>
            <a:chOff x="366364" y="3921482"/>
            <a:chExt cx="8207874" cy="240081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6364" y="3921482"/>
              <a:ext cx="8207874" cy="24008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509927" y="5932849"/>
            <a:ext cx="11648875" cy="3523957"/>
            <a:chOff x="2509927" y="5932849"/>
            <a:chExt cx="11648875" cy="352395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09927" y="5932849"/>
              <a:ext cx="11648875" cy="352395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119123" y="1803629"/>
            <a:ext cx="3235774" cy="4182085"/>
            <a:chOff x="12119123" y="1803629"/>
            <a:chExt cx="3235774" cy="418208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119123" y="1803629"/>
              <a:ext cx="3235774" cy="418208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1685714"/>
            <a:ext cx="18285714" cy="8600000"/>
            <a:chOff x="0" y="1685714"/>
            <a:chExt cx="18285714" cy="860000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9142857" y="-2614286"/>
              <a:ext cx="36571429" cy="1720000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685714"/>
              <a:ext cx="18285714" cy="86000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75173" y="575954"/>
            <a:ext cx="4437088" cy="86469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431757" y="3631192"/>
            <a:ext cx="3478745" cy="86892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391716" y="3638811"/>
            <a:ext cx="3478745" cy="8689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72271D4-C79F-00DF-0608-A9A804B1D2D6}"/>
              </a:ext>
            </a:extLst>
          </p:cNvPr>
          <p:cNvSpPr txBox="1"/>
          <p:nvPr/>
        </p:nvSpPr>
        <p:spPr>
          <a:xfrm>
            <a:off x="11311158" y="4686300"/>
            <a:ext cx="44622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hlinkClick r:id="rId10"/>
              </a:rPr>
              <a:t>https://docs.google.com/spreadsheets/d/1h8-iBOBPA82oOtzE7rmhJlfeZxQwXmajl4oLujVt6CQ/edit?usp=sharing</a:t>
            </a:r>
            <a:endParaRPr lang="ko-KR" alt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32321F-6842-E227-7400-B3F7044318A4}"/>
              </a:ext>
            </a:extLst>
          </p:cNvPr>
          <p:cNvSpPr txBox="1"/>
          <p:nvPr/>
        </p:nvSpPr>
        <p:spPr>
          <a:xfrm>
            <a:off x="2514600" y="4793040"/>
            <a:ext cx="44622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hlinkClick r:id="rId11"/>
              </a:rPr>
              <a:t>https://docs.google.com/spreadsheets/d/1gdXJVQHtY6bSitcdp7CNkWtmWjTixxSsHud08weKp0U/edit?usp=sharing</a:t>
            </a:r>
            <a:endParaRPr lang="ko-KR" altLang="en-US" sz="2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60</Words>
  <Application>Microsoft Office PowerPoint</Application>
  <PresentationFormat>사용자 지정</PresentationFormat>
  <Paragraphs>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Noto Sans CJK KR Bold</vt:lpstr>
      <vt:lpstr>Noto Sans CJK KR Regular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박성우</cp:lastModifiedBy>
  <cp:revision>5</cp:revision>
  <dcterms:created xsi:type="dcterms:W3CDTF">2023-05-04T03:39:27Z</dcterms:created>
  <dcterms:modified xsi:type="dcterms:W3CDTF">2023-05-04T03:25:21Z</dcterms:modified>
</cp:coreProperties>
</file>