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880745"/>
            <a:ext cx="5295900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0" y="1825625"/>
            <a:ext cx="5091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9005" y="1825625"/>
            <a:ext cx="52533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双眼请自动调整眼睛大小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2695" y="1825625"/>
            <a:ext cx="7165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0" y="1825625"/>
            <a:ext cx="62471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3190" y="1825625"/>
            <a:ext cx="4324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0780" y="1825625"/>
            <a:ext cx="47891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0485" y="1825625"/>
            <a:ext cx="44303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2825" y="1825625"/>
            <a:ext cx="50857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3525" y="1825625"/>
            <a:ext cx="40443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6830" y="1825625"/>
            <a:ext cx="4497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3025" y="1825625"/>
            <a:ext cx="4424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8260" y="1825625"/>
            <a:ext cx="44748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6990" y="1848485"/>
            <a:ext cx="44767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1065" y="1825625"/>
            <a:ext cx="53092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2945" y="2129155"/>
            <a:ext cx="57054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9645" y="2467610"/>
            <a:ext cx="517207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4995" y="2353310"/>
            <a:ext cx="3381375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5175" y="1825625"/>
            <a:ext cx="3040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5005" y="1825625"/>
            <a:ext cx="5760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7420" y="2691130"/>
            <a:ext cx="267652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7770" y="2633980"/>
            <a:ext cx="46958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0595" y="1825625"/>
            <a:ext cx="5210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6420" y="2343785"/>
            <a:ext cx="343852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调整颜色和位置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4460" y="1825625"/>
            <a:ext cx="4321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4910" y="1825625"/>
            <a:ext cx="4740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8365" y="2572385"/>
            <a:ext cx="5334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9620" y="2281555"/>
            <a:ext cx="557212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1060" y="1825625"/>
            <a:ext cx="5388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6375" y="1825625"/>
            <a:ext cx="66979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165" y="2052955"/>
            <a:ext cx="6248400" cy="3895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</cp:revision>
  <dcterms:created xsi:type="dcterms:W3CDTF">2019-10-09T11:27:55Z</dcterms:created>
  <dcterms:modified xsi:type="dcterms:W3CDTF">2019-10-09T12:35:24Z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